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9604950" cy="32404050"/>
  <p:notesSz cx="6858000" cy="9144000"/>
  <p:defaultTextStyle>
    <a:defPPr>
      <a:defRPr lang="es-MX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-1746" y="-198"/>
      </p:cViewPr>
      <p:guideLst>
        <p:guide orient="horz" pos="10206"/>
        <p:guide pos="12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70371" y="10066261"/>
            <a:ext cx="33664208" cy="69458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940743" y="18362295"/>
            <a:ext cx="27723465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3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20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24370544" y="6128271"/>
            <a:ext cx="38594201" cy="1306438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574201" y="6128271"/>
            <a:ext cx="115136263" cy="1306438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934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92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28518" y="20822605"/>
            <a:ext cx="33664208" cy="6435804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128518" y="13734221"/>
            <a:ext cx="33664208" cy="7088384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691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574199" y="35726968"/>
            <a:ext cx="76865230" cy="10104512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6099513" y="35726968"/>
            <a:ext cx="76865234" cy="101045127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655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0248" y="1297665"/>
            <a:ext cx="35644455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80248" y="7253409"/>
            <a:ext cx="17499064" cy="3022875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980248" y="10276284"/>
            <a:ext cx="17499064" cy="1866983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20118767" y="7253409"/>
            <a:ext cx="17505938" cy="3022875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118767" y="10276284"/>
            <a:ext cx="17505938" cy="18669836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0542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84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010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0250" y="1290161"/>
            <a:ext cx="13029756" cy="5490686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484435" y="1290164"/>
            <a:ext cx="22140267" cy="27655959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80250" y="6780850"/>
            <a:ext cx="13029756" cy="22165273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92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762847" y="22682835"/>
            <a:ext cx="23762970" cy="2677837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7762847" y="2895362"/>
            <a:ext cx="23762970" cy="1944243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762847" y="25360672"/>
            <a:ext cx="23762970" cy="3802973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813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980248" y="1297665"/>
            <a:ext cx="35644455" cy="5400675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980248" y="7560947"/>
            <a:ext cx="35644455" cy="2138517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980247" y="30033756"/>
            <a:ext cx="9241155" cy="172521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828C-BBB0-4920-B19B-7C8F6E831145}" type="datetimeFigureOut">
              <a:rPr lang="es-MX" smtClean="0"/>
              <a:t>24/10/2018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3531691" y="30033756"/>
            <a:ext cx="12541568" cy="172521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8383548" y="30033756"/>
            <a:ext cx="9241155" cy="1725216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5B84-01D4-4DB7-AA50-22B0781A9CB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4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00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4B2224DC4BF9249A6C2D0A7B5CC120E" ma:contentTypeVersion="" ma:contentTypeDescription="Crear nuevo documento." ma:contentTypeScope="" ma:versionID="045339bc9a8b4291217df1fe9cd35e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659f8b8e788353b95bbc27b5daf4a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AC5DFC-1711-458C-9F15-DB69728DF2E8}"/>
</file>

<file path=customXml/itemProps2.xml><?xml version="1.0" encoding="utf-8"?>
<ds:datastoreItem xmlns:ds="http://schemas.openxmlformats.org/officeDocument/2006/customXml" ds:itemID="{A9CAA72F-36D7-4FDF-B203-398BB72BFD53}"/>
</file>

<file path=customXml/itemProps3.xml><?xml version="1.0" encoding="utf-8"?>
<ds:datastoreItem xmlns:ds="http://schemas.openxmlformats.org/officeDocument/2006/customXml" ds:itemID="{ECFE7B82-3661-4B6D-B495-8DCDA03F1BAB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Personalizado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6ISEBE</dc:creator>
  <cp:lastModifiedBy>Mtro. Héctor Arvayo Enríquez</cp:lastModifiedBy>
  <cp:revision>3</cp:revision>
  <dcterms:created xsi:type="dcterms:W3CDTF">2018-10-24T17:05:13Z</dcterms:created>
  <dcterms:modified xsi:type="dcterms:W3CDTF">2018-10-24T17:20:12Z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0x010100C4B2224DC4BF9249A6C2D0A7B5CC120E</vt:lpwstr>
  </property>
</Properties>
</file>