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CC-3E50-4E88-8C92-7E4879D10383}" type="datetimeFigureOut">
              <a:rPr lang="es-ES" smtClean="0"/>
              <a:t>25/07/2010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865A-A0ED-4354-BE34-79FDC2377E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CC-3E50-4E88-8C92-7E4879D10383}" type="datetimeFigureOut">
              <a:rPr lang="es-ES" smtClean="0"/>
              <a:t>25/07/2010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865A-A0ED-4354-BE34-79FDC2377E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CC-3E50-4E88-8C92-7E4879D10383}" type="datetimeFigureOut">
              <a:rPr lang="es-ES" smtClean="0"/>
              <a:t>25/07/2010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865A-A0ED-4354-BE34-79FDC2377E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CC-3E50-4E88-8C92-7E4879D10383}" type="datetimeFigureOut">
              <a:rPr lang="es-ES" smtClean="0"/>
              <a:t>25/07/2010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865A-A0ED-4354-BE34-79FDC2377E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CC-3E50-4E88-8C92-7E4879D10383}" type="datetimeFigureOut">
              <a:rPr lang="es-ES" smtClean="0"/>
              <a:t>25/07/2010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865A-A0ED-4354-BE34-79FDC2377E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CC-3E50-4E88-8C92-7E4879D10383}" type="datetimeFigureOut">
              <a:rPr lang="es-ES" smtClean="0"/>
              <a:t>25/07/2010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865A-A0ED-4354-BE34-79FDC2377E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CC-3E50-4E88-8C92-7E4879D10383}" type="datetimeFigureOut">
              <a:rPr lang="es-ES" smtClean="0"/>
              <a:t>25/07/2010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865A-A0ED-4354-BE34-79FDC2377E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CC-3E50-4E88-8C92-7E4879D10383}" type="datetimeFigureOut">
              <a:rPr lang="es-ES" smtClean="0"/>
              <a:t>25/07/2010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865A-A0ED-4354-BE34-79FDC2377E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CC-3E50-4E88-8C92-7E4879D10383}" type="datetimeFigureOut">
              <a:rPr lang="es-ES" smtClean="0"/>
              <a:t>25/07/2010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865A-A0ED-4354-BE34-79FDC2377E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CC-3E50-4E88-8C92-7E4879D10383}" type="datetimeFigureOut">
              <a:rPr lang="es-ES" smtClean="0"/>
              <a:t>25/07/2010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865A-A0ED-4354-BE34-79FDC2377E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CC-3E50-4E88-8C92-7E4879D10383}" type="datetimeFigureOut">
              <a:rPr lang="es-ES" smtClean="0"/>
              <a:t>25/07/2010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865A-A0ED-4354-BE34-79FDC2377E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D4CC-3E50-4E88-8C92-7E4879D10383}" type="datetimeFigureOut">
              <a:rPr lang="es-ES" smtClean="0"/>
              <a:t>25/07/2010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F865A-A0ED-4354-BE34-79FDC2377EA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5733256"/>
            <a:ext cx="8568952" cy="792088"/>
          </a:xfrm>
        </p:spPr>
        <p:txBody>
          <a:bodyPr/>
          <a:lstStyle/>
          <a:p>
            <a:endParaRPr lang="es-E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35696" y="764704"/>
            <a:ext cx="6336704" cy="864096"/>
          </a:xfrm>
        </p:spPr>
        <p:txBody>
          <a:bodyPr>
            <a:normAutofit/>
          </a:bodyPr>
          <a:lstStyle/>
          <a:p>
            <a:endParaRPr lang="es-E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/>
          <a:lstStyle/>
          <a:p>
            <a:endParaRPr lang="es-E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4D3EFF0CB61044585D77EEA2AD7A35F" ma:contentTypeVersion="" ma:contentTypeDescription="Crear nuevo documento." ma:contentTypeScope="" ma:versionID="059ee40124f75cd4f5126aba0ce94404">
  <xsd:schema xmlns:xsd="http://www.w3.org/2001/XMLSchema" xmlns:xs="http://www.w3.org/2001/XMLSchema" xmlns:p="http://schemas.microsoft.com/office/2006/metadata/properties" xmlns:ns1="http://schemas.microsoft.com/sharepoint/v3" xmlns:ns2="0ad1bae6-2a2a-4970-9fd8-18d3eccc6c77" targetNamespace="http://schemas.microsoft.com/office/2006/metadata/properties" ma:root="true" ma:fieldsID="17f0563a3b21f71b8cb993af38efa65e" ns1:_="" ns2:_="">
    <xsd:import namespace="http://schemas.microsoft.com/sharepoint/v3"/>
    <xsd:import namespace="0ad1bae6-2a2a-4970-9fd8-18d3eccc6c77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d1bae6-2a2a-4970-9fd8-18d3eccc6c7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04FF23-BBA8-48EE-B984-10ACAB093EBF}"/>
</file>

<file path=customXml/itemProps2.xml><?xml version="1.0" encoding="utf-8"?>
<ds:datastoreItem xmlns:ds="http://schemas.openxmlformats.org/officeDocument/2006/customXml" ds:itemID="{BEB712B2-B74D-4C57-B1D3-816A8540D3CD}"/>
</file>

<file path=customXml/itemProps3.xml><?xml version="1.0" encoding="utf-8"?>
<ds:datastoreItem xmlns:ds="http://schemas.openxmlformats.org/officeDocument/2006/customXml" ds:itemID="{6DBA8967-156A-4DCD-A033-0325EC06E177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Fernanddo Ruiz</dc:creator>
  <cp:lastModifiedBy>Fernanddo Ruiz</cp:lastModifiedBy>
  <cp:revision>1</cp:revision>
  <dcterms:created xsi:type="dcterms:W3CDTF">2010-07-26T05:12:25Z</dcterms:created>
  <dcterms:modified xsi:type="dcterms:W3CDTF">2010-07-26T05:18:54Z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0x010100A4D3EFF0CB61044585D77EEA2AD7A35F</vt:lpwstr>
  </property>
</Properties>
</file>