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4999"/>
    <a:srgbClr val="1D553F"/>
    <a:srgbClr val="8D906B"/>
    <a:srgbClr val="F6A3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F44E082F-64FF-4E27-B684-A90A1788A1A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4595" r="-4595"/>
            </a:stretch>
          </a:blipFill>
        </p:spPr>
        <p:txBody>
          <a:bodyPr/>
          <a:lstStyle/>
          <a:p>
            <a:endParaRPr lang="es-MX" dirty="0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1CB4EEA3-25B6-44BF-A2D5-2401F053FC1B}"/>
              </a:ext>
            </a:extLst>
          </p:cNvPr>
          <p:cNvSpPr/>
          <p:nvPr userDrawn="1"/>
        </p:nvSpPr>
        <p:spPr>
          <a:xfrm>
            <a:off x="10063556" y="6025523"/>
            <a:ext cx="1663153" cy="547231"/>
          </a:xfrm>
          <a:custGeom>
            <a:avLst/>
            <a:gdLst/>
            <a:ahLst/>
            <a:cxnLst/>
            <a:rect l="l" t="t" r="r" b="b"/>
            <a:pathLst>
              <a:path w="2494731" h="820847">
                <a:moveTo>
                  <a:pt x="0" y="0"/>
                </a:moveTo>
                <a:lnTo>
                  <a:pt x="2494731" y="0"/>
                </a:lnTo>
                <a:lnTo>
                  <a:pt x="2494731" y="820847"/>
                </a:lnTo>
                <a:lnTo>
                  <a:pt x="0" y="82084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A6F437C7-45E2-4743-924C-00C9784498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3"/>
          <a:stretch/>
        </p:blipFill>
        <p:spPr>
          <a:xfrm>
            <a:off x="1420459" y="289656"/>
            <a:ext cx="7120682" cy="134650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C3BD3537-C09D-4C71-9258-411ECE35329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9000" y="1579417"/>
            <a:ext cx="3153942" cy="3965171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4BE643F-E6CF-4B3F-9608-22BCCD1BB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0459" y="2090035"/>
            <a:ext cx="6696825" cy="1866678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4000" b="1">
                <a:solidFill>
                  <a:srgbClr val="F6A33F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D26FB6-BB4D-44FB-82FF-1B9A56AC4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342" y="4278210"/>
            <a:ext cx="6769058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D906B"/>
                </a:solidFill>
                <a:latin typeface="Poppins Medium" panose="00000600000000000000" pitchFamily="2" charset="0"/>
                <a:cs typeface="Poppins Medium" panose="000006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2D1D5F-C7DC-4C1F-821A-97FD8DB58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64A9E0-DC9B-44EB-820C-4B6F112E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8A5DCC-3090-41C2-B64E-393445644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Freeform 3">
            <a:extLst>
              <a:ext uri="{FF2B5EF4-FFF2-40B4-BE49-F238E27FC236}">
                <a16:creationId xmlns:a16="http://schemas.microsoft.com/office/drawing/2014/main" id="{94DDE365-3078-41DA-A969-0DCD7F283E68}"/>
              </a:ext>
            </a:extLst>
          </p:cNvPr>
          <p:cNvSpPr/>
          <p:nvPr userDrawn="1"/>
        </p:nvSpPr>
        <p:spPr>
          <a:xfrm rot="16200000">
            <a:off x="-3017130" y="3002669"/>
            <a:ext cx="6858005" cy="852655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6"/>
            <a:stretch>
              <a:fillRect t="-2059" b="-2059"/>
            </a:stretch>
          </a:blipFill>
        </p:spPr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753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EBDC9FF5-E2CA-4F7F-A205-F4A21D17160B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1899CFA6-6A3E-4FBF-8A67-4D4D010632F8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C72C023A-058B-426F-87DB-054742A33486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68A87480-388F-46C8-A3BC-9EBC5CD9577C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8BDA35-626E-477F-BDC0-6DBE66B3B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7878B60-F325-473F-BDEE-CB46E2ED6E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951F3D-07CF-44D1-832C-E8275289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ADBB39-4AC3-4234-9E03-8F3C7F3DE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448F9D-58CA-4D5B-9CEA-61A0AD723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290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2">
            <a:extLst>
              <a:ext uri="{FF2B5EF4-FFF2-40B4-BE49-F238E27FC236}">
                <a16:creationId xmlns:a16="http://schemas.microsoft.com/office/drawing/2014/main" id="{E8946413-4CEB-4955-96BA-52CE8A64A87D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1DAA69C2-3CE7-45CC-8D2D-A64A60A3946B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C5070941-F6FD-414E-8AD3-F8F94902A7EB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BCDA5C19-FDDD-4AEE-A3F6-77110ED7C562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142084-8ABE-49CA-BB43-6775F6F790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3A6C3A-E379-4156-8A46-648683A97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57632B-3ACE-4419-B6D9-D6C012565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E8F753-85F1-4E44-8522-0B456D091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CA6CEE-3E21-4344-906C-5077FD3F2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448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2">
            <a:extLst>
              <a:ext uri="{FF2B5EF4-FFF2-40B4-BE49-F238E27FC236}">
                <a16:creationId xmlns:a16="http://schemas.microsoft.com/office/drawing/2014/main" id="{66BB4DBE-BEC5-4404-83C5-4C1610DDD519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14" name="Freeform 3">
            <a:extLst>
              <a:ext uri="{FF2B5EF4-FFF2-40B4-BE49-F238E27FC236}">
                <a16:creationId xmlns:a16="http://schemas.microsoft.com/office/drawing/2014/main" id="{623F3280-A200-45A9-960C-7510F651CCC3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15" name="Freeform 4">
            <a:extLst>
              <a:ext uri="{FF2B5EF4-FFF2-40B4-BE49-F238E27FC236}">
                <a16:creationId xmlns:a16="http://schemas.microsoft.com/office/drawing/2014/main" id="{F6BCC1A0-8B9B-462F-ACDC-5FA60FDF8F22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81758FF4-D63E-4AE0-944E-4DAB7AFC535E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F6511EC-2818-4D9E-885D-8177751DD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1D553F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6A6039-0EFF-4721-A4F9-27C58ACF4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15757"/>
          </a:xfrm>
        </p:spPr>
        <p:txBody>
          <a:bodyPr/>
          <a:lstStyle>
            <a:lvl1pPr>
              <a:defRPr>
                <a:solidFill>
                  <a:srgbClr val="1D553F"/>
                </a:solidFill>
              </a:defRPr>
            </a:lvl1pPr>
            <a:lvl2pPr>
              <a:defRPr>
                <a:solidFill>
                  <a:srgbClr val="1D553F"/>
                </a:solidFill>
              </a:defRPr>
            </a:lvl2pPr>
            <a:lvl3pPr>
              <a:defRPr>
                <a:solidFill>
                  <a:srgbClr val="1D553F"/>
                </a:solidFill>
              </a:defRPr>
            </a:lvl3pPr>
            <a:lvl4pPr>
              <a:defRPr>
                <a:solidFill>
                  <a:srgbClr val="1D553F"/>
                </a:solidFill>
              </a:defRPr>
            </a:lvl4pPr>
            <a:lvl5pPr>
              <a:defRPr>
                <a:solidFill>
                  <a:srgbClr val="1D553F"/>
                </a:solidFill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A30D88-B76D-4D0F-9E28-783843B65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329934-1EC8-4F68-A302-C248868B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7D0D39-D42E-44B1-9109-DA7F87A9B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005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2">
            <a:extLst>
              <a:ext uri="{FF2B5EF4-FFF2-40B4-BE49-F238E27FC236}">
                <a16:creationId xmlns:a16="http://schemas.microsoft.com/office/drawing/2014/main" id="{49448E8B-1826-4A6B-8C4B-5E46FA4268CA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902FEF6C-DB4D-4A19-9DD7-F9F28994FD93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88CA1F0B-3FA4-4D4A-9186-A7A5F9A5D27C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980EB0B-912A-48D7-B6C2-53CEA97887A8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7F7B047-887D-465C-8217-0DFFD1C07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1474"/>
            <a:ext cx="105156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9283D9-78A5-4F33-AA1D-CF6C81B5A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25119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20EA42-959A-4474-A811-1444775DA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844AA0-E8B4-47FC-B3F6-2952E68C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991819-C16D-4EF8-9EA8-11C6C3EA1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495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2">
            <a:extLst>
              <a:ext uri="{FF2B5EF4-FFF2-40B4-BE49-F238E27FC236}">
                <a16:creationId xmlns:a16="http://schemas.microsoft.com/office/drawing/2014/main" id="{3752C579-BCBD-45A5-933D-10314EABF6CB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889FE5FB-A8A9-4F7E-AB44-A4B901B0FF1F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F5BDBD49-1FED-4F31-8BF6-C049C488409A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565547AE-414D-4C10-A5DA-ACAC879EE380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15A112-67BE-442A-B6C2-331C74765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0EF6BC-C34E-4F70-8A21-09E36A507C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673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C55B89-61AD-4A0E-A501-22CAB1871B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6673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200EF8-68AF-470C-8E59-4CF40A1A5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F60DB6-0007-4F76-8019-47F5B41C2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959588E-48B7-41ED-938A-C86BFD2FE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9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2">
            <a:extLst>
              <a:ext uri="{FF2B5EF4-FFF2-40B4-BE49-F238E27FC236}">
                <a16:creationId xmlns:a16="http://schemas.microsoft.com/office/drawing/2014/main" id="{B365204F-EF70-4413-BCFF-2DCFBECE5C31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C9BDB6E2-7420-4E53-808E-2C271C524FE9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611ED28A-54AB-447A-AD41-60C5B64A77EB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17" name="Freeform 5">
            <a:extLst>
              <a:ext uri="{FF2B5EF4-FFF2-40B4-BE49-F238E27FC236}">
                <a16:creationId xmlns:a16="http://schemas.microsoft.com/office/drawing/2014/main" id="{86202104-5188-4217-B5DB-9BC3D8E11FD8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DB7D8A-D778-4CF9-9F5C-3F1118796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47C9A04-2D1E-44FB-B2BC-DA807D6EB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9C057C-06C8-4246-9DC8-557AA1887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2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515428D-4ECA-47B1-8758-C45E03E40C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0C6372F-9730-4FF0-B10F-CC43C70765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2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7FB678-6DC2-486B-B069-4E997C526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2FA039D-10F1-411C-8E77-721ACD60B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5D01B5-D2DC-4928-9226-3F2ECD8B2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749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>
            <a:extLst>
              <a:ext uri="{FF2B5EF4-FFF2-40B4-BE49-F238E27FC236}">
                <a16:creationId xmlns:a16="http://schemas.microsoft.com/office/drawing/2014/main" id="{13AA9FD5-50F3-47CB-B498-281F5E153684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9C93A90C-34B0-4972-92EB-796E2CD4BEC8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44A1EDD-E932-4D8A-870B-AD612BCEC6D9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56D767A-8F72-4773-8C61-26236D18AE49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B13F53A-2D73-43A1-A23F-D3ACCCD1D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9E5B73-6FF3-42E6-9208-3DC7B21D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96F76E9-A6A9-404D-B3BC-7336B4EC7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D47CDB-23DC-4530-8ADF-134035FE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08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09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>
            <a:extLst>
              <a:ext uri="{FF2B5EF4-FFF2-40B4-BE49-F238E27FC236}">
                <a16:creationId xmlns:a16="http://schemas.microsoft.com/office/drawing/2014/main" id="{933ED56D-67D1-4D9F-9C6A-0638F9572278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E3E1988B-594D-401D-BA12-CD60AB89F750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BE6B1EF5-0025-4C73-89BF-18CC62DB88F7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0CDEBC98-95A6-48CB-90B9-8DAB74EF22F8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D918060-59E8-43C2-942E-651C7DED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963727-D055-431A-86F8-4D96C77FF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87881" cy="4873625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01F586-9091-4157-BBCA-9F6A16F99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5BD9BDE-9F6A-4C61-9BBB-ED468CB1D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E082EA-5865-49F9-89B6-59706754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9CE974-B361-4010-873A-43FB7777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05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>
            <a:extLst>
              <a:ext uri="{FF2B5EF4-FFF2-40B4-BE49-F238E27FC236}">
                <a16:creationId xmlns:a16="http://schemas.microsoft.com/office/drawing/2014/main" id="{CF8584EE-7D12-476A-8E31-41E540BC7A27}"/>
              </a:ext>
            </a:extLst>
          </p:cNvPr>
          <p:cNvSpPr/>
          <p:nvPr userDrawn="1"/>
        </p:nvSpPr>
        <p:spPr>
          <a:xfrm>
            <a:off x="0" y="0"/>
            <a:ext cx="12192000" cy="6930692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3333" b="-3333"/>
            </a:stretch>
          </a:blipFill>
        </p:spPr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816E9854-019F-4693-A2EA-CAC89856FC9F}"/>
              </a:ext>
            </a:extLst>
          </p:cNvPr>
          <p:cNvSpPr/>
          <p:nvPr userDrawn="1"/>
        </p:nvSpPr>
        <p:spPr>
          <a:xfrm>
            <a:off x="-11654" y="6041531"/>
            <a:ext cx="12203654" cy="898423"/>
          </a:xfrm>
          <a:custGeom>
            <a:avLst/>
            <a:gdLst>
              <a:gd name="connsiteX0" fmla="*/ 982639 w 19366506"/>
              <a:gd name="connsiteY0" fmla="*/ 13648 h 9581976"/>
              <a:gd name="connsiteX1" fmla="*/ 19366506 w 19366506"/>
              <a:gd name="connsiteY1" fmla="*/ 0 h 9581976"/>
              <a:gd name="connsiteX2" fmla="*/ 19366506 w 19366506"/>
              <a:gd name="connsiteY2" fmla="*/ 9581976 h 9581976"/>
              <a:gd name="connsiteX3" fmla="*/ 0 w 19366506"/>
              <a:gd name="connsiteY3" fmla="*/ 9581976 h 9581976"/>
              <a:gd name="connsiteX4" fmla="*/ 982639 w 19366506"/>
              <a:gd name="connsiteY4" fmla="*/ 13648 h 9581976"/>
              <a:gd name="connsiteX0" fmla="*/ 0 w 19374200"/>
              <a:gd name="connsiteY0" fmla="*/ 116306 h 9581976"/>
              <a:gd name="connsiteX1" fmla="*/ 19374200 w 19374200"/>
              <a:gd name="connsiteY1" fmla="*/ 0 h 9581976"/>
              <a:gd name="connsiteX2" fmla="*/ 19374200 w 19374200"/>
              <a:gd name="connsiteY2" fmla="*/ 9581976 h 9581976"/>
              <a:gd name="connsiteX3" fmla="*/ 7694 w 19374200"/>
              <a:gd name="connsiteY3" fmla="*/ 9581976 h 9581976"/>
              <a:gd name="connsiteX4" fmla="*/ 0 w 19374200"/>
              <a:gd name="connsiteY4" fmla="*/ 116306 h 9581976"/>
              <a:gd name="connsiteX0" fmla="*/ 4132 w 19378332"/>
              <a:gd name="connsiteY0" fmla="*/ 116306 h 9581976"/>
              <a:gd name="connsiteX1" fmla="*/ 19378332 w 19378332"/>
              <a:gd name="connsiteY1" fmla="*/ 0 h 9581976"/>
              <a:gd name="connsiteX2" fmla="*/ 19378332 w 19378332"/>
              <a:gd name="connsiteY2" fmla="*/ 9581976 h 9581976"/>
              <a:gd name="connsiteX3" fmla="*/ 11826 w 19378332"/>
              <a:gd name="connsiteY3" fmla="*/ 9581976 h 9581976"/>
              <a:gd name="connsiteX4" fmla="*/ 4132 w 19378332"/>
              <a:gd name="connsiteY4" fmla="*/ 116306 h 9581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78332" h="9581976">
                <a:moveTo>
                  <a:pt x="4132" y="116306"/>
                </a:moveTo>
                <a:lnTo>
                  <a:pt x="19378332" y="0"/>
                </a:lnTo>
                <a:lnTo>
                  <a:pt x="19378332" y="9581976"/>
                </a:lnTo>
                <a:lnTo>
                  <a:pt x="11826" y="9581976"/>
                </a:lnTo>
                <a:cubicBezTo>
                  <a:pt x="9261" y="6426753"/>
                  <a:pt x="-7657" y="4811496"/>
                  <a:pt x="4132" y="116306"/>
                </a:cubicBezTo>
                <a:close/>
              </a:path>
            </a:pathLst>
          </a:custGeom>
          <a:blipFill>
            <a:blip r:embed="rId3"/>
            <a:stretch>
              <a:fillRect t="-2059" b="-2059"/>
            </a:stretch>
          </a:blipFill>
        </p:spPr>
      </p:sp>
      <p:sp>
        <p:nvSpPr>
          <p:cNvPr id="10" name="Freeform 4">
            <a:extLst>
              <a:ext uri="{FF2B5EF4-FFF2-40B4-BE49-F238E27FC236}">
                <a16:creationId xmlns:a16="http://schemas.microsoft.com/office/drawing/2014/main" id="{0286C964-534F-4A1C-A316-81EE3D39D397}"/>
              </a:ext>
            </a:extLst>
          </p:cNvPr>
          <p:cNvSpPr/>
          <p:nvPr userDrawn="1"/>
        </p:nvSpPr>
        <p:spPr>
          <a:xfrm>
            <a:off x="4430105" y="6197979"/>
            <a:ext cx="3320135" cy="508403"/>
          </a:xfrm>
          <a:custGeom>
            <a:avLst/>
            <a:gdLst/>
            <a:ahLst/>
            <a:cxnLst/>
            <a:rect l="l" t="t" r="r" b="b"/>
            <a:pathLst>
              <a:path w="4927968" h="754606">
                <a:moveTo>
                  <a:pt x="0" y="0"/>
                </a:moveTo>
                <a:lnTo>
                  <a:pt x="4927968" y="0"/>
                </a:lnTo>
                <a:lnTo>
                  <a:pt x="4927968" y="754606"/>
                </a:lnTo>
                <a:lnTo>
                  <a:pt x="0" y="75460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t="-2059" b="-2059"/>
            </a:stretch>
          </a:blipFill>
        </p:spPr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C49EEDD8-DE4A-4264-B099-5AD776BFCA7D}"/>
              </a:ext>
            </a:extLst>
          </p:cNvPr>
          <p:cNvSpPr/>
          <p:nvPr userDrawn="1"/>
        </p:nvSpPr>
        <p:spPr>
          <a:xfrm>
            <a:off x="10694901" y="6225254"/>
            <a:ext cx="1243099" cy="409020"/>
          </a:xfrm>
          <a:custGeom>
            <a:avLst/>
            <a:gdLst/>
            <a:ahLst/>
            <a:cxnLst/>
            <a:rect l="l" t="t" r="r" b="b"/>
            <a:pathLst>
              <a:path w="1845091" h="607095">
                <a:moveTo>
                  <a:pt x="0" y="0"/>
                </a:moveTo>
                <a:lnTo>
                  <a:pt x="1845091" y="0"/>
                </a:lnTo>
                <a:lnTo>
                  <a:pt x="1845091" y="607094"/>
                </a:lnTo>
                <a:lnTo>
                  <a:pt x="0" y="60709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BBA535B-2F99-4425-9772-43F0E5F21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E1C3B4-2A01-49D7-9225-227097C7F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C77832-D505-4139-A0E2-F4784FB18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BA6723C-6E0E-46CB-B55B-408DA4087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3DFB724-0CB9-4844-938F-354F5EA43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63659B-AFAF-4CCD-89C7-21AC3DC45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77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C9A9301-976A-4058-BA5E-00CE496BF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72BC45-F798-4825-A7A4-9AEF41EE8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0B371A-41C5-4689-9DF2-6A3C0C2BCB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D15F7-9C82-4F67-86EE-7F7BB42B8380}" type="datetimeFigureOut">
              <a:rPr lang="es-MX" smtClean="0"/>
              <a:t>28/05/2024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2E47E9-573E-4E7B-B767-C802FB68E9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813D15-B2CD-4919-A5BE-1662E4806D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E6EB8-245B-4B07-ACC7-BC0869392DB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71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0ECF6A-0C52-4EF8-B345-798B42B5F4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967DB9-C088-4712-A017-F84492C5FD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373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1CFD51-82DB-4404-9743-B0852DDFA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CD2822-E081-4E10-A38F-B400D81EF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6310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ITCA">
      <a:majorFont>
        <a:latin typeface="Poppins Bold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98FE0604624874587CA93D905E32A6B" ma:contentTypeVersion="" ma:contentTypeDescription="Crear nuevo documento." ma:contentTypeScope="" ma:versionID="439d0fc9ebabc9cd21c9e9d5747740c7">
  <xsd:schema xmlns:xsd="http://www.w3.org/2001/XMLSchema" xmlns:xs="http://www.w3.org/2001/XMLSchema" xmlns:p="http://schemas.microsoft.com/office/2006/metadata/properties" xmlns:ns1="http://schemas.microsoft.com/sharepoint/v3" xmlns:ns2="0ad1bae6-2a2a-4970-9fd8-18d3eccc6c77" targetNamespace="http://schemas.microsoft.com/office/2006/metadata/properties" ma:root="true" ma:fieldsID="17f0563a3b21f71b8cb993af38efa65e" ns1:_="" ns2:_="">
    <xsd:import namespace="http://schemas.microsoft.com/sharepoint/v3"/>
    <xsd:import namespace="0ad1bae6-2a2a-4970-9fd8-18d3eccc6c77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hidden="true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1bae6-2a2a-4970-9fd8-18d3eccc6c7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do con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DB8F1B5-8707-485E-BD0A-54AEB7B87DA2}"/>
</file>

<file path=customXml/itemProps2.xml><?xml version="1.0" encoding="utf-8"?>
<ds:datastoreItem xmlns:ds="http://schemas.openxmlformats.org/officeDocument/2006/customXml" ds:itemID="{C1513847-0006-4E6B-B40F-3C997648B1D0}"/>
</file>

<file path=customXml/itemProps3.xml><?xml version="1.0" encoding="utf-8"?>
<ds:datastoreItem xmlns:ds="http://schemas.openxmlformats.org/officeDocument/2006/customXml" ds:itemID="{38694468-ECA6-45B1-8E4E-2F6777042995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Poppins</vt:lpstr>
      <vt:lpstr>Poppins Bold</vt:lpstr>
      <vt:lpstr>Poppins Medium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Lily Daniela López Osuna</dc:creator>
  <cp:lastModifiedBy>Lily Daniela López Osuna</cp:lastModifiedBy>
  <cp:revision>7</cp:revision>
  <dcterms:created xsi:type="dcterms:W3CDTF">2024-05-28T23:52:11Z</dcterms:created>
  <dcterms:modified xsi:type="dcterms:W3CDTF">2024-05-29T02:59:48Z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0x010100698FE0604624874587CA93D905E32A6B</vt:lpwstr>
  </property>
</Properties>
</file>