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custom-properties" Target="docProps/custom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32400000" cx="21600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0205">
          <p15:clr>
            <a:srgbClr val="747775"/>
          </p15:clr>
        </p15:guide>
        <p15:guide id="2" pos="6803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0205" orient="horz"/>
        <p:guide pos="6803"/>
      </p:guideLst>
    </p:cSldViewPr>
  </p:slideViewPr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viewProps" Target="viewProps.xml"/><Relationship Id="rId1" Type="http://schemas.openxmlformats.org/officeDocument/2006/relationships/theme" Target="theme/theme2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customXml" Target="../customXml/item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86306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86306" y="685800"/>
            <a:ext cx="228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736319" y="4690236"/>
            <a:ext cx="20127300" cy="12930000"/>
          </a:xfrm>
          <a:prstGeom prst="rect">
            <a:avLst/>
          </a:prstGeom>
        </p:spPr>
        <p:txBody>
          <a:bodyPr anchorCtr="0" anchor="b" bIns="343950" lIns="343950" spcFirstLastPara="1" rIns="343950" wrap="square" tIns="343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19600"/>
              <a:buNone/>
              <a:defRPr sz="19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736299" y="17852756"/>
            <a:ext cx="20127300" cy="49929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500"/>
              <a:buNone/>
              <a:defRPr sz="10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736299" y="6967717"/>
            <a:ext cx="20127300" cy="12368700"/>
          </a:xfrm>
          <a:prstGeom prst="rect">
            <a:avLst/>
          </a:prstGeom>
        </p:spPr>
        <p:txBody>
          <a:bodyPr anchorCtr="0" anchor="b" bIns="343950" lIns="343950" spcFirstLastPara="1" rIns="343950" wrap="square" tIns="343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100"/>
              <a:buNone/>
              <a:defRPr sz="451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736299" y="19856535"/>
            <a:ext cx="20127300" cy="81942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indent="-660400" lvl="0" marL="457200" algn="ctr">
              <a:spcBef>
                <a:spcPts val="0"/>
              </a:spcBef>
              <a:spcAft>
                <a:spcPts val="0"/>
              </a:spcAft>
              <a:buSzPts val="6800"/>
              <a:buChar char="●"/>
              <a:defRPr/>
            </a:lvl1pPr>
            <a:lvl2pPr indent="-565150" lvl="1" marL="914400" algn="ctr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2pPr>
            <a:lvl3pPr indent="-565150" lvl="2" marL="1371600" algn="ctr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3pPr>
            <a:lvl4pPr indent="-565150" lvl="3" marL="1828800" algn="ctr">
              <a:spcBef>
                <a:spcPts val="0"/>
              </a:spcBef>
              <a:spcAft>
                <a:spcPts val="0"/>
              </a:spcAft>
              <a:buSzPts val="5300"/>
              <a:buChar char="●"/>
              <a:defRPr/>
            </a:lvl4pPr>
            <a:lvl5pPr indent="-565150" lvl="4" marL="2286000" algn="ctr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5pPr>
            <a:lvl6pPr indent="-565150" lvl="5" marL="2743200" algn="ctr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6pPr>
            <a:lvl7pPr indent="-565150" lvl="6" marL="3200400" algn="ctr">
              <a:spcBef>
                <a:spcPts val="0"/>
              </a:spcBef>
              <a:spcAft>
                <a:spcPts val="0"/>
              </a:spcAft>
              <a:buSzPts val="5300"/>
              <a:buChar char="●"/>
              <a:defRPr/>
            </a:lvl7pPr>
            <a:lvl8pPr indent="-565150" lvl="7" marL="3657600" algn="ctr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8pPr>
            <a:lvl9pPr indent="-565150" lvl="8" marL="4114800" algn="ctr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736299" y="13548661"/>
            <a:ext cx="20127300" cy="53028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500"/>
              <a:buNone/>
              <a:defRPr sz="13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736299" y="2803307"/>
            <a:ext cx="20127300" cy="36078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736299" y="7259685"/>
            <a:ext cx="20127300" cy="215208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indent="-660400" lvl="0" marL="457200">
              <a:spcBef>
                <a:spcPts val="0"/>
              </a:spcBef>
              <a:spcAft>
                <a:spcPts val="0"/>
              </a:spcAft>
              <a:buSzPts val="6800"/>
              <a:buChar char="●"/>
              <a:defRPr/>
            </a:lvl1pPr>
            <a:lvl2pPr indent="-565150" lvl="1" marL="914400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2pPr>
            <a:lvl3pPr indent="-565150" lvl="2" marL="1371600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3pPr>
            <a:lvl4pPr indent="-565150" lvl="3" marL="1828800">
              <a:spcBef>
                <a:spcPts val="0"/>
              </a:spcBef>
              <a:spcAft>
                <a:spcPts val="0"/>
              </a:spcAft>
              <a:buSzPts val="5300"/>
              <a:buChar char="●"/>
              <a:defRPr/>
            </a:lvl4pPr>
            <a:lvl5pPr indent="-565150" lvl="4" marL="2286000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5pPr>
            <a:lvl6pPr indent="-565150" lvl="5" marL="2743200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6pPr>
            <a:lvl7pPr indent="-565150" lvl="6" marL="3200400">
              <a:spcBef>
                <a:spcPts val="0"/>
              </a:spcBef>
              <a:spcAft>
                <a:spcPts val="0"/>
              </a:spcAft>
              <a:buSzPts val="5300"/>
              <a:buChar char="●"/>
              <a:defRPr/>
            </a:lvl7pPr>
            <a:lvl8pPr indent="-565150" lvl="7" marL="3657600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8pPr>
            <a:lvl9pPr indent="-565150" lvl="8" marL="4114800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736299" y="2803307"/>
            <a:ext cx="20127300" cy="36078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736299" y="7259685"/>
            <a:ext cx="9448500" cy="215208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indent="-565150" lvl="0" marL="457200"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1pPr>
            <a:lvl2pPr indent="-514350" lvl="1" marL="9144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2pPr>
            <a:lvl3pPr indent="-514350" lvl="2" marL="13716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3pPr>
            <a:lvl4pPr indent="-514350" lvl="3" marL="1828800">
              <a:spcBef>
                <a:spcPts val="0"/>
              </a:spcBef>
              <a:spcAft>
                <a:spcPts val="0"/>
              </a:spcAft>
              <a:buSzPts val="4500"/>
              <a:buChar char="●"/>
              <a:defRPr sz="4500"/>
            </a:lvl4pPr>
            <a:lvl5pPr indent="-514350" lvl="4" marL="22860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5pPr>
            <a:lvl6pPr indent="-514350" lvl="5" marL="27432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6pPr>
            <a:lvl7pPr indent="-514350" lvl="6" marL="3200400">
              <a:spcBef>
                <a:spcPts val="0"/>
              </a:spcBef>
              <a:spcAft>
                <a:spcPts val="0"/>
              </a:spcAft>
              <a:buSzPts val="4500"/>
              <a:buChar char="●"/>
              <a:defRPr sz="4500"/>
            </a:lvl7pPr>
            <a:lvl8pPr indent="-514350" lvl="7" marL="36576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8pPr>
            <a:lvl9pPr indent="-514350" lvl="8" marL="41148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11415118" y="7259685"/>
            <a:ext cx="9448500" cy="215208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indent="-565150" lvl="0" marL="457200">
              <a:spcBef>
                <a:spcPts val="0"/>
              </a:spcBef>
              <a:spcAft>
                <a:spcPts val="0"/>
              </a:spcAft>
              <a:buSzPts val="5300"/>
              <a:buChar char="●"/>
              <a:defRPr sz="5300"/>
            </a:lvl1pPr>
            <a:lvl2pPr indent="-514350" lvl="1" marL="9144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2pPr>
            <a:lvl3pPr indent="-514350" lvl="2" marL="13716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3pPr>
            <a:lvl4pPr indent="-514350" lvl="3" marL="1828800">
              <a:spcBef>
                <a:spcPts val="0"/>
              </a:spcBef>
              <a:spcAft>
                <a:spcPts val="0"/>
              </a:spcAft>
              <a:buSzPts val="4500"/>
              <a:buChar char="●"/>
              <a:defRPr sz="4500"/>
            </a:lvl4pPr>
            <a:lvl5pPr indent="-514350" lvl="4" marL="22860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5pPr>
            <a:lvl6pPr indent="-514350" lvl="5" marL="27432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6pPr>
            <a:lvl7pPr indent="-514350" lvl="6" marL="3200400">
              <a:spcBef>
                <a:spcPts val="0"/>
              </a:spcBef>
              <a:spcAft>
                <a:spcPts val="0"/>
              </a:spcAft>
              <a:buSzPts val="4500"/>
              <a:buChar char="●"/>
              <a:defRPr sz="4500"/>
            </a:lvl7pPr>
            <a:lvl8pPr indent="-514350" lvl="7" marL="36576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8pPr>
            <a:lvl9pPr indent="-514350" lvl="8" marL="41148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736299" y="2803307"/>
            <a:ext cx="20127300" cy="36078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0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736299" y="3499843"/>
            <a:ext cx="6633000" cy="4760100"/>
          </a:xfrm>
          <a:prstGeom prst="rect">
            <a:avLst/>
          </a:prstGeom>
        </p:spPr>
        <p:txBody>
          <a:bodyPr anchorCtr="0" anchor="b" bIns="343950" lIns="343950" spcFirstLastPara="1" rIns="343950" wrap="square" tIns="343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2pPr>
            <a:lvl3pPr lvl="2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3pPr>
            <a:lvl4pPr lvl="3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4pPr>
            <a:lvl5pPr lvl="4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5pPr>
            <a:lvl6pPr lvl="5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6pPr>
            <a:lvl7pPr lvl="6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7pPr>
            <a:lvl8pPr lvl="7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8pPr>
            <a:lvl9pPr lvl="8">
              <a:spcBef>
                <a:spcPts val="0"/>
              </a:spcBef>
              <a:spcAft>
                <a:spcPts val="0"/>
              </a:spcAft>
              <a:buSzPts val="9000"/>
              <a:buNone/>
              <a:defRPr sz="9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736299" y="8753386"/>
            <a:ext cx="6633000" cy="200277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indent="-514350" lvl="0" marL="457200">
              <a:spcBef>
                <a:spcPts val="0"/>
              </a:spcBef>
              <a:spcAft>
                <a:spcPts val="0"/>
              </a:spcAft>
              <a:buSzPts val="4500"/>
              <a:buChar char="●"/>
              <a:defRPr sz="4500"/>
            </a:lvl1pPr>
            <a:lvl2pPr indent="-514350" lvl="1" marL="9144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2pPr>
            <a:lvl3pPr indent="-514350" lvl="2" marL="13716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3pPr>
            <a:lvl4pPr indent="-514350" lvl="3" marL="1828800">
              <a:spcBef>
                <a:spcPts val="0"/>
              </a:spcBef>
              <a:spcAft>
                <a:spcPts val="0"/>
              </a:spcAft>
              <a:buSzPts val="4500"/>
              <a:buChar char="●"/>
              <a:defRPr sz="4500"/>
            </a:lvl4pPr>
            <a:lvl5pPr indent="-514350" lvl="4" marL="22860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5pPr>
            <a:lvl6pPr indent="-514350" lvl="5" marL="27432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6pPr>
            <a:lvl7pPr indent="-514350" lvl="6" marL="3200400">
              <a:spcBef>
                <a:spcPts val="0"/>
              </a:spcBef>
              <a:spcAft>
                <a:spcPts val="0"/>
              </a:spcAft>
              <a:buSzPts val="4500"/>
              <a:buChar char="●"/>
              <a:defRPr sz="4500"/>
            </a:lvl7pPr>
            <a:lvl8pPr indent="-514350" lvl="7" marL="3657600">
              <a:spcBef>
                <a:spcPts val="0"/>
              </a:spcBef>
              <a:spcAft>
                <a:spcPts val="0"/>
              </a:spcAft>
              <a:buSzPts val="4500"/>
              <a:buChar char="○"/>
              <a:defRPr sz="4500"/>
            </a:lvl8pPr>
            <a:lvl9pPr indent="-514350" lvl="8" marL="4114800">
              <a:spcBef>
                <a:spcPts val="0"/>
              </a:spcBef>
              <a:spcAft>
                <a:spcPts val="0"/>
              </a:spcAft>
              <a:buSzPts val="4500"/>
              <a:buChar char="■"/>
              <a:defRPr sz="4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1158071" y="2835591"/>
            <a:ext cx="15042000" cy="257688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1pPr>
            <a:lvl2pPr lvl="1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2pPr>
            <a:lvl3pPr lvl="2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3pPr>
            <a:lvl4pPr lvl="3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4pPr>
            <a:lvl5pPr lvl="4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5pPr>
            <a:lvl6pPr lvl="5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6pPr>
            <a:lvl7pPr lvl="6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7pPr>
            <a:lvl8pPr lvl="7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8pPr>
            <a:lvl9pPr lvl="8">
              <a:spcBef>
                <a:spcPts val="0"/>
              </a:spcBef>
              <a:spcAft>
                <a:spcPts val="0"/>
              </a:spcAft>
              <a:buSzPts val="18100"/>
              <a:buNone/>
              <a:defRPr sz="18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10800000" y="-787"/>
            <a:ext cx="10800000" cy="324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343950" lIns="343950" spcFirstLastPara="1" rIns="343950" wrap="square" tIns="3439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627165" y="7768031"/>
            <a:ext cx="9555600" cy="9337500"/>
          </a:xfrm>
          <a:prstGeom prst="rect">
            <a:avLst/>
          </a:prstGeom>
        </p:spPr>
        <p:txBody>
          <a:bodyPr anchorCtr="0" anchor="b" bIns="343950" lIns="343950" spcFirstLastPara="1" rIns="343950" wrap="square" tIns="3439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800"/>
              <a:buNone/>
              <a:defRPr sz="158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627165" y="17657165"/>
            <a:ext cx="9555600" cy="7780200"/>
          </a:xfrm>
          <a:prstGeom prst="rect">
            <a:avLst/>
          </a:prstGeom>
        </p:spPr>
        <p:txBody>
          <a:bodyPr anchorCtr="0" anchor="t" bIns="343950" lIns="343950" spcFirstLastPara="1" rIns="343950" wrap="square" tIns="3439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900"/>
              <a:buNone/>
              <a:defRPr sz="79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11668110" y="4561102"/>
            <a:ext cx="9063900" cy="232764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indent="-660400" lvl="0" marL="457200">
              <a:spcBef>
                <a:spcPts val="0"/>
              </a:spcBef>
              <a:spcAft>
                <a:spcPts val="0"/>
              </a:spcAft>
              <a:buSzPts val="6800"/>
              <a:buChar char="●"/>
              <a:defRPr/>
            </a:lvl1pPr>
            <a:lvl2pPr indent="-565150" lvl="1" marL="914400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2pPr>
            <a:lvl3pPr indent="-565150" lvl="2" marL="1371600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3pPr>
            <a:lvl4pPr indent="-565150" lvl="3" marL="1828800">
              <a:spcBef>
                <a:spcPts val="0"/>
              </a:spcBef>
              <a:spcAft>
                <a:spcPts val="0"/>
              </a:spcAft>
              <a:buSzPts val="5300"/>
              <a:buChar char="●"/>
              <a:defRPr/>
            </a:lvl4pPr>
            <a:lvl5pPr indent="-565150" lvl="4" marL="2286000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5pPr>
            <a:lvl6pPr indent="-565150" lvl="5" marL="2743200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6pPr>
            <a:lvl7pPr indent="-565150" lvl="6" marL="3200400">
              <a:spcBef>
                <a:spcPts val="0"/>
              </a:spcBef>
              <a:spcAft>
                <a:spcPts val="0"/>
              </a:spcAft>
              <a:buSzPts val="5300"/>
              <a:buChar char="●"/>
              <a:defRPr/>
            </a:lvl7pPr>
            <a:lvl8pPr indent="-565150" lvl="7" marL="3657600">
              <a:spcBef>
                <a:spcPts val="0"/>
              </a:spcBef>
              <a:spcAft>
                <a:spcPts val="0"/>
              </a:spcAft>
              <a:buSzPts val="5300"/>
              <a:buChar char="○"/>
              <a:defRPr/>
            </a:lvl8pPr>
            <a:lvl9pPr indent="-565150" lvl="8" marL="4114800">
              <a:spcBef>
                <a:spcPts val="0"/>
              </a:spcBef>
              <a:spcAft>
                <a:spcPts val="0"/>
              </a:spcAft>
              <a:buSzPts val="53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736299" y="26649291"/>
            <a:ext cx="14170500" cy="3811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36299" y="2803307"/>
            <a:ext cx="20127300" cy="3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950" lIns="343950" spcFirstLastPara="1" rIns="343950" wrap="square" tIns="3439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0"/>
              <a:buNone/>
              <a:defRPr sz="10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36299" y="7259685"/>
            <a:ext cx="20127300" cy="215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3950" lIns="343950" spcFirstLastPara="1" rIns="343950" wrap="square" tIns="343950">
            <a:normAutofit/>
          </a:bodyPr>
          <a:lstStyle>
            <a:lvl1pPr indent="-6604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6800"/>
              <a:buChar char="●"/>
              <a:defRPr sz="6800">
                <a:solidFill>
                  <a:schemeClr val="dk2"/>
                </a:solidFill>
              </a:defRPr>
            </a:lvl1pPr>
            <a:lvl2pPr indent="-5651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○"/>
              <a:defRPr sz="5300">
                <a:solidFill>
                  <a:schemeClr val="dk2"/>
                </a:solidFill>
              </a:defRPr>
            </a:lvl2pPr>
            <a:lvl3pPr indent="-5651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■"/>
              <a:defRPr sz="5300">
                <a:solidFill>
                  <a:schemeClr val="dk2"/>
                </a:solidFill>
              </a:defRPr>
            </a:lvl3pPr>
            <a:lvl4pPr indent="-5651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●"/>
              <a:defRPr sz="5300">
                <a:solidFill>
                  <a:schemeClr val="dk2"/>
                </a:solidFill>
              </a:defRPr>
            </a:lvl4pPr>
            <a:lvl5pPr indent="-5651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○"/>
              <a:defRPr sz="5300">
                <a:solidFill>
                  <a:schemeClr val="dk2"/>
                </a:solidFill>
              </a:defRPr>
            </a:lvl5pPr>
            <a:lvl6pPr indent="-5651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■"/>
              <a:defRPr sz="5300">
                <a:solidFill>
                  <a:schemeClr val="dk2"/>
                </a:solidFill>
              </a:defRPr>
            </a:lvl6pPr>
            <a:lvl7pPr indent="-5651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●"/>
              <a:defRPr sz="5300">
                <a:solidFill>
                  <a:schemeClr val="dk2"/>
                </a:solidFill>
              </a:defRPr>
            </a:lvl7pPr>
            <a:lvl8pPr indent="-5651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○"/>
              <a:defRPr sz="5300">
                <a:solidFill>
                  <a:schemeClr val="dk2"/>
                </a:solidFill>
              </a:defRPr>
            </a:lvl8pPr>
            <a:lvl9pPr indent="-5651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300"/>
              <a:buChar char="■"/>
              <a:defRPr sz="53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20013680" y="29374594"/>
            <a:ext cx="1296300" cy="2479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3950" lIns="343950" spcFirstLastPara="1" rIns="343950" wrap="square" tIns="343950">
            <a:normAutofit/>
          </a:bodyPr>
          <a:lstStyle>
            <a:lvl1pPr lvl="0" algn="r">
              <a:buNone/>
              <a:defRPr sz="3800">
                <a:solidFill>
                  <a:schemeClr val="dk2"/>
                </a:solidFill>
              </a:defRPr>
            </a:lvl1pPr>
            <a:lvl2pPr lvl="1" algn="r">
              <a:buNone/>
              <a:defRPr sz="3800">
                <a:solidFill>
                  <a:schemeClr val="dk2"/>
                </a:solidFill>
              </a:defRPr>
            </a:lvl2pPr>
            <a:lvl3pPr lvl="2" algn="r">
              <a:buNone/>
              <a:defRPr sz="3800">
                <a:solidFill>
                  <a:schemeClr val="dk2"/>
                </a:solidFill>
              </a:defRPr>
            </a:lvl3pPr>
            <a:lvl4pPr lvl="3" algn="r">
              <a:buNone/>
              <a:defRPr sz="3800">
                <a:solidFill>
                  <a:schemeClr val="dk2"/>
                </a:solidFill>
              </a:defRPr>
            </a:lvl4pPr>
            <a:lvl5pPr lvl="4" algn="r">
              <a:buNone/>
              <a:defRPr sz="3800">
                <a:solidFill>
                  <a:schemeClr val="dk2"/>
                </a:solidFill>
              </a:defRPr>
            </a:lvl5pPr>
            <a:lvl6pPr lvl="5" algn="r">
              <a:buNone/>
              <a:defRPr sz="3800">
                <a:solidFill>
                  <a:schemeClr val="dk2"/>
                </a:solidFill>
              </a:defRPr>
            </a:lvl6pPr>
            <a:lvl7pPr lvl="6" algn="r">
              <a:buNone/>
              <a:defRPr sz="3800">
                <a:solidFill>
                  <a:schemeClr val="dk2"/>
                </a:solidFill>
              </a:defRPr>
            </a:lvl7pPr>
            <a:lvl8pPr lvl="7" algn="r">
              <a:buNone/>
              <a:defRPr sz="3800">
                <a:solidFill>
                  <a:schemeClr val="dk2"/>
                </a:solidFill>
              </a:defRPr>
            </a:lvl8pPr>
            <a:lvl9pPr lvl="8" algn="r">
              <a:buNone/>
              <a:defRPr sz="3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1405939" y="9064027"/>
            <a:ext cx="9226500" cy="124098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Y DISCUSION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6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Los resultados pueden ser expresados en forma de texto únicamente o se pueden incluir tablas y figuras, las cuales se enumeran en el orden de aparición. Interpretar los resultados y evitar sólo enunciarlos.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/>
        </p:nvSpPr>
        <p:spPr>
          <a:xfrm>
            <a:off x="1177732" y="4094162"/>
            <a:ext cx="19629900" cy="12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4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DEL TRABAJO CENTRADO, EN MAYÚSCULAS, EN NEGRITAS, TIPO DE LETRA ARIAL, TAMAÑO LEGIBLE</a:t>
            </a:r>
            <a:endParaRPr b="0" i="0" sz="4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997382" y="9064024"/>
            <a:ext cx="9189000" cy="174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INTRODUCCIÓN</a:t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6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Respaldar la información mediante la cita de referencias bibliográficas con número entre paréntesis. Al final de este apartado definir el objetivo del trabajo. </a:t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997382" y="16043078"/>
            <a:ext cx="9215100" cy="91278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MATERIALES Y MÉTODOS </a:t>
            </a:r>
            <a:r>
              <a:rPr b="0" i="0" lang="es" sz="26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Describir la metodología de forma tal que se establezcan claramente las técnicas aplicadas, las mediciones y la descripción de la selección de los sujetos de estudio.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6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Proporcionar suficiente información acorde con los objetivos del trabajo y de manera que se exprese con claridad lo que se realizó.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6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 se emplearon métodos que ya están publicados, en lugar de describirlos, citar las referencias; pero si se emplearon métodos publicados y se modificaron, detallar las modificaciones. Utilizar pretérito simple en los verbos.</a:t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3"/>
          <p:cNvSpPr/>
          <p:nvPr/>
        </p:nvSpPr>
        <p:spPr>
          <a:xfrm>
            <a:off x="11405938" y="23271761"/>
            <a:ext cx="9169200" cy="17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CONCLUSIONES. </a:t>
            </a:r>
            <a:r>
              <a:rPr b="0" i="0" lang="es" sz="26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Establecer las principales conclusiones respaldándose en forma lógica por los resultados obtenidos. Escribir las conclusiones en forma clara y concisa.</a:t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3"/>
          <p:cNvSpPr/>
          <p:nvPr/>
        </p:nvSpPr>
        <p:spPr>
          <a:xfrm>
            <a:off x="1177733" y="5658144"/>
            <a:ext cx="19247100" cy="23181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Nombre completo de cada autor: </a:t>
            </a:r>
            <a:endParaRPr b="0" i="0" sz="29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López-Araujo Lorenia*, Osorio-Gutiérrez Arturo, Vea-Martinez Giselle, Gómez-Llanes Abril</a:t>
            </a:r>
            <a:endParaRPr b="0" i="0" sz="29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9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Adscripción institucional de los autores (utilizando números en superíndice en el nombre del autor y la institución de afiliación) y correo electrónico del autor de correspondencia  (marcar con un asterisco). </a:t>
            </a:r>
            <a:endParaRPr b="0" i="0" sz="29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997383" y="27989461"/>
            <a:ext cx="19635000" cy="211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Notas: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-Las palabras: </a:t>
            </a:r>
            <a:r>
              <a:rPr b="1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Introducción, Metodología, Resultados y discusión, Conclusiones</a:t>
            </a:r>
            <a:r>
              <a:rPr b="0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Referencias </a:t>
            </a:r>
            <a:r>
              <a:rPr b="0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y </a:t>
            </a:r>
            <a:r>
              <a:rPr b="1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Agradecimientos </a:t>
            </a:r>
            <a:r>
              <a:rPr b="0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van escritas con letra </a:t>
            </a:r>
            <a:r>
              <a:rPr b="1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Arial negrita tamaño legible</a:t>
            </a:r>
            <a:r>
              <a:rPr b="0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. El resto del texto de cada sección deberá ir escrito con letra Arial en tamaño legible (menor al título), a menos que se indique otro formato.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666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-Las citas en el texto irán con números entre paréntesis y en orden de aparición</a:t>
            </a:r>
            <a:endParaRPr b="0" i="0" sz="667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2560319" y="26710709"/>
            <a:ext cx="17588400" cy="1026000"/>
          </a:xfrm>
          <a:prstGeom prst="rect">
            <a:avLst/>
          </a:prstGeom>
          <a:noFill/>
          <a:ln>
            <a:noFill/>
          </a:ln>
        </p:spPr>
        <p:txBody>
          <a:bodyPr anchorCtr="0" anchor="t" bIns="60925" lIns="60925" spcFirstLastPara="1" rIns="60925" wrap="square" tIns="60925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Referencias.</a:t>
            </a:r>
            <a:endParaRPr b="0" i="0" sz="29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s" sz="23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realizarán en formato APA y se utilizará letra Arial tamaño 35. Se irán mencionando por número de aparición en el texto </a:t>
            </a:r>
            <a:endParaRPr b="1" i="0" sz="2333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921095" y="11839054"/>
            <a:ext cx="9215100" cy="25641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933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</a:t>
            </a:r>
            <a:endParaRPr/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s" sz="2666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Es claro y específico (se enfoca en un área particular de investigación). Es coherente y está en línea con los resultados y las conclusiones. Así mismo, está redactado respondiendo a las preguntas ¿Qué? ¿Cómo? y ¿Para qué? </a:t>
            </a:r>
            <a:endParaRPr b="0" i="0" sz="2666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21447598" cy="1968822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1396098" y="623928"/>
            <a:ext cx="2328300" cy="11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30450" lIns="60925" spcFirstLastPara="1" rIns="60925" wrap="square" tIns="3045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" sz="2333" u="none" cap="none" strike="noStrike">
                <a:solidFill>
                  <a:srgbClr val="F8F8F8"/>
                </a:solidFill>
                <a:latin typeface="Arial"/>
                <a:ea typeface="Arial"/>
                <a:cs typeface="Arial"/>
                <a:sym typeface="Arial"/>
              </a:rPr>
              <a:t>Logotipo Institución de procedencia</a:t>
            </a:r>
            <a:endParaRPr b="1" i="0" sz="2333" u="none" cap="none" strike="noStrike">
              <a:solidFill>
                <a:srgbClr val="F8F8F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ctivo de imagen" ma:contentTypeID="0x0101009148F5A04DDD49CBA7127AADA5FB792B00AADE34325A8B49CDA8BB4DB53328F214000317C72A9CAD5B4B95717E02210E09B7" ma:contentTypeVersion="1" ma:contentTypeDescription="Cargar una imagen." ma:contentTypeScope="" ma:versionID="6c52594b01c09007a8a409bd25bd4da6">
  <xsd:schema xmlns:xsd="http://www.w3.org/2001/XMLSchema" xmlns:xs="http://www.w3.org/2001/XMLSchema" xmlns:p="http://schemas.microsoft.com/office/2006/metadata/properties" xmlns:ns1="http://schemas.microsoft.com/sharepoint/v3" xmlns:ns2="4D322429-DADB-47E5-92E9-ABBD8BA42B98" xmlns:ns3="http://schemas.microsoft.com/sharepoint/v3/fields" targetNamespace="http://schemas.microsoft.com/office/2006/metadata/properties" ma:root="true" ma:fieldsID="dedecfb0bf2a333e5b20622e8f062d80" ns1:_="" ns2:_="" ns3:_="">
    <xsd:import namespace="http://schemas.microsoft.com/sharepoint/v3"/>
    <xsd:import namespace="4D322429-DADB-47E5-92E9-ABBD8BA42B98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Dirección URL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Tipo de archivo" ma:hidden="true" ma:internalName="File_x0020_Type" ma:readOnly="true">
      <xsd:simpleType>
        <xsd:restriction base="dms:Text"/>
      </xsd:simpleType>
    </xsd:element>
    <xsd:element name="HTML_x0020_File_x0020_Type" ma:index="10" nillable="true" ma:displayName="Tipo de archivo HTML" ma:hidden="true" ma:internalName="HTML_x0020_File_x0020_Type" ma:readOnly="true">
      <xsd:simpleType>
        <xsd:restriction base="dms:Text"/>
      </xsd:simpleType>
    </xsd:element>
    <xsd:element name="FSObjType" ma:index="11" nillable="true" ma:displayName="Tipo de elemento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Fecha de inicio programada" ma:description="" ma:hidden="true" ma:internalName="PublishingStartDate">
      <xsd:simpleType>
        <xsd:restriction base="dms:Unknown"/>
      </xsd:simpleType>
    </xsd:element>
    <xsd:element name="PublishingExpirationDate" ma:index="28" nillable="true" ma:displayName="Fecha de finalización programada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22429-DADB-47E5-92E9-ABBD8BA42B98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La miniatura ya existe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La vista previa ya existe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Ancho" ma:internalName="ImageWidth" ma:readOnly="true">
      <xsd:simpleType>
        <xsd:restriction base="dms:Unknown"/>
      </xsd:simpleType>
    </xsd:element>
    <xsd:element name="ImageHeight" ma:index="22" nillable="true" ma:displayName="Alto" ma:internalName="ImageHeight" ma:readOnly="true">
      <xsd:simpleType>
        <xsd:restriction base="dms:Unknown"/>
      </xsd:simpleType>
    </xsd:element>
    <xsd:element name="ImageCreateDate" ma:index="25" nillable="true" ma:displayName="Fecha de captura de la imag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 ma:index="23" ma:displayName="Comentarios"/>
        <xsd:element name="keywords" minOccurs="0" maxOccurs="1" type="xsd:string" ma:index="14" ma:displayName="Palabras clave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ImageCreateDate xmlns="4D322429-DADB-47E5-92E9-ABBD8BA42B98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DFA48F2E-5484-47E7-8468-19CEA97EF3E4}"/>
</file>

<file path=customXml/itemProps2.xml><?xml version="1.0" encoding="utf-8"?>
<ds:datastoreItem xmlns:ds="http://schemas.openxmlformats.org/officeDocument/2006/customXml" ds:itemID="{6325829B-1F08-4703-9D6F-ADF037F484BE}"/>
</file>

<file path=customXml/itemProps3.xml><?xml version="1.0" encoding="utf-8"?>
<ds:datastoreItem xmlns:ds="http://schemas.openxmlformats.org/officeDocument/2006/customXml" ds:itemID="{05519FA1-0544-4EE0-8B4B-20BAB5639CE0}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:descript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0x0101009148F5A04DDD49CBA7127AADA5FB792B00AADE34325A8B49CDA8BB4DB53328F214000317C72A9CAD5B4B95717E02210E09B7</vt:lpwstr>
  </property>
</Properties>
</file>