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39600188"/>
  <p:notesSz cx="6858000" cy="9144000"/>
  <p:defaultTextStyle>
    <a:defPPr>
      <a:defRPr lang="es-MX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" d="100"/>
          <a:sy n="10" d="100"/>
        </p:scale>
        <p:origin x="2837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60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687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108343"/>
            <a:ext cx="6986096" cy="335593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108343"/>
            <a:ext cx="20553298" cy="3355932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67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128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59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0541716"/>
            <a:ext cx="13769697" cy="2512595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0541716"/>
            <a:ext cx="13769697" cy="2512595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50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4465069"/>
            <a:ext cx="13706415" cy="212759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9707549"/>
            <a:ext cx="13773917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4465069"/>
            <a:ext cx="13773917" cy="212759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497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646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32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701703"/>
            <a:ext cx="16402140" cy="28141800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272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701703"/>
            <a:ext cx="16402140" cy="28141800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440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1CA2C-1F8E-4F20-8B86-0A095FF6AF02}" type="datetimeFigureOut">
              <a:rPr lang="es-MX" smtClean="0"/>
              <a:t>24/02/2023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4B2F8-B834-4C4D-B31D-EE161D6CF8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39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2651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B3928FAB711D54C9697EE315224E93C" ma:contentTypeVersion="1" ma:contentTypeDescription="Crear nuevo documento." ma:contentTypeScope="" ma:versionID="1c17c9838bd749e77f1528f031a6872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4DF21C2-65E0-45C6-8423-DFB1896BFC5F}"/>
</file>

<file path=customXml/itemProps2.xml><?xml version="1.0" encoding="utf-8"?>
<ds:datastoreItem xmlns:ds="http://schemas.openxmlformats.org/officeDocument/2006/customXml" ds:itemID="{D03B31B1-AF52-4684-B95B-70533F73E40B}"/>
</file>

<file path=customXml/itemProps3.xml><?xml version="1.0" encoding="utf-8"?>
<ds:datastoreItem xmlns:ds="http://schemas.openxmlformats.org/officeDocument/2006/customXml" ds:itemID="{3102C65F-BD3B-402B-9951-A5D2443B890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DELL</cp:lastModifiedBy>
  <cp:revision>1</cp:revision>
  <dcterms:created xsi:type="dcterms:W3CDTF">2023-02-24T22:22:57Z</dcterms:created>
  <dcterms:modified xsi:type="dcterms:W3CDTF">2023-02-24T22:25:38Z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0x010100FB3928FAB711D54C9697EE315224E93C</vt:lpwstr>
  </property>
</Properties>
</file>