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58" r:id="rId5"/>
    <p:sldId id="257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9CDB4A-5EA1-4810-BB4E-DA632961E1DD}" v="2" dt="2023-01-27T18:33:36.4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4"/>
  </p:normalViewPr>
  <p:slideViewPr>
    <p:cSldViewPr snapToGrid="0">
      <p:cViewPr>
        <p:scale>
          <a:sx n="75" d="100"/>
          <a:sy n="75" d="100"/>
        </p:scale>
        <p:origin x="946" y="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UGO FRANCISCO PALAFOX CONTRERAS" userId="S::hugo.palafox@unison.mx::e13fd252-2ed1-448a-a39f-3656e52c3a46" providerId="AD" clId="Web-{179CDB4A-5EA1-4810-BB4E-DA632961E1DD}"/>
    <pc:docChg chg="modSld">
      <pc:chgData name="HUGO FRANCISCO PALAFOX CONTRERAS" userId="S::hugo.palafox@unison.mx::e13fd252-2ed1-448a-a39f-3656e52c3a46" providerId="AD" clId="Web-{179CDB4A-5EA1-4810-BB4E-DA632961E1DD}" dt="2023-01-27T18:33:36.440" v="1"/>
      <pc:docMkLst>
        <pc:docMk/>
      </pc:docMkLst>
      <pc:sldChg chg="delSp">
        <pc:chgData name="HUGO FRANCISCO PALAFOX CONTRERAS" userId="S::hugo.palafox@unison.mx::e13fd252-2ed1-448a-a39f-3656e52c3a46" providerId="AD" clId="Web-{179CDB4A-5EA1-4810-BB4E-DA632961E1DD}" dt="2023-01-27T18:33:36.440" v="1"/>
        <pc:sldMkLst>
          <pc:docMk/>
          <pc:sldMk cId="3415089961" sldId="257"/>
        </pc:sldMkLst>
        <pc:spChg chg="del">
          <ac:chgData name="HUGO FRANCISCO PALAFOX CONTRERAS" userId="S::hugo.palafox@unison.mx::e13fd252-2ed1-448a-a39f-3656e52c3a46" providerId="AD" clId="Web-{179CDB4A-5EA1-4810-BB4E-DA632961E1DD}" dt="2023-01-27T18:33:36.440" v="1"/>
          <ac:spMkLst>
            <pc:docMk/>
            <pc:sldMk cId="3415089961" sldId="257"/>
            <ac:spMk id="2" creationId="{F15AEEE5-D816-BD8A-48BD-72D479D62463}"/>
          </ac:spMkLst>
        </pc:spChg>
        <pc:spChg chg="del">
          <ac:chgData name="HUGO FRANCISCO PALAFOX CONTRERAS" userId="S::hugo.palafox@unison.mx::e13fd252-2ed1-448a-a39f-3656e52c3a46" providerId="AD" clId="Web-{179CDB4A-5EA1-4810-BB4E-DA632961E1DD}" dt="2023-01-27T18:33:34.611" v="0"/>
          <ac:spMkLst>
            <pc:docMk/>
            <pc:sldMk cId="3415089961" sldId="257"/>
            <ac:spMk id="3" creationId="{01DD1A80-5D0F-5CD9-0107-DE040A78C6C8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luz&#10;&#10;Descripción generada automáticamente">
            <a:extLst>
              <a:ext uri="{FF2B5EF4-FFF2-40B4-BE49-F238E27FC236}">
                <a16:creationId xmlns:a16="http://schemas.microsoft.com/office/drawing/2014/main" id="{288EB279-EC6F-45E4-0444-896C50D482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n 2" descr="Diagrama&#10;&#10;Descripción generada automáticamente">
            <a:extLst>
              <a:ext uri="{FF2B5EF4-FFF2-40B4-BE49-F238E27FC236}">
                <a16:creationId xmlns:a16="http://schemas.microsoft.com/office/drawing/2014/main" id="{C7C04A33-218E-E127-C1D2-3ABD26F4A5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00998" y="1396847"/>
            <a:ext cx="4100047" cy="3597860"/>
          </a:xfrm>
          <a:prstGeom prst="rect">
            <a:avLst/>
          </a:prstGeom>
        </p:spPr>
      </p:pic>
      <p:pic>
        <p:nvPicPr>
          <p:cNvPr id="4" name="Imagen 3" descr="Texto&#10;&#10;Descripción generada automáticamente con confianza baja">
            <a:extLst>
              <a:ext uri="{FF2B5EF4-FFF2-40B4-BE49-F238E27FC236}">
                <a16:creationId xmlns:a16="http://schemas.microsoft.com/office/drawing/2014/main" id="{22970A84-FFDB-DE7D-3C17-5B20828922D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73004" y="5747769"/>
            <a:ext cx="767711" cy="908146"/>
          </a:xfrm>
          <a:prstGeom prst="rect">
            <a:avLst/>
          </a:prstGeom>
        </p:spPr>
      </p:pic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F4910BCB-72A4-2284-0182-3743A1F9138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360755" y="5776294"/>
            <a:ext cx="804660" cy="832407"/>
          </a:xfrm>
          <a:prstGeom prst="rect">
            <a:avLst/>
          </a:prstGeom>
        </p:spPr>
      </p:pic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A191CB52-3ED3-29E5-68E8-ACD1B9BA945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975589" y="5729084"/>
            <a:ext cx="742653" cy="926831"/>
          </a:xfrm>
          <a:prstGeom prst="rect">
            <a:avLst/>
          </a:prstGeom>
        </p:spPr>
      </p:pic>
      <p:pic>
        <p:nvPicPr>
          <p:cNvPr id="7" name="Imagen 6" descr="Logotipo&#10;&#10;Descripción generada automáticamente">
            <a:extLst>
              <a:ext uri="{FF2B5EF4-FFF2-40B4-BE49-F238E27FC236}">
                <a16:creationId xmlns:a16="http://schemas.microsoft.com/office/drawing/2014/main" id="{C225700A-4DE5-485C-9126-334DCFE4FB2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903547" y="5793648"/>
            <a:ext cx="1425076" cy="657998"/>
          </a:xfrm>
          <a:prstGeom prst="rect">
            <a:avLst/>
          </a:prstGeom>
        </p:spPr>
      </p:pic>
      <p:pic>
        <p:nvPicPr>
          <p:cNvPr id="8" name="Imagen 7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ADA2948A-A01D-2925-8EA1-1E7E5716B5C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78269" y="5609358"/>
            <a:ext cx="1026579" cy="1026579"/>
          </a:xfrm>
          <a:prstGeom prst="rect">
            <a:avLst/>
          </a:prstGeom>
        </p:spPr>
      </p:pic>
      <p:pic>
        <p:nvPicPr>
          <p:cNvPr id="9" name="Imagen 8" descr="Diagrama&#10;&#10;Descripción generada automáticamente">
            <a:extLst>
              <a:ext uri="{FF2B5EF4-FFF2-40B4-BE49-F238E27FC236}">
                <a16:creationId xmlns:a16="http://schemas.microsoft.com/office/drawing/2014/main" id="{4E86AA9D-A3C1-07A1-76CD-A53AEA44FD0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287981" y="5639075"/>
            <a:ext cx="791000" cy="967144"/>
          </a:xfrm>
          <a:prstGeom prst="rect">
            <a:avLst/>
          </a:prstGeom>
        </p:spPr>
      </p:pic>
      <p:pic>
        <p:nvPicPr>
          <p:cNvPr id="11" name="Imagen 10" descr="Imagen que contiene rueda&#10;&#10;Descripción generada automáticamente">
            <a:extLst>
              <a:ext uri="{FF2B5EF4-FFF2-40B4-BE49-F238E27FC236}">
                <a16:creationId xmlns:a16="http://schemas.microsoft.com/office/drawing/2014/main" id="{F4D2BFF1-F8AB-46D4-F707-2DA39883200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375195" y="5686931"/>
            <a:ext cx="1048580" cy="101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477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5B64F-0B20-1049-9883-DD142965D80C}" type="datetimeFigureOut">
              <a:rPr lang="es-MX" smtClean="0"/>
              <a:t>24/02/2023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527C-56BB-C447-9166-4E73A6E889D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55326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5B64F-0B20-1049-9883-DD142965D80C}" type="datetimeFigureOut">
              <a:rPr lang="es-MX" smtClean="0"/>
              <a:t>24/02/2023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527C-56BB-C447-9166-4E73A6E889D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24383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5B64F-0B20-1049-9883-DD142965D80C}" type="datetimeFigureOut">
              <a:rPr lang="es-MX" smtClean="0"/>
              <a:t>24/02/2023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527C-56BB-C447-9166-4E73A6E889D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97014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5B64F-0B20-1049-9883-DD142965D80C}" type="datetimeFigureOut">
              <a:rPr lang="es-MX" smtClean="0"/>
              <a:t>24/02/2023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527C-56BB-C447-9166-4E73A6E889D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10445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5B64F-0B20-1049-9883-DD142965D80C}" type="datetimeFigureOut">
              <a:rPr lang="es-MX" smtClean="0"/>
              <a:t>24/02/2023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527C-56BB-C447-9166-4E73A6E889D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99715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5B64F-0B20-1049-9883-DD142965D80C}" type="datetimeFigureOut">
              <a:rPr lang="es-MX" smtClean="0"/>
              <a:t>24/02/2023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527C-56BB-C447-9166-4E73A6E889D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81410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5B64F-0B20-1049-9883-DD142965D80C}" type="datetimeFigureOut">
              <a:rPr lang="es-MX" smtClean="0"/>
              <a:t>24/02/2023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527C-56BB-C447-9166-4E73A6E889D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60550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5B64F-0B20-1049-9883-DD142965D80C}" type="datetimeFigureOut">
              <a:rPr lang="es-MX" smtClean="0"/>
              <a:t>24/02/2023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527C-56BB-C447-9166-4E73A6E889D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1056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5B64F-0B20-1049-9883-DD142965D80C}" type="datetimeFigureOut">
              <a:rPr lang="es-MX" smtClean="0"/>
              <a:t>24/02/2023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527C-56BB-C447-9166-4E73A6E889D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70003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5B64F-0B20-1049-9883-DD142965D80C}" type="datetimeFigureOut">
              <a:rPr lang="es-MX" smtClean="0"/>
              <a:t>24/02/2023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527C-56BB-C447-9166-4E73A6E889D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75288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luz&#10;&#10;Descripción generada automáticamente">
            <a:extLst>
              <a:ext uri="{FF2B5EF4-FFF2-40B4-BE49-F238E27FC236}">
                <a16:creationId xmlns:a16="http://schemas.microsoft.com/office/drawing/2014/main" id="{159B4398-0C23-7919-E251-D8F6184AD7A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45B64F-0B20-1049-9883-DD142965D80C}" type="datetimeFigureOut">
              <a:rPr lang="es-MX" smtClean="0"/>
              <a:t>24/02/2023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F527C-56BB-C447-9166-4E73A6E889D1}" type="slidenum">
              <a:rPr lang="es-MX" smtClean="0"/>
              <a:t>‹Nº›</a:t>
            </a:fld>
            <a:endParaRPr lang="es-MX"/>
          </a:p>
        </p:txBody>
      </p:sp>
      <p:pic>
        <p:nvPicPr>
          <p:cNvPr id="11" name="Imagen 10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429A3642-7459-23BF-CC9C-A13DD92C862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617555" y="136524"/>
            <a:ext cx="1261938" cy="110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0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2"/>
          <p:cNvSpPr/>
          <p:nvPr/>
        </p:nvSpPr>
        <p:spPr>
          <a:xfrm>
            <a:off x="7777480" y="193040"/>
            <a:ext cx="967740" cy="98806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780" y="165099"/>
            <a:ext cx="995680" cy="106680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857" y="1002747"/>
            <a:ext cx="5067597" cy="4444045"/>
          </a:xfrm>
          <a:prstGeom prst="rect">
            <a:avLst/>
          </a:prstGeom>
        </p:spPr>
      </p:pic>
      <p:cxnSp>
        <p:nvCxnSpPr>
          <p:cNvPr id="6" name="Conector recto 5"/>
          <p:cNvCxnSpPr/>
          <p:nvPr/>
        </p:nvCxnSpPr>
        <p:spPr>
          <a:xfrm>
            <a:off x="409233" y="6196232"/>
            <a:ext cx="7982414" cy="76306"/>
          </a:xfrm>
          <a:prstGeom prst="line">
            <a:avLst/>
          </a:prstGeom>
          <a:ln w="222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4"/>
          <a:stretch/>
        </p:blipFill>
        <p:spPr>
          <a:xfrm>
            <a:off x="1877240" y="6347460"/>
            <a:ext cx="643568" cy="38130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808" y="6299067"/>
            <a:ext cx="924194" cy="45864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4" t="6977" r="3544"/>
          <a:stretch/>
        </p:blipFill>
        <p:spPr>
          <a:xfrm>
            <a:off x="3475813" y="6299067"/>
            <a:ext cx="458847" cy="48313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5590" r="12222" b="18632"/>
          <a:stretch/>
        </p:blipFill>
        <p:spPr>
          <a:xfrm>
            <a:off x="4432540" y="6347460"/>
            <a:ext cx="429618" cy="41025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324" y="6315642"/>
            <a:ext cx="483012" cy="44207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8" y="6325290"/>
            <a:ext cx="554679" cy="39703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35" b="5264"/>
          <a:stretch/>
        </p:blipFill>
        <p:spPr>
          <a:xfrm>
            <a:off x="625422" y="6320225"/>
            <a:ext cx="346034" cy="40229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9" t="10223" r="10801" b="17334"/>
          <a:stretch/>
        </p:blipFill>
        <p:spPr>
          <a:xfrm>
            <a:off x="995897" y="6323810"/>
            <a:ext cx="442006" cy="426313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3" t="12377" r="13534" b="14845"/>
          <a:stretch/>
        </p:blipFill>
        <p:spPr>
          <a:xfrm>
            <a:off x="3980267" y="6314082"/>
            <a:ext cx="386061" cy="440732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50" r="64935" b="23350"/>
          <a:stretch/>
        </p:blipFill>
        <p:spPr>
          <a:xfrm>
            <a:off x="1470600" y="6322663"/>
            <a:ext cx="415350" cy="408453"/>
          </a:xfrm>
          <a:prstGeom prst="rect">
            <a:avLst/>
          </a:prstGeom>
        </p:spPr>
      </p:pic>
      <p:pic>
        <p:nvPicPr>
          <p:cNvPr id="17" name="Imagen 16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956" y="6364476"/>
            <a:ext cx="711090" cy="398919"/>
          </a:xfrm>
          <a:prstGeom prst="rect">
            <a:avLst/>
          </a:prstGeom>
        </p:spPr>
      </p:pic>
      <p:pic>
        <p:nvPicPr>
          <p:cNvPr id="18" name="Picture 4" descr="Historia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593" y="6315453"/>
            <a:ext cx="381054" cy="475872"/>
          </a:xfrm>
          <a:prstGeom prst="rect">
            <a:avLst/>
          </a:prstGeom>
          <a:noFill/>
          <a:extLst/>
        </p:spPr>
      </p:pic>
      <p:pic>
        <p:nvPicPr>
          <p:cNvPr id="19" name="Picture 6" descr="Archivo:Escudo Unison.png - Wikipedia, la enciclopedia libre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76" y="6272537"/>
            <a:ext cx="420046" cy="518787"/>
          </a:xfrm>
          <a:prstGeom prst="rect">
            <a:avLst/>
          </a:prstGeom>
          <a:noFill/>
          <a:extLst/>
        </p:spPr>
      </p:pic>
      <p:pic>
        <p:nvPicPr>
          <p:cNvPr id="20" name="Imagen 19"/>
          <p:cNvPicPr/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2" t="16071" r="20714" b="13929"/>
          <a:stretch/>
        </p:blipFill>
        <p:spPr bwMode="auto">
          <a:xfrm>
            <a:off x="8377732" y="6326010"/>
            <a:ext cx="350302" cy="4653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10" descr="Datos Abiertos de México - CIBNOR - Instituciones"/>
          <p:cNvPicPr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156" y="6322663"/>
            <a:ext cx="334124" cy="440732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2551042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50899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B3928FAB711D54C9697EE315224E93C" ma:contentTypeVersion="1" ma:contentTypeDescription="Crear nuevo documento." ma:contentTypeScope="" ma:versionID="1c17c9838bd749e77f1528f031a68722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0b5f0d48ff83a005300e43886532853e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Fecha de inicio programada" ma:description="Fecha de inicio programada es una columna del sitio que crea la característica Publicación. Se usa para especificar la fecha y la hora a la que esta página se presentará por primera vez a los visitantes del sitio." ma:hidden="true" ma:internalName="PublishingStartDate">
      <xsd:simpleType>
        <xsd:restriction base="dms:Unknown"/>
      </xsd:simpleType>
    </xsd:element>
    <xsd:element name="PublishingExpirationDate" ma:index="9" nillable="true" ma:displayName="Fecha de finalización programada" ma:description="Fecha de finalización programada es una columna del sitio que crea la característica Publicación. Se usa para especificar la fecha y la hora a la que esta página dejará de presentarse a los visitantes del sitio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0ADF57A0-4929-46CD-9DAC-D548ED275914}"/>
</file>

<file path=customXml/itemProps2.xml><?xml version="1.0" encoding="utf-8"?>
<ds:datastoreItem xmlns:ds="http://schemas.openxmlformats.org/officeDocument/2006/customXml" ds:itemID="{C38611ED-C3AE-4093-87C3-098B9C2710E4}"/>
</file>

<file path=customXml/itemProps3.xml><?xml version="1.0" encoding="utf-8"?>
<ds:datastoreItem xmlns:ds="http://schemas.openxmlformats.org/officeDocument/2006/customXml" ds:itemID="{F955E60C-B2CE-4F3E-BD89-D42D87E16DA0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254</TotalTime>
  <Words>0</Words>
  <Application>Microsoft Office PowerPoint</Application>
  <PresentationFormat>Presentación en pantalla (4:3)</PresentationFormat>
  <Paragraphs>0</Paragraphs>
  <Slides>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HUGO FRANCISCO PALAFOX CONTRERAS</dc:creator>
  <cp:lastModifiedBy>DELL</cp:lastModifiedBy>
  <cp:revision>7</cp:revision>
  <dcterms:created xsi:type="dcterms:W3CDTF">2023-01-18T17:53:07Z</dcterms:created>
  <dcterms:modified xsi:type="dcterms:W3CDTF">2023-02-24T22:07:25Z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0x010100FB3928FAB711D54C9697EE315224E93C</vt:lpwstr>
  </property>
  <property fmtid="{D5CDD505-2E9C-101B-9397-08002B2CF9AE}" pid="3" name="MediaServiceImageTags">
    <vt:lpwstr/>
  </property>
</Properties>
</file>