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ermanent Marker"/>
      <p:regular r:id="rId17"/>
    </p:embeddedFont>
    <p:embeddedFont>
      <p:font typeface="Lexend"/>
      <p:regular r:id="rId18"/>
      <p:bold r:id="rId19"/>
    </p:embeddedFont>
    <p:embeddedFont>
      <p:font typeface="Itim"/>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guide id="6" orient="horz" pos="652">
          <p15:clr>
            <a:srgbClr val="747775"/>
          </p15:clr>
        </p15:guide>
        <p15:guide id="7" orient="horz" pos="1037">
          <p15:clr>
            <a:srgbClr val="747775"/>
          </p15:clr>
        </p15:guide>
        <p15:guide id="8" orient="horz" pos="1077">
          <p15:clr>
            <a:srgbClr val="747775"/>
          </p15:clr>
        </p15:guide>
      </p15:sldGuideLst>
    </p:ext>
    <p:ext uri="GoogleSlidesCustomDataVersion2">
      <go:slidesCustomData xmlns:go="http://customooxmlschemas.google.com/" r:id="rId21" roundtripDataSignature="AMtx7mgU8tSFIbmA00FEfOKWppJLr8Ad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454"/>
        <p:guide pos="5306"/>
        <p:guide pos="2952" orient="horz"/>
        <p:guide pos="288" orient="horz"/>
        <p:guide pos="652" orient="horz"/>
        <p:guide pos="1037" orient="horz"/>
        <p:guide pos="1077" orient="horz"/>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Lexend-regular.fntdata"/><Relationship Id="rId3" Type="http://schemas.openxmlformats.org/officeDocument/2006/relationships/presProps" Target="presProps.xml"/><Relationship Id="rId21"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PermanentMarker-regular.fntdata"/><Relationship Id="rId2" Type="http://schemas.openxmlformats.org/officeDocument/2006/relationships/viewProps" Target="viewProps.xml"/><Relationship Id="rId20" Type="http://schemas.openxmlformats.org/officeDocument/2006/relationships/font" Target="fonts/Itim-regular.fntdata"/><Relationship Id="rId16" Type="http://schemas.openxmlformats.org/officeDocument/2006/relationships/slide" Target="slides/slide11.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3.xml"/><Relationship Id="rId5" Type="http://schemas.openxmlformats.org/officeDocument/2006/relationships/notesMaster" Target="notesMasters/notesMaster1.xml"/><Relationship Id="rId15" Type="http://schemas.openxmlformats.org/officeDocument/2006/relationships/slide" Target="slides/slide10.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Lexend-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0" name="Google Shape;15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1" name="Google Shape;163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6" name="Google Shape;16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25fcca3a8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6" name="Google Shape;1526;g25fcca3a84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2" name="Google Shape;15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1" name="Google Shape;15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1" name="Google Shape;15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2" name="Google Shape;15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2" name="Google Shape;15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0" name="Google Shape;159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3" name="Google Shape;16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7"/>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3" name="Google Shape;13;p87"/>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87"/>
          <p:cNvGrpSpPr/>
          <p:nvPr/>
        </p:nvGrpSpPr>
        <p:grpSpPr>
          <a:xfrm flipH="1" rot="-1976796">
            <a:off x="5917481" y="3990133"/>
            <a:ext cx="3474354" cy="888893"/>
            <a:chOff x="3809875" y="1963175"/>
            <a:chExt cx="1923600" cy="492150"/>
          </a:xfrm>
        </p:grpSpPr>
        <p:sp>
          <p:nvSpPr>
            <p:cNvPr id="28" name="Google Shape;28;p87"/>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fmla="val 50000" name="adj"/>
            </a:avLst>
          </a:prstGeom>
          <a:solidFill>
            <a:srgbClr val="EEEEEE">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7"/>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1" name="Google Shape;51;p87"/>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4" name="Shape 304"/>
        <p:cNvGrpSpPr/>
        <p:nvPr/>
      </p:nvGrpSpPr>
      <p:grpSpPr>
        <a:xfrm>
          <a:off x="0" y="0"/>
          <a:ext cx="0" cy="0"/>
          <a:chOff x="0" y="0"/>
          <a:chExt cx="0" cy="0"/>
        </a:xfrm>
      </p:grpSpPr>
      <p:sp>
        <p:nvSpPr>
          <p:cNvPr id="305" name="Google Shape;305;p88"/>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88"/>
          <p:cNvGrpSpPr/>
          <p:nvPr/>
        </p:nvGrpSpPr>
        <p:grpSpPr>
          <a:xfrm>
            <a:off x="-1700" y="329"/>
            <a:ext cx="9147400" cy="5142843"/>
            <a:chOff x="238125" y="854700"/>
            <a:chExt cx="7142500" cy="4015650"/>
          </a:xfrm>
        </p:grpSpPr>
        <p:sp>
          <p:nvSpPr>
            <p:cNvPr id="307" name="Google Shape;307;p8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8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8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8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8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8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8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8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8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8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8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8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8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8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8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8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8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8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8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8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9" name="Google Shape;329;p8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0" name="Google Shape;330;p88"/>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1"/>
              </a:buClr>
              <a:buSzPts val="1200"/>
              <a:buAutoNum type="arabicPeriod"/>
              <a:defRPr sz="1100"/>
            </a:lvl1pPr>
            <a:lvl2pPr indent="-304800" lvl="1" marL="914400" algn="l">
              <a:lnSpc>
                <a:spcPct val="115000"/>
              </a:lnSpc>
              <a:spcBef>
                <a:spcPts val="0"/>
              </a:spcBef>
              <a:spcAft>
                <a:spcPts val="0"/>
              </a:spcAft>
              <a:buSzPts val="1200"/>
              <a:buAutoNum type="alphaLcPeriod"/>
              <a:defRPr sz="1200"/>
            </a:lvl2pPr>
            <a:lvl3pPr indent="-304800" lvl="2" marL="1371600" algn="l">
              <a:lnSpc>
                <a:spcPct val="115000"/>
              </a:lnSpc>
              <a:spcBef>
                <a:spcPts val="1600"/>
              </a:spcBef>
              <a:spcAft>
                <a:spcPts val="0"/>
              </a:spcAft>
              <a:buSzPts val="1200"/>
              <a:buAutoNum type="romanLcPeriod"/>
              <a:defRPr sz="1200"/>
            </a:lvl3pPr>
            <a:lvl4pPr indent="-304800" lvl="3" marL="1828800" algn="l">
              <a:lnSpc>
                <a:spcPct val="115000"/>
              </a:lnSpc>
              <a:spcBef>
                <a:spcPts val="1600"/>
              </a:spcBef>
              <a:spcAft>
                <a:spcPts val="0"/>
              </a:spcAft>
              <a:buSzPts val="1200"/>
              <a:buAutoNum type="arabicPeriod"/>
              <a:defRPr sz="1200"/>
            </a:lvl4pPr>
            <a:lvl5pPr indent="-304800" lvl="4" marL="2286000" algn="l">
              <a:lnSpc>
                <a:spcPct val="115000"/>
              </a:lnSpc>
              <a:spcBef>
                <a:spcPts val="1600"/>
              </a:spcBef>
              <a:spcAft>
                <a:spcPts val="0"/>
              </a:spcAft>
              <a:buSzPts val="1200"/>
              <a:buAutoNum type="alphaLcPeriod"/>
              <a:defRPr sz="1200"/>
            </a:lvl5pPr>
            <a:lvl6pPr indent="-304800" lvl="5" marL="2743200" algn="l">
              <a:lnSpc>
                <a:spcPct val="115000"/>
              </a:lnSpc>
              <a:spcBef>
                <a:spcPts val="1600"/>
              </a:spcBef>
              <a:spcAft>
                <a:spcPts val="0"/>
              </a:spcAft>
              <a:buSzPts val="1200"/>
              <a:buAutoNum type="romanLcPeriod"/>
              <a:defRPr sz="1200"/>
            </a:lvl6pPr>
            <a:lvl7pPr indent="-304800" lvl="6" marL="3200400" algn="l">
              <a:lnSpc>
                <a:spcPct val="115000"/>
              </a:lnSpc>
              <a:spcBef>
                <a:spcPts val="1600"/>
              </a:spcBef>
              <a:spcAft>
                <a:spcPts val="0"/>
              </a:spcAft>
              <a:buSzPts val="1200"/>
              <a:buAutoNum type="arabicPeriod"/>
              <a:defRPr sz="1200"/>
            </a:lvl7pPr>
            <a:lvl8pPr indent="-304800" lvl="7" marL="3657600" algn="l">
              <a:lnSpc>
                <a:spcPct val="115000"/>
              </a:lnSpc>
              <a:spcBef>
                <a:spcPts val="1600"/>
              </a:spcBef>
              <a:spcAft>
                <a:spcPts val="0"/>
              </a:spcAft>
              <a:buSzPts val="1200"/>
              <a:buAutoNum type="alphaLcPeriod"/>
              <a:defRPr sz="1200"/>
            </a:lvl8pPr>
            <a:lvl9pPr indent="-304800" lvl="8" marL="411480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331" name="Shape 331"/>
        <p:cNvGrpSpPr/>
        <p:nvPr/>
      </p:nvGrpSpPr>
      <p:grpSpPr>
        <a:xfrm>
          <a:off x="0" y="0"/>
          <a:ext cx="0" cy="0"/>
          <a:chOff x="0" y="0"/>
          <a:chExt cx="0" cy="0"/>
        </a:xfrm>
      </p:grpSpPr>
      <p:grpSp>
        <p:nvGrpSpPr>
          <p:cNvPr id="332" name="Google Shape;332;p90"/>
          <p:cNvGrpSpPr/>
          <p:nvPr/>
        </p:nvGrpSpPr>
        <p:grpSpPr>
          <a:xfrm>
            <a:off x="-1700" y="329"/>
            <a:ext cx="9147400" cy="5142843"/>
            <a:chOff x="238125" y="854700"/>
            <a:chExt cx="7142500" cy="4015650"/>
          </a:xfrm>
        </p:grpSpPr>
        <p:sp>
          <p:nvSpPr>
            <p:cNvPr id="333" name="Google Shape;333;p9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9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9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9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9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9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9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9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9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9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9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9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9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9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9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9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9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9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9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9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9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9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90"/>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6" name="Google Shape;356;p90"/>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57" name="Google Shape;357;p90"/>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58" name="Google Shape;358;p90"/>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59" name="Google Shape;359;p90"/>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0" name="Google Shape;360;p90"/>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1" name="Google Shape;361;p90"/>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2" name="Google Shape;362;p90"/>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3" name="Google Shape;363;p90"/>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4" name="Google Shape;364;p90"/>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5" name="Google Shape;365;p90"/>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6" name="Google Shape;366;p90"/>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7" name="Google Shape;367;p90"/>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8" name="Google Shape;368;p90"/>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9" name="Google Shape;369;p90"/>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70" name="Google Shape;370;p90"/>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71" name="Google Shape;371;p90"/>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72" name="Google Shape;372;p90"/>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73" name="Google Shape;373;p90"/>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374" name="Shape 374"/>
        <p:cNvGrpSpPr/>
        <p:nvPr/>
      </p:nvGrpSpPr>
      <p:grpSpPr>
        <a:xfrm>
          <a:off x="0" y="0"/>
          <a:ext cx="0" cy="0"/>
          <a:chOff x="0" y="0"/>
          <a:chExt cx="0" cy="0"/>
        </a:xfrm>
      </p:grpSpPr>
      <p:grpSp>
        <p:nvGrpSpPr>
          <p:cNvPr id="375" name="Google Shape;375;p94"/>
          <p:cNvGrpSpPr/>
          <p:nvPr/>
        </p:nvGrpSpPr>
        <p:grpSpPr>
          <a:xfrm flipH="1">
            <a:off x="-1700" y="329"/>
            <a:ext cx="9147400" cy="5142843"/>
            <a:chOff x="238125" y="854700"/>
            <a:chExt cx="7142500" cy="4015650"/>
          </a:xfrm>
        </p:grpSpPr>
        <p:sp>
          <p:nvSpPr>
            <p:cNvPr id="376" name="Google Shape;376;p9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9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9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9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9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9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9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9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9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9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9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9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9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9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9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9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9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9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9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9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9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9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p94"/>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399" name="Google Shape;399;p94"/>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0" name="Shape 400"/>
        <p:cNvGrpSpPr/>
        <p:nvPr/>
      </p:nvGrpSpPr>
      <p:grpSpPr>
        <a:xfrm>
          <a:off x="0" y="0"/>
          <a:ext cx="0" cy="0"/>
          <a:chOff x="0" y="0"/>
          <a:chExt cx="0" cy="0"/>
        </a:xfrm>
      </p:grpSpPr>
      <p:grpSp>
        <p:nvGrpSpPr>
          <p:cNvPr id="401" name="Google Shape;401;p95"/>
          <p:cNvGrpSpPr/>
          <p:nvPr/>
        </p:nvGrpSpPr>
        <p:grpSpPr>
          <a:xfrm>
            <a:off x="-1700" y="329"/>
            <a:ext cx="9147400" cy="5142843"/>
            <a:chOff x="238125" y="854700"/>
            <a:chExt cx="7142500" cy="4015650"/>
          </a:xfrm>
        </p:grpSpPr>
        <p:sp>
          <p:nvSpPr>
            <p:cNvPr id="402" name="Google Shape;402;p9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9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9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9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9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9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9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9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9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9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9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9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9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9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9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9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9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9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4" name="Google Shape;424;p95"/>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p:txBody>
      </p:sp>
      <p:sp>
        <p:nvSpPr>
          <p:cNvPr id="425" name="Google Shape;425;p95"/>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6" name="Google Shape;426;p95"/>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427" name="Google Shape;427;p95"/>
          <p:cNvGrpSpPr/>
          <p:nvPr/>
        </p:nvGrpSpPr>
        <p:grpSpPr>
          <a:xfrm flipH="1" rot="-697126">
            <a:off x="569287" y="-351303"/>
            <a:ext cx="1305393" cy="1346461"/>
            <a:chOff x="1492000" y="427450"/>
            <a:chExt cx="1188000" cy="1225375"/>
          </a:xfrm>
        </p:grpSpPr>
        <p:sp>
          <p:nvSpPr>
            <p:cNvPr id="428" name="Google Shape;428;p95"/>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95"/>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95"/>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95"/>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95"/>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95"/>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95"/>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95"/>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95"/>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95"/>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5"/>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9" name="Shape 439"/>
        <p:cNvGrpSpPr/>
        <p:nvPr/>
      </p:nvGrpSpPr>
      <p:grpSpPr>
        <a:xfrm>
          <a:off x="0" y="0"/>
          <a:ext cx="0" cy="0"/>
          <a:chOff x="0" y="0"/>
          <a:chExt cx="0" cy="0"/>
        </a:xfrm>
      </p:grpSpPr>
      <p:sp>
        <p:nvSpPr>
          <p:cNvPr id="440" name="Google Shape;440;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441" name="Google Shape;441;p99"/>
          <p:cNvGrpSpPr/>
          <p:nvPr/>
        </p:nvGrpSpPr>
        <p:grpSpPr>
          <a:xfrm>
            <a:off x="-174525" y="-22399"/>
            <a:ext cx="9487164" cy="5193049"/>
            <a:chOff x="-174525" y="-22399"/>
            <a:chExt cx="9487164" cy="5193049"/>
          </a:xfrm>
        </p:grpSpPr>
        <p:sp>
          <p:nvSpPr>
            <p:cNvPr id="442" name="Google Shape;442;p9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3" name="Google Shape;443;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44" name="Google Shape;444;p99"/>
            <p:cNvGrpSpPr/>
            <p:nvPr/>
          </p:nvGrpSpPr>
          <p:grpSpPr>
            <a:xfrm>
              <a:off x="263005" y="845117"/>
              <a:ext cx="3790149" cy="3960313"/>
              <a:chOff x="263005" y="845117"/>
              <a:chExt cx="3790149" cy="3960313"/>
            </a:xfrm>
          </p:grpSpPr>
          <p:sp>
            <p:nvSpPr>
              <p:cNvPr id="445" name="Google Shape;445;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99"/>
            <p:cNvGrpSpPr/>
            <p:nvPr/>
          </p:nvGrpSpPr>
          <p:grpSpPr>
            <a:xfrm>
              <a:off x="5055305" y="845117"/>
              <a:ext cx="3790149" cy="3960313"/>
              <a:chOff x="263005" y="845117"/>
              <a:chExt cx="3790149" cy="3960313"/>
            </a:xfrm>
          </p:grpSpPr>
          <p:sp>
            <p:nvSpPr>
              <p:cNvPr id="461" name="Google Shape;461;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76" name="Google Shape;476;p9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77" name="Google Shape;477;p9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78" name="Google Shape;478;p9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79" name="Google Shape;479;p9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80" name="Google Shape;480;p9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81" name="Google Shape;481;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82" name="Google Shape;482;p99"/>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3" name="Google Shape;483;p99"/>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84" name="Google Shape;484;p99"/>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85" name="Google Shape;485;p99"/>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86" name="Google Shape;486;p99"/>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487" name="Shape 487"/>
        <p:cNvGrpSpPr/>
        <p:nvPr/>
      </p:nvGrpSpPr>
      <p:grpSpPr>
        <a:xfrm>
          <a:off x="0" y="0"/>
          <a:ext cx="0" cy="0"/>
          <a:chOff x="0" y="0"/>
          <a:chExt cx="0" cy="0"/>
        </a:xfrm>
      </p:grpSpPr>
      <p:grpSp>
        <p:nvGrpSpPr>
          <p:cNvPr id="488" name="Google Shape;488;p100"/>
          <p:cNvGrpSpPr/>
          <p:nvPr/>
        </p:nvGrpSpPr>
        <p:grpSpPr>
          <a:xfrm>
            <a:off x="-1700" y="329"/>
            <a:ext cx="9147400" cy="5142843"/>
            <a:chOff x="238125" y="854700"/>
            <a:chExt cx="7142500" cy="4015650"/>
          </a:xfrm>
        </p:grpSpPr>
        <p:sp>
          <p:nvSpPr>
            <p:cNvPr id="489" name="Google Shape;489;p10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1" name="Google Shape;511;p100"/>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2" name="Google Shape;512;p100"/>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3" name="Google Shape;513;p100"/>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4" name="Google Shape;514;p100"/>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5" name="Google Shape;515;p100"/>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6" name="Google Shape;516;p100"/>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7" name="Google Shape;517;p100"/>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8" name="Google Shape;518;p100"/>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9" name="Google Shape;519;p100"/>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520" name="Shape 520"/>
        <p:cNvGrpSpPr/>
        <p:nvPr/>
      </p:nvGrpSpPr>
      <p:grpSpPr>
        <a:xfrm>
          <a:off x="0" y="0"/>
          <a:ext cx="0" cy="0"/>
          <a:chOff x="0" y="0"/>
          <a:chExt cx="0" cy="0"/>
        </a:xfrm>
      </p:grpSpPr>
      <p:grpSp>
        <p:nvGrpSpPr>
          <p:cNvPr id="521" name="Google Shape;521;p101"/>
          <p:cNvGrpSpPr/>
          <p:nvPr/>
        </p:nvGrpSpPr>
        <p:grpSpPr>
          <a:xfrm>
            <a:off x="-174525" y="-22399"/>
            <a:ext cx="9487164" cy="5193049"/>
            <a:chOff x="-174525" y="-22399"/>
            <a:chExt cx="9487164" cy="5193049"/>
          </a:xfrm>
        </p:grpSpPr>
        <p:sp>
          <p:nvSpPr>
            <p:cNvPr id="522" name="Google Shape;522;p10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3" name="Google Shape;523;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24" name="Google Shape;524;p101"/>
            <p:cNvGrpSpPr/>
            <p:nvPr/>
          </p:nvGrpSpPr>
          <p:grpSpPr>
            <a:xfrm>
              <a:off x="263005" y="845117"/>
              <a:ext cx="3790149" cy="3960313"/>
              <a:chOff x="263005" y="845117"/>
              <a:chExt cx="3790149" cy="3960313"/>
            </a:xfrm>
          </p:grpSpPr>
          <p:sp>
            <p:nvSpPr>
              <p:cNvPr id="525" name="Google Shape;525;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101"/>
            <p:cNvGrpSpPr/>
            <p:nvPr/>
          </p:nvGrpSpPr>
          <p:grpSpPr>
            <a:xfrm>
              <a:off x="5055305" y="845117"/>
              <a:ext cx="3790149" cy="3960313"/>
              <a:chOff x="263005" y="845117"/>
              <a:chExt cx="3790149" cy="3960313"/>
            </a:xfrm>
          </p:grpSpPr>
          <p:sp>
            <p:nvSpPr>
              <p:cNvPr id="541" name="Google Shape;541;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56" name="Google Shape;556;p10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57" name="Google Shape;557;p10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58" name="Google Shape;558;p10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59" name="Google Shape;559;p10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60" name="Google Shape;560;p10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61" name="Google Shape;561;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62" name="Google Shape;562;p101"/>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01"/>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4" name="Google Shape;564;p101"/>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5" name="Google Shape;565;p101"/>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6" name="Google Shape;566;p101"/>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7" name="Google Shape;567;p101"/>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8" name="Google Shape;568;p101"/>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569" name="Shape 569"/>
        <p:cNvGrpSpPr/>
        <p:nvPr/>
      </p:nvGrpSpPr>
      <p:grpSpPr>
        <a:xfrm>
          <a:off x="0" y="0"/>
          <a:ext cx="0" cy="0"/>
          <a:chOff x="0" y="0"/>
          <a:chExt cx="0" cy="0"/>
        </a:xfrm>
      </p:grpSpPr>
      <p:grpSp>
        <p:nvGrpSpPr>
          <p:cNvPr id="570" name="Google Shape;570;p102"/>
          <p:cNvGrpSpPr/>
          <p:nvPr/>
        </p:nvGrpSpPr>
        <p:grpSpPr>
          <a:xfrm>
            <a:off x="-1700" y="329"/>
            <a:ext cx="9147400" cy="5142843"/>
            <a:chOff x="238125" y="854700"/>
            <a:chExt cx="7142500" cy="4015650"/>
          </a:xfrm>
        </p:grpSpPr>
        <p:sp>
          <p:nvSpPr>
            <p:cNvPr id="571" name="Google Shape;571;p10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0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0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0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0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0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0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0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0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0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0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0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0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0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0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0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0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102"/>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4" name="Google Shape;594;p102"/>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5" name="Google Shape;595;p102"/>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6" name="Google Shape;596;p102"/>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7" name="Google Shape;597;p102"/>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8" name="Google Shape;598;p102"/>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9" name="Google Shape;599;p102"/>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600" name="Google Shape;600;p102"/>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1" name="Google Shape;601;p102"/>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02" name="Google Shape;602;p102"/>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3" name="Google Shape;603;p102"/>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604" name="Shape 604"/>
        <p:cNvGrpSpPr/>
        <p:nvPr/>
      </p:nvGrpSpPr>
      <p:grpSpPr>
        <a:xfrm>
          <a:off x="0" y="0"/>
          <a:ext cx="0" cy="0"/>
          <a:chOff x="0" y="0"/>
          <a:chExt cx="0" cy="0"/>
        </a:xfrm>
      </p:grpSpPr>
      <p:grpSp>
        <p:nvGrpSpPr>
          <p:cNvPr id="605" name="Google Shape;605;p103"/>
          <p:cNvGrpSpPr/>
          <p:nvPr/>
        </p:nvGrpSpPr>
        <p:grpSpPr>
          <a:xfrm flipH="1">
            <a:off x="-1700" y="329"/>
            <a:ext cx="9147400" cy="5142843"/>
            <a:chOff x="238125" y="854700"/>
            <a:chExt cx="7142500" cy="4015650"/>
          </a:xfrm>
        </p:grpSpPr>
        <p:sp>
          <p:nvSpPr>
            <p:cNvPr id="606" name="Google Shape;606;p1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0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0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0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8" name="Google Shape;628;p103"/>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29" name="Google Shape;629;p103"/>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0" name="Google Shape;630;p103"/>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1" name="Google Shape;631;p103"/>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2" name="Google Shape;632;p103"/>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33" name="Google Shape;633;p103"/>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34" name="Google Shape;634;p103"/>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635" name="Shape 635"/>
        <p:cNvGrpSpPr/>
        <p:nvPr/>
      </p:nvGrpSpPr>
      <p:grpSpPr>
        <a:xfrm>
          <a:off x="0" y="0"/>
          <a:ext cx="0" cy="0"/>
          <a:chOff x="0" y="0"/>
          <a:chExt cx="0" cy="0"/>
        </a:xfrm>
      </p:grpSpPr>
      <p:grpSp>
        <p:nvGrpSpPr>
          <p:cNvPr id="636" name="Google Shape;636;p104"/>
          <p:cNvGrpSpPr/>
          <p:nvPr/>
        </p:nvGrpSpPr>
        <p:grpSpPr>
          <a:xfrm>
            <a:off x="-1700" y="329"/>
            <a:ext cx="9147400" cy="5142843"/>
            <a:chOff x="238125" y="854700"/>
            <a:chExt cx="7142500" cy="4015650"/>
          </a:xfrm>
        </p:grpSpPr>
        <p:sp>
          <p:nvSpPr>
            <p:cNvPr id="637" name="Google Shape;637;p10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0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0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0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0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0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0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0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0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0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0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0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0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0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0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0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0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0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0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0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0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0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9" name="Google Shape;659;p104"/>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0" name="Google Shape;660;p104"/>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2" name="Shape 52"/>
        <p:cNvGrpSpPr/>
        <p:nvPr/>
      </p:nvGrpSpPr>
      <p:grpSpPr>
        <a:xfrm>
          <a:off x="0" y="0"/>
          <a:ext cx="0" cy="0"/>
          <a:chOff x="0" y="0"/>
          <a:chExt cx="0" cy="0"/>
        </a:xfrm>
      </p:grpSpPr>
      <p:grpSp>
        <p:nvGrpSpPr>
          <p:cNvPr id="53" name="Google Shape;53;p89"/>
          <p:cNvGrpSpPr/>
          <p:nvPr/>
        </p:nvGrpSpPr>
        <p:grpSpPr>
          <a:xfrm>
            <a:off x="-174525" y="-22399"/>
            <a:ext cx="9487164" cy="5193049"/>
            <a:chOff x="-174525" y="-22399"/>
            <a:chExt cx="9487164" cy="5193049"/>
          </a:xfrm>
        </p:grpSpPr>
        <p:sp>
          <p:nvSpPr>
            <p:cNvPr id="54" name="Google Shape;54;p8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 name="Google Shape;55;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6" name="Google Shape;56;p89"/>
            <p:cNvGrpSpPr/>
            <p:nvPr/>
          </p:nvGrpSpPr>
          <p:grpSpPr>
            <a:xfrm>
              <a:off x="263005" y="845117"/>
              <a:ext cx="3790149" cy="3960313"/>
              <a:chOff x="263005" y="845117"/>
              <a:chExt cx="3790149" cy="3960313"/>
            </a:xfrm>
          </p:grpSpPr>
          <p:sp>
            <p:nvSpPr>
              <p:cNvPr id="57" name="Google Shape;57;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 name="Google Shape;72;p89"/>
            <p:cNvGrpSpPr/>
            <p:nvPr/>
          </p:nvGrpSpPr>
          <p:grpSpPr>
            <a:xfrm>
              <a:off x="5055305" y="845117"/>
              <a:ext cx="3790149" cy="3960313"/>
              <a:chOff x="263005" y="845117"/>
              <a:chExt cx="3790149" cy="3960313"/>
            </a:xfrm>
          </p:grpSpPr>
          <p:sp>
            <p:nvSpPr>
              <p:cNvPr id="73" name="Google Shape;73;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8" name="Google Shape;88;p8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9" name="Google Shape;89;p8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 name="Google Shape;90;p8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1" name="Google Shape;91;p8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2" name="Google Shape;92;p8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3" name="Google Shape;93;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94" name="Google Shape;94;p89"/>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5" name="Google Shape;95;p89"/>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6" name="Google Shape;96;p89"/>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7" name="Google Shape;97;p89"/>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8" name="Google Shape;98;p89"/>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9" name="Google Shape;99;p89"/>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0" name="Google Shape;100;p89"/>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1" name="Google Shape;101;p89"/>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2" name="Google Shape;102;p89"/>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661" name="Shape 661"/>
        <p:cNvGrpSpPr/>
        <p:nvPr/>
      </p:nvGrpSpPr>
      <p:grpSpPr>
        <a:xfrm>
          <a:off x="0" y="0"/>
          <a:ext cx="0" cy="0"/>
          <a:chOff x="0" y="0"/>
          <a:chExt cx="0" cy="0"/>
        </a:xfrm>
      </p:grpSpPr>
      <p:grpSp>
        <p:nvGrpSpPr>
          <p:cNvPr id="662" name="Google Shape;662;p105"/>
          <p:cNvGrpSpPr/>
          <p:nvPr/>
        </p:nvGrpSpPr>
        <p:grpSpPr>
          <a:xfrm>
            <a:off x="-1700" y="329"/>
            <a:ext cx="9147400" cy="5142843"/>
            <a:chOff x="238125" y="854700"/>
            <a:chExt cx="7142500" cy="4015650"/>
          </a:xfrm>
        </p:grpSpPr>
        <p:sp>
          <p:nvSpPr>
            <p:cNvPr id="663" name="Google Shape;663;p1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5" name="Google Shape;685;p105"/>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6" name="Google Shape;686;p105"/>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7" name="Shape 687"/>
        <p:cNvGrpSpPr/>
        <p:nvPr/>
      </p:nvGrpSpPr>
      <p:grpSpPr>
        <a:xfrm>
          <a:off x="0" y="0"/>
          <a:ext cx="0" cy="0"/>
          <a:chOff x="0" y="0"/>
          <a:chExt cx="0" cy="0"/>
        </a:xfrm>
      </p:grpSpPr>
      <p:sp>
        <p:nvSpPr>
          <p:cNvPr id="688" name="Google Shape;688;p106"/>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689" name="Shape 689"/>
        <p:cNvGrpSpPr/>
        <p:nvPr/>
      </p:nvGrpSpPr>
      <p:grpSpPr>
        <a:xfrm>
          <a:off x="0" y="0"/>
          <a:ext cx="0" cy="0"/>
          <a:chOff x="0" y="0"/>
          <a:chExt cx="0" cy="0"/>
        </a:xfrm>
      </p:grpSpPr>
      <p:sp>
        <p:nvSpPr>
          <p:cNvPr id="690" name="Google Shape;690;p107"/>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691" name="Shape 691"/>
        <p:cNvGrpSpPr/>
        <p:nvPr/>
      </p:nvGrpSpPr>
      <p:grpSpPr>
        <a:xfrm>
          <a:off x="0" y="0"/>
          <a:ext cx="0" cy="0"/>
          <a:chOff x="0" y="0"/>
          <a:chExt cx="0" cy="0"/>
        </a:xfrm>
      </p:grpSpPr>
      <p:sp>
        <p:nvSpPr>
          <p:cNvPr id="692" name="Google Shape;692;p108"/>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3" name="Shape 693"/>
        <p:cNvGrpSpPr/>
        <p:nvPr/>
      </p:nvGrpSpPr>
      <p:grpSpPr>
        <a:xfrm>
          <a:off x="0" y="0"/>
          <a:ext cx="0" cy="0"/>
          <a:chOff x="0" y="0"/>
          <a:chExt cx="0" cy="0"/>
        </a:xfrm>
      </p:grpSpPr>
      <p:grpSp>
        <p:nvGrpSpPr>
          <p:cNvPr id="694" name="Google Shape;694;p109"/>
          <p:cNvGrpSpPr/>
          <p:nvPr/>
        </p:nvGrpSpPr>
        <p:grpSpPr>
          <a:xfrm>
            <a:off x="-1700" y="329"/>
            <a:ext cx="9147400" cy="5142843"/>
            <a:chOff x="238125" y="854700"/>
            <a:chExt cx="7142500" cy="4015650"/>
          </a:xfrm>
        </p:grpSpPr>
        <p:sp>
          <p:nvSpPr>
            <p:cNvPr id="695" name="Google Shape;695;p10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0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0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0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0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0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0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0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0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0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0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0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0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0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0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0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0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0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0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14" name="Google Shape;714;p10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715" name="Google Shape;715;p10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09"/>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17" name="Google Shape;717;p109"/>
          <p:cNvSpPr txBox="1"/>
          <p:nvPr>
            <p:ph idx="1" type="subTitle"/>
          </p:nvPr>
        </p:nvSpPr>
        <p:spPr>
          <a:xfrm rot="684086">
            <a:off x="5771626" y="1941489"/>
            <a:ext cx="1878775" cy="1549123"/>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718" name="Shape 718"/>
        <p:cNvGrpSpPr/>
        <p:nvPr/>
      </p:nvGrpSpPr>
      <p:grpSpPr>
        <a:xfrm>
          <a:off x="0" y="0"/>
          <a:ext cx="0" cy="0"/>
          <a:chOff x="0" y="0"/>
          <a:chExt cx="0" cy="0"/>
        </a:xfrm>
      </p:grpSpPr>
      <p:grpSp>
        <p:nvGrpSpPr>
          <p:cNvPr id="719" name="Google Shape;719;p110"/>
          <p:cNvGrpSpPr/>
          <p:nvPr/>
        </p:nvGrpSpPr>
        <p:grpSpPr>
          <a:xfrm flipH="1">
            <a:off x="-1700" y="329"/>
            <a:ext cx="9147400" cy="5142843"/>
            <a:chOff x="238125" y="854700"/>
            <a:chExt cx="7142500" cy="4015650"/>
          </a:xfrm>
        </p:grpSpPr>
        <p:sp>
          <p:nvSpPr>
            <p:cNvPr id="720" name="Google Shape;720;p1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1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2" name="Google Shape;742;p110"/>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43" name="Google Shape;743;p110"/>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744" name="Shape 744"/>
        <p:cNvGrpSpPr/>
        <p:nvPr/>
      </p:nvGrpSpPr>
      <p:grpSpPr>
        <a:xfrm>
          <a:off x="0" y="0"/>
          <a:ext cx="0" cy="0"/>
          <a:chOff x="0" y="0"/>
          <a:chExt cx="0" cy="0"/>
        </a:xfrm>
      </p:grpSpPr>
      <p:grpSp>
        <p:nvGrpSpPr>
          <p:cNvPr id="745" name="Google Shape;745;p111"/>
          <p:cNvGrpSpPr/>
          <p:nvPr/>
        </p:nvGrpSpPr>
        <p:grpSpPr>
          <a:xfrm>
            <a:off x="-1700" y="329"/>
            <a:ext cx="9147400" cy="5142843"/>
            <a:chOff x="238125" y="854700"/>
            <a:chExt cx="7142500" cy="4015650"/>
          </a:xfrm>
        </p:grpSpPr>
        <p:sp>
          <p:nvSpPr>
            <p:cNvPr id="746" name="Google Shape;746;p11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1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1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p111"/>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400"/>
              <a:buNone/>
              <a:defRPr sz="55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769" name="Google Shape;769;p111"/>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algn="r">
              <a:lnSpc>
                <a:spcPct val="100000"/>
              </a:lnSpc>
              <a:spcBef>
                <a:spcPts val="0"/>
              </a:spcBef>
              <a:spcAft>
                <a:spcPts val="0"/>
              </a:spcAft>
              <a:buSzPts val="1200"/>
              <a:buChar char="●"/>
              <a:defRPr sz="1600"/>
            </a:lvl1pPr>
            <a:lvl2pPr indent="-304800" lvl="1" marL="914400" algn="r">
              <a:lnSpc>
                <a:spcPct val="115000"/>
              </a:lnSpc>
              <a:spcBef>
                <a:spcPts val="0"/>
              </a:spcBef>
              <a:spcAft>
                <a:spcPts val="0"/>
              </a:spcAft>
              <a:buSzPts val="1200"/>
              <a:buChar char="○"/>
              <a:defRPr sz="1200"/>
            </a:lvl2pPr>
            <a:lvl3pPr indent="-304800" lvl="2" marL="1371600" algn="r">
              <a:lnSpc>
                <a:spcPct val="115000"/>
              </a:lnSpc>
              <a:spcBef>
                <a:spcPts val="1600"/>
              </a:spcBef>
              <a:spcAft>
                <a:spcPts val="0"/>
              </a:spcAft>
              <a:buSzPts val="1200"/>
              <a:buChar char="■"/>
              <a:defRPr sz="1200"/>
            </a:lvl3pPr>
            <a:lvl4pPr indent="-304800" lvl="3" marL="1828800" algn="r">
              <a:lnSpc>
                <a:spcPct val="115000"/>
              </a:lnSpc>
              <a:spcBef>
                <a:spcPts val="1600"/>
              </a:spcBef>
              <a:spcAft>
                <a:spcPts val="0"/>
              </a:spcAft>
              <a:buSzPts val="1200"/>
              <a:buChar char="●"/>
              <a:defRPr sz="1200"/>
            </a:lvl4pPr>
            <a:lvl5pPr indent="-304800" lvl="4" marL="2286000" algn="r">
              <a:lnSpc>
                <a:spcPct val="115000"/>
              </a:lnSpc>
              <a:spcBef>
                <a:spcPts val="1600"/>
              </a:spcBef>
              <a:spcAft>
                <a:spcPts val="0"/>
              </a:spcAft>
              <a:buSzPts val="1200"/>
              <a:buChar char="○"/>
              <a:defRPr sz="1200"/>
            </a:lvl5pPr>
            <a:lvl6pPr indent="-304800" lvl="5" marL="2743200" algn="r">
              <a:lnSpc>
                <a:spcPct val="115000"/>
              </a:lnSpc>
              <a:spcBef>
                <a:spcPts val="1600"/>
              </a:spcBef>
              <a:spcAft>
                <a:spcPts val="0"/>
              </a:spcAft>
              <a:buSzPts val="1200"/>
              <a:buChar char="■"/>
              <a:defRPr sz="1200"/>
            </a:lvl6pPr>
            <a:lvl7pPr indent="-304800" lvl="6" marL="3200400" algn="r">
              <a:lnSpc>
                <a:spcPct val="115000"/>
              </a:lnSpc>
              <a:spcBef>
                <a:spcPts val="1600"/>
              </a:spcBef>
              <a:spcAft>
                <a:spcPts val="0"/>
              </a:spcAft>
              <a:buSzPts val="1200"/>
              <a:buChar char="●"/>
              <a:defRPr sz="1200"/>
            </a:lvl7pPr>
            <a:lvl8pPr indent="-304800" lvl="7" marL="3657600" algn="r">
              <a:lnSpc>
                <a:spcPct val="115000"/>
              </a:lnSpc>
              <a:spcBef>
                <a:spcPts val="1600"/>
              </a:spcBef>
              <a:spcAft>
                <a:spcPts val="0"/>
              </a:spcAft>
              <a:buSzPts val="1200"/>
              <a:buChar char="○"/>
              <a:defRPr sz="1200"/>
            </a:lvl8pPr>
            <a:lvl9pPr indent="-304800" lvl="8" marL="411480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0" name="Shape 770"/>
        <p:cNvGrpSpPr/>
        <p:nvPr/>
      </p:nvGrpSpPr>
      <p:grpSpPr>
        <a:xfrm>
          <a:off x="0" y="0"/>
          <a:ext cx="0" cy="0"/>
          <a:chOff x="0" y="0"/>
          <a:chExt cx="0" cy="0"/>
        </a:xfrm>
      </p:grpSpPr>
      <p:grpSp>
        <p:nvGrpSpPr>
          <p:cNvPr id="771" name="Google Shape;771;p112"/>
          <p:cNvGrpSpPr/>
          <p:nvPr/>
        </p:nvGrpSpPr>
        <p:grpSpPr>
          <a:xfrm>
            <a:off x="352670" y="6764"/>
            <a:ext cx="8793030" cy="5129556"/>
            <a:chOff x="514825" y="859725"/>
            <a:chExt cx="6865800" cy="4005275"/>
          </a:xfrm>
        </p:grpSpPr>
        <p:sp>
          <p:nvSpPr>
            <p:cNvPr id="772" name="Google Shape;772;p1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3" name="Google Shape;793;p112"/>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794" name="Shape 794"/>
        <p:cNvGrpSpPr/>
        <p:nvPr/>
      </p:nvGrpSpPr>
      <p:grpSpPr>
        <a:xfrm>
          <a:off x="0" y="0"/>
          <a:ext cx="0" cy="0"/>
          <a:chOff x="0" y="0"/>
          <a:chExt cx="0" cy="0"/>
        </a:xfrm>
      </p:grpSpPr>
      <p:grpSp>
        <p:nvGrpSpPr>
          <p:cNvPr id="795" name="Google Shape;795;p114"/>
          <p:cNvGrpSpPr/>
          <p:nvPr/>
        </p:nvGrpSpPr>
        <p:grpSpPr>
          <a:xfrm>
            <a:off x="-174525" y="-22399"/>
            <a:ext cx="9487164" cy="5193049"/>
            <a:chOff x="-174525" y="-22399"/>
            <a:chExt cx="9487164" cy="5193049"/>
          </a:xfrm>
        </p:grpSpPr>
        <p:sp>
          <p:nvSpPr>
            <p:cNvPr id="796" name="Google Shape;796;p11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7" name="Google Shape;797;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98" name="Google Shape;798;p114"/>
            <p:cNvGrpSpPr/>
            <p:nvPr/>
          </p:nvGrpSpPr>
          <p:grpSpPr>
            <a:xfrm>
              <a:off x="263005" y="845117"/>
              <a:ext cx="3790149" cy="3960313"/>
              <a:chOff x="263005" y="845117"/>
              <a:chExt cx="3790149" cy="3960313"/>
            </a:xfrm>
          </p:grpSpPr>
          <p:sp>
            <p:nvSpPr>
              <p:cNvPr id="799" name="Google Shape;799;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4" name="Google Shape;814;p114"/>
            <p:cNvGrpSpPr/>
            <p:nvPr/>
          </p:nvGrpSpPr>
          <p:grpSpPr>
            <a:xfrm>
              <a:off x="5055305" y="845117"/>
              <a:ext cx="3790149" cy="3960313"/>
              <a:chOff x="263005" y="845117"/>
              <a:chExt cx="3790149" cy="3960313"/>
            </a:xfrm>
          </p:grpSpPr>
          <p:sp>
            <p:nvSpPr>
              <p:cNvPr id="815" name="Google Shape;815;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30" name="Google Shape;830;p11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31" name="Google Shape;831;p11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2" name="Google Shape;832;p11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3" name="Google Shape;833;p11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4" name="Google Shape;834;p11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5" name="Google Shape;835;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836" name="Google Shape;836;p114"/>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7" name="Google Shape;837;p114"/>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8" name="Google Shape;838;p114"/>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9" name="Google Shape;839;p114"/>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0" name="Google Shape;840;p114"/>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1" name="Google Shape;841;p114"/>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2" name="Google Shape;842;p114"/>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3" name="Google Shape;843;p114"/>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4" name="Google Shape;844;p114"/>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845" name="Shape 845"/>
        <p:cNvGrpSpPr/>
        <p:nvPr/>
      </p:nvGrpSpPr>
      <p:grpSpPr>
        <a:xfrm>
          <a:off x="0" y="0"/>
          <a:ext cx="0" cy="0"/>
          <a:chOff x="0" y="0"/>
          <a:chExt cx="0" cy="0"/>
        </a:xfrm>
      </p:grpSpPr>
      <p:grpSp>
        <p:nvGrpSpPr>
          <p:cNvPr id="846" name="Google Shape;846;p115"/>
          <p:cNvGrpSpPr/>
          <p:nvPr/>
        </p:nvGrpSpPr>
        <p:grpSpPr>
          <a:xfrm flipH="1">
            <a:off x="-1700" y="329"/>
            <a:ext cx="9147400" cy="5142843"/>
            <a:chOff x="238125" y="854700"/>
            <a:chExt cx="7142500" cy="4015650"/>
          </a:xfrm>
        </p:grpSpPr>
        <p:sp>
          <p:nvSpPr>
            <p:cNvPr id="847" name="Google Shape;847;p1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 name="Google Shape;869;p115"/>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0" name="Google Shape;870;p115"/>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1" name="Google Shape;871;p115"/>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2" name="Google Shape;872;p115"/>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3" name="Google Shape;873;p115"/>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grpSp>
        <p:nvGrpSpPr>
          <p:cNvPr id="104" name="Google Shape;104;p91"/>
          <p:cNvGrpSpPr/>
          <p:nvPr/>
        </p:nvGrpSpPr>
        <p:grpSpPr>
          <a:xfrm>
            <a:off x="-1700" y="329"/>
            <a:ext cx="9147400" cy="5142843"/>
            <a:chOff x="238125" y="854700"/>
            <a:chExt cx="7142500" cy="4015650"/>
          </a:xfrm>
        </p:grpSpPr>
        <p:sp>
          <p:nvSpPr>
            <p:cNvPr id="105" name="Google Shape;105;p9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9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9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9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9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9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9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9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9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9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9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9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9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9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9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91"/>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5" name="Google Shape;125;p91"/>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26" name="Google Shape;126;p9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27" name="Google Shape;127;p9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874" name="Shape 874"/>
        <p:cNvGrpSpPr/>
        <p:nvPr/>
      </p:nvGrpSpPr>
      <p:grpSpPr>
        <a:xfrm>
          <a:off x="0" y="0"/>
          <a:ext cx="0" cy="0"/>
          <a:chOff x="0" y="0"/>
          <a:chExt cx="0" cy="0"/>
        </a:xfrm>
      </p:grpSpPr>
      <p:grpSp>
        <p:nvGrpSpPr>
          <p:cNvPr id="875" name="Google Shape;875;p116"/>
          <p:cNvGrpSpPr/>
          <p:nvPr/>
        </p:nvGrpSpPr>
        <p:grpSpPr>
          <a:xfrm>
            <a:off x="-1700" y="329"/>
            <a:ext cx="9147400" cy="5142843"/>
            <a:chOff x="238125" y="854700"/>
            <a:chExt cx="7142500" cy="4015650"/>
          </a:xfrm>
        </p:grpSpPr>
        <p:sp>
          <p:nvSpPr>
            <p:cNvPr id="876" name="Google Shape;876;p1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8" name="Google Shape;898;p116"/>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899" name="Shape 899"/>
        <p:cNvGrpSpPr/>
        <p:nvPr/>
      </p:nvGrpSpPr>
      <p:grpSpPr>
        <a:xfrm>
          <a:off x="0" y="0"/>
          <a:ext cx="0" cy="0"/>
          <a:chOff x="0" y="0"/>
          <a:chExt cx="0" cy="0"/>
        </a:xfrm>
      </p:grpSpPr>
      <p:grpSp>
        <p:nvGrpSpPr>
          <p:cNvPr id="900" name="Google Shape;900;p117"/>
          <p:cNvGrpSpPr/>
          <p:nvPr/>
        </p:nvGrpSpPr>
        <p:grpSpPr>
          <a:xfrm>
            <a:off x="-1700" y="329"/>
            <a:ext cx="9147400" cy="5142843"/>
            <a:chOff x="238125" y="854700"/>
            <a:chExt cx="7142500" cy="4015650"/>
          </a:xfrm>
        </p:grpSpPr>
        <p:sp>
          <p:nvSpPr>
            <p:cNvPr id="901" name="Google Shape;901;p1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3" name="Google Shape;923;p117"/>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4" name="Google Shape;924;p117"/>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5" name="Google Shape;925;p117"/>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6" name="Google Shape;926;p117"/>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7" name="Google Shape;927;p117"/>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8" name="Google Shape;928;p117"/>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9" name="Google Shape;929;p117"/>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0" name="Google Shape;930;p117"/>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1" name="Google Shape;931;p117"/>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2" name="Google Shape;932;p117"/>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3" name="Google Shape;933;p117"/>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4" name="Google Shape;934;p117"/>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5" name="Google Shape;935;p117"/>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936" name="Shape 936"/>
        <p:cNvGrpSpPr/>
        <p:nvPr/>
      </p:nvGrpSpPr>
      <p:grpSpPr>
        <a:xfrm>
          <a:off x="0" y="0"/>
          <a:ext cx="0" cy="0"/>
          <a:chOff x="0" y="0"/>
          <a:chExt cx="0" cy="0"/>
        </a:xfrm>
      </p:grpSpPr>
      <p:grpSp>
        <p:nvGrpSpPr>
          <p:cNvPr id="937" name="Google Shape;937;p118"/>
          <p:cNvGrpSpPr/>
          <p:nvPr/>
        </p:nvGrpSpPr>
        <p:grpSpPr>
          <a:xfrm flipH="1">
            <a:off x="-1700" y="329"/>
            <a:ext cx="9147400" cy="5142843"/>
            <a:chOff x="238125" y="854700"/>
            <a:chExt cx="7142500" cy="4015650"/>
          </a:xfrm>
        </p:grpSpPr>
        <p:sp>
          <p:nvSpPr>
            <p:cNvPr id="938" name="Google Shape;938;p1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1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1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1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0" name="Google Shape;960;p118"/>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1" name="Google Shape;961;p118"/>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2" name="Google Shape;962;p118"/>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3" name="Google Shape;963;p118"/>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4" name="Google Shape;964;p118"/>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5" name="Google Shape;965;p118"/>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6" name="Google Shape;966;p118"/>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7" name="Google Shape;967;p118"/>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8" name="Google Shape;968;p118"/>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969" name="Google Shape;969;p118"/>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70" name="Google Shape;970;p118"/>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971" name="Shape 971"/>
        <p:cNvGrpSpPr/>
        <p:nvPr/>
      </p:nvGrpSpPr>
      <p:grpSpPr>
        <a:xfrm>
          <a:off x="0" y="0"/>
          <a:ext cx="0" cy="0"/>
          <a:chOff x="0" y="0"/>
          <a:chExt cx="0" cy="0"/>
        </a:xfrm>
      </p:grpSpPr>
      <p:grpSp>
        <p:nvGrpSpPr>
          <p:cNvPr id="972" name="Google Shape;972;p119"/>
          <p:cNvGrpSpPr/>
          <p:nvPr/>
        </p:nvGrpSpPr>
        <p:grpSpPr>
          <a:xfrm>
            <a:off x="-1700" y="329"/>
            <a:ext cx="9147400" cy="5142843"/>
            <a:chOff x="238125" y="854700"/>
            <a:chExt cx="7142500" cy="4015650"/>
          </a:xfrm>
        </p:grpSpPr>
        <p:sp>
          <p:nvSpPr>
            <p:cNvPr id="973" name="Google Shape;973;p11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1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1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1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1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1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1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1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1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1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1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1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1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1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1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1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1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1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1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1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1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1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119"/>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6" name="Shape 996"/>
        <p:cNvGrpSpPr/>
        <p:nvPr/>
      </p:nvGrpSpPr>
      <p:grpSpPr>
        <a:xfrm>
          <a:off x="0" y="0"/>
          <a:ext cx="0" cy="0"/>
          <a:chOff x="0" y="0"/>
          <a:chExt cx="0" cy="0"/>
        </a:xfrm>
      </p:grpSpPr>
      <p:grpSp>
        <p:nvGrpSpPr>
          <p:cNvPr id="997" name="Google Shape;997;p120"/>
          <p:cNvGrpSpPr/>
          <p:nvPr/>
        </p:nvGrpSpPr>
        <p:grpSpPr>
          <a:xfrm>
            <a:off x="-1700" y="329"/>
            <a:ext cx="9147400" cy="5142843"/>
            <a:chOff x="238125" y="854700"/>
            <a:chExt cx="7142500" cy="4015650"/>
          </a:xfrm>
        </p:grpSpPr>
        <p:sp>
          <p:nvSpPr>
            <p:cNvPr id="998" name="Google Shape;998;p1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17" name="Google Shape;1017;p120"/>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018" name="Google Shape;1018;p120"/>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9" name="Google Shape;1019;p120"/>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1020" name="Shape 1020"/>
        <p:cNvGrpSpPr/>
        <p:nvPr/>
      </p:nvGrpSpPr>
      <p:grpSpPr>
        <a:xfrm>
          <a:off x="0" y="0"/>
          <a:ext cx="0" cy="0"/>
          <a:chOff x="0" y="0"/>
          <a:chExt cx="0" cy="0"/>
        </a:xfrm>
      </p:grpSpPr>
      <p:grpSp>
        <p:nvGrpSpPr>
          <p:cNvPr id="1021" name="Google Shape;1021;p121"/>
          <p:cNvGrpSpPr/>
          <p:nvPr/>
        </p:nvGrpSpPr>
        <p:grpSpPr>
          <a:xfrm flipH="1">
            <a:off x="-1700" y="329"/>
            <a:ext cx="9147400" cy="5142843"/>
            <a:chOff x="238125" y="854700"/>
            <a:chExt cx="7142500" cy="4015650"/>
          </a:xfrm>
        </p:grpSpPr>
        <p:sp>
          <p:nvSpPr>
            <p:cNvPr id="1022" name="Google Shape;1022;p1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1" name="Google Shape;1041;p121"/>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6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042" name="Google Shape;1042;p121"/>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1043" name="Shape 1043"/>
        <p:cNvGrpSpPr/>
        <p:nvPr/>
      </p:nvGrpSpPr>
      <p:grpSpPr>
        <a:xfrm>
          <a:off x="0" y="0"/>
          <a:ext cx="0" cy="0"/>
          <a:chOff x="0" y="0"/>
          <a:chExt cx="0" cy="0"/>
        </a:xfrm>
      </p:grpSpPr>
      <p:grpSp>
        <p:nvGrpSpPr>
          <p:cNvPr id="1044" name="Google Shape;1044;p122"/>
          <p:cNvGrpSpPr/>
          <p:nvPr/>
        </p:nvGrpSpPr>
        <p:grpSpPr>
          <a:xfrm>
            <a:off x="-1700" y="329"/>
            <a:ext cx="9147400" cy="5142843"/>
            <a:chOff x="238125" y="854700"/>
            <a:chExt cx="7142500" cy="4015650"/>
          </a:xfrm>
        </p:grpSpPr>
        <p:sp>
          <p:nvSpPr>
            <p:cNvPr id="1045" name="Google Shape;1045;p1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4" name="Google Shape;1064;p122"/>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p:txBody>
      </p:sp>
      <p:sp>
        <p:nvSpPr>
          <p:cNvPr id="1065" name="Google Shape;1065;p122"/>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r">
              <a:lnSpc>
                <a:spcPct val="115000"/>
              </a:lnSpc>
              <a:spcBef>
                <a:spcPts val="1600"/>
              </a:spcBef>
              <a:spcAft>
                <a:spcPts val="0"/>
              </a:spcAft>
              <a:buSzPts val="1600"/>
              <a:buChar char="○"/>
              <a:defRPr/>
            </a:lvl2pPr>
            <a:lvl3pPr indent="-330200" lvl="2" marL="1371600" algn="r">
              <a:lnSpc>
                <a:spcPct val="115000"/>
              </a:lnSpc>
              <a:spcBef>
                <a:spcPts val="1600"/>
              </a:spcBef>
              <a:spcAft>
                <a:spcPts val="0"/>
              </a:spcAft>
              <a:buSzPts val="1600"/>
              <a:buChar char="■"/>
              <a:defRPr/>
            </a:lvl3pPr>
            <a:lvl4pPr indent="-330200" lvl="3" marL="1828800" algn="r">
              <a:lnSpc>
                <a:spcPct val="115000"/>
              </a:lnSpc>
              <a:spcBef>
                <a:spcPts val="1600"/>
              </a:spcBef>
              <a:spcAft>
                <a:spcPts val="0"/>
              </a:spcAft>
              <a:buSzPts val="1600"/>
              <a:buChar char="●"/>
              <a:defRPr/>
            </a:lvl4pPr>
            <a:lvl5pPr indent="-330200" lvl="4" marL="2286000" algn="r">
              <a:lnSpc>
                <a:spcPct val="115000"/>
              </a:lnSpc>
              <a:spcBef>
                <a:spcPts val="1600"/>
              </a:spcBef>
              <a:spcAft>
                <a:spcPts val="0"/>
              </a:spcAft>
              <a:buSzPts val="1600"/>
              <a:buChar char="○"/>
              <a:defRPr/>
            </a:lvl5pPr>
            <a:lvl6pPr indent="-330200" lvl="5" marL="2743200" algn="r">
              <a:lnSpc>
                <a:spcPct val="115000"/>
              </a:lnSpc>
              <a:spcBef>
                <a:spcPts val="1600"/>
              </a:spcBef>
              <a:spcAft>
                <a:spcPts val="0"/>
              </a:spcAft>
              <a:buSzPts val="1600"/>
              <a:buChar char="■"/>
              <a:defRPr/>
            </a:lvl6pPr>
            <a:lvl7pPr indent="-330200" lvl="6" marL="3200400" algn="r">
              <a:lnSpc>
                <a:spcPct val="115000"/>
              </a:lnSpc>
              <a:spcBef>
                <a:spcPts val="1600"/>
              </a:spcBef>
              <a:spcAft>
                <a:spcPts val="0"/>
              </a:spcAft>
              <a:buSzPts val="1600"/>
              <a:buChar char="●"/>
              <a:defRPr/>
            </a:lvl7pPr>
            <a:lvl8pPr indent="-330200" lvl="7" marL="3657600" algn="r">
              <a:lnSpc>
                <a:spcPct val="115000"/>
              </a:lnSpc>
              <a:spcBef>
                <a:spcPts val="1600"/>
              </a:spcBef>
              <a:spcAft>
                <a:spcPts val="0"/>
              </a:spcAft>
              <a:buSzPts val="1600"/>
              <a:buChar char="○"/>
              <a:defRPr/>
            </a:lvl8pPr>
            <a:lvl9pPr indent="-330200" lvl="8" marL="411480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1066" name="Shape 1066"/>
        <p:cNvGrpSpPr/>
        <p:nvPr/>
      </p:nvGrpSpPr>
      <p:grpSpPr>
        <a:xfrm>
          <a:off x="0" y="0"/>
          <a:ext cx="0" cy="0"/>
          <a:chOff x="0" y="0"/>
          <a:chExt cx="0" cy="0"/>
        </a:xfrm>
      </p:grpSpPr>
      <p:grpSp>
        <p:nvGrpSpPr>
          <p:cNvPr id="1067" name="Google Shape;1067;p123"/>
          <p:cNvGrpSpPr/>
          <p:nvPr/>
        </p:nvGrpSpPr>
        <p:grpSpPr>
          <a:xfrm>
            <a:off x="-174525" y="-22399"/>
            <a:ext cx="9487164" cy="5193049"/>
            <a:chOff x="-174525" y="-22399"/>
            <a:chExt cx="9487164" cy="5193049"/>
          </a:xfrm>
        </p:grpSpPr>
        <p:sp>
          <p:nvSpPr>
            <p:cNvPr id="1068" name="Google Shape;1068;p1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9" name="Google Shape;1069;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070" name="Google Shape;1070;p123"/>
            <p:cNvGrpSpPr/>
            <p:nvPr/>
          </p:nvGrpSpPr>
          <p:grpSpPr>
            <a:xfrm>
              <a:off x="263005" y="845117"/>
              <a:ext cx="3790149" cy="3960313"/>
              <a:chOff x="263005" y="845117"/>
              <a:chExt cx="3790149" cy="3960313"/>
            </a:xfrm>
          </p:grpSpPr>
          <p:sp>
            <p:nvSpPr>
              <p:cNvPr id="1071" name="Google Shape;1071;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6" name="Google Shape;1086;p123"/>
            <p:cNvGrpSpPr/>
            <p:nvPr/>
          </p:nvGrpSpPr>
          <p:grpSpPr>
            <a:xfrm>
              <a:off x="5055305" y="845117"/>
              <a:ext cx="3790149" cy="3960313"/>
              <a:chOff x="263005" y="845117"/>
              <a:chExt cx="3790149" cy="3960313"/>
            </a:xfrm>
          </p:grpSpPr>
          <p:sp>
            <p:nvSpPr>
              <p:cNvPr id="1087" name="Google Shape;1087;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02" name="Google Shape;1102;p1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03" name="Google Shape;1103;p1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4" name="Google Shape;1104;p1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5" name="Google Shape;1105;p1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6" name="Google Shape;1106;p1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7" name="Google Shape;1107;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08" name="Google Shape;1108;p123"/>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09" name="Google Shape;1109;p123"/>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0" name="Google Shape;1110;p123"/>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1" name="Google Shape;1111;p123"/>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2" name="Google Shape;1112;p123"/>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3" name="Google Shape;1113;p123"/>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1114" name="Shape 1114"/>
        <p:cNvGrpSpPr/>
        <p:nvPr/>
      </p:nvGrpSpPr>
      <p:grpSpPr>
        <a:xfrm>
          <a:off x="0" y="0"/>
          <a:ext cx="0" cy="0"/>
          <a:chOff x="0" y="0"/>
          <a:chExt cx="0" cy="0"/>
        </a:xfrm>
      </p:grpSpPr>
      <p:grpSp>
        <p:nvGrpSpPr>
          <p:cNvPr id="1115" name="Google Shape;1115;p124"/>
          <p:cNvGrpSpPr/>
          <p:nvPr/>
        </p:nvGrpSpPr>
        <p:grpSpPr>
          <a:xfrm flipH="1">
            <a:off x="-1700" y="329"/>
            <a:ext cx="9147400" cy="5142843"/>
            <a:chOff x="238125" y="854700"/>
            <a:chExt cx="7142500" cy="4015650"/>
          </a:xfrm>
        </p:grpSpPr>
        <p:sp>
          <p:nvSpPr>
            <p:cNvPr id="1116" name="Google Shape;1116;p1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5" name="Google Shape;1135;p124"/>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6" name="Google Shape;1136;p124"/>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7" name="Google Shape;1137;p124"/>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8" name="Google Shape;1138;p124"/>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9" name="Google Shape;1139;p124"/>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0" name="Google Shape;1140;p124"/>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41" name="Google Shape;1141;p124"/>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2" name="Google Shape;1142;p124"/>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1143" name="Shape 1143"/>
        <p:cNvGrpSpPr/>
        <p:nvPr/>
      </p:nvGrpSpPr>
      <p:grpSpPr>
        <a:xfrm>
          <a:off x="0" y="0"/>
          <a:ext cx="0" cy="0"/>
          <a:chOff x="0" y="0"/>
          <a:chExt cx="0" cy="0"/>
        </a:xfrm>
      </p:grpSpPr>
      <p:grpSp>
        <p:nvGrpSpPr>
          <p:cNvPr id="1144" name="Google Shape;1144;p125"/>
          <p:cNvGrpSpPr/>
          <p:nvPr/>
        </p:nvGrpSpPr>
        <p:grpSpPr>
          <a:xfrm>
            <a:off x="-174525" y="-22399"/>
            <a:ext cx="9487164" cy="5193049"/>
            <a:chOff x="-174525" y="-22399"/>
            <a:chExt cx="9487164" cy="5193049"/>
          </a:xfrm>
        </p:grpSpPr>
        <p:sp>
          <p:nvSpPr>
            <p:cNvPr id="1145" name="Google Shape;1145;p1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6" name="Google Shape;1146;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47" name="Google Shape;1147;p125"/>
            <p:cNvGrpSpPr/>
            <p:nvPr/>
          </p:nvGrpSpPr>
          <p:grpSpPr>
            <a:xfrm>
              <a:off x="263005" y="845117"/>
              <a:ext cx="3790149" cy="3960313"/>
              <a:chOff x="263005" y="845117"/>
              <a:chExt cx="3790149" cy="3960313"/>
            </a:xfrm>
          </p:grpSpPr>
          <p:sp>
            <p:nvSpPr>
              <p:cNvPr id="1148" name="Google Shape;1148;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3" name="Google Shape;1163;p125"/>
            <p:cNvGrpSpPr/>
            <p:nvPr/>
          </p:nvGrpSpPr>
          <p:grpSpPr>
            <a:xfrm>
              <a:off x="5055305" y="845117"/>
              <a:ext cx="3790149" cy="3960313"/>
              <a:chOff x="263005" y="845117"/>
              <a:chExt cx="3790149" cy="3960313"/>
            </a:xfrm>
          </p:grpSpPr>
          <p:sp>
            <p:nvSpPr>
              <p:cNvPr id="1164" name="Google Shape;1164;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79" name="Google Shape;1179;p1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80" name="Google Shape;1180;p1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1" name="Google Shape;1181;p1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2" name="Google Shape;1182;p1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3" name="Google Shape;1183;p1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4" name="Google Shape;1184;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85" name="Google Shape;1185;p125"/>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86" name="Google Shape;1186;p125"/>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28" name="Shape 128"/>
        <p:cNvGrpSpPr/>
        <p:nvPr/>
      </p:nvGrpSpPr>
      <p:grpSpPr>
        <a:xfrm>
          <a:off x="0" y="0"/>
          <a:ext cx="0" cy="0"/>
          <a:chOff x="0" y="0"/>
          <a:chExt cx="0" cy="0"/>
        </a:xfrm>
      </p:grpSpPr>
      <p:grpSp>
        <p:nvGrpSpPr>
          <p:cNvPr id="129" name="Google Shape;129;p92"/>
          <p:cNvGrpSpPr/>
          <p:nvPr/>
        </p:nvGrpSpPr>
        <p:grpSpPr>
          <a:xfrm flipH="1">
            <a:off x="-1700" y="329"/>
            <a:ext cx="9147400" cy="5142843"/>
            <a:chOff x="238125" y="854700"/>
            <a:chExt cx="7142500" cy="4015650"/>
          </a:xfrm>
        </p:grpSpPr>
        <p:sp>
          <p:nvSpPr>
            <p:cNvPr id="130" name="Google Shape;130;p9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9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92"/>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3" name="Google Shape;153;p92"/>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1187" name="Shape 1187"/>
        <p:cNvGrpSpPr/>
        <p:nvPr/>
      </p:nvGrpSpPr>
      <p:grpSpPr>
        <a:xfrm>
          <a:off x="0" y="0"/>
          <a:ext cx="0" cy="0"/>
          <a:chOff x="0" y="0"/>
          <a:chExt cx="0" cy="0"/>
        </a:xfrm>
      </p:grpSpPr>
      <p:grpSp>
        <p:nvGrpSpPr>
          <p:cNvPr id="1188" name="Google Shape;1188;p126"/>
          <p:cNvGrpSpPr/>
          <p:nvPr/>
        </p:nvGrpSpPr>
        <p:grpSpPr>
          <a:xfrm>
            <a:off x="-174525" y="-22399"/>
            <a:ext cx="9487164" cy="5193049"/>
            <a:chOff x="-174525" y="-22399"/>
            <a:chExt cx="9487164" cy="5193049"/>
          </a:xfrm>
        </p:grpSpPr>
        <p:sp>
          <p:nvSpPr>
            <p:cNvPr id="1189" name="Google Shape;1189;p12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90" name="Google Shape;1190;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91" name="Google Shape;1191;p126"/>
            <p:cNvGrpSpPr/>
            <p:nvPr/>
          </p:nvGrpSpPr>
          <p:grpSpPr>
            <a:xfrm>
              <a:off x="263005" y="845117"/>
              <a:ext cx="3790149" cy="3960313"/>
              <a:chOff x="263005" y="845117"/>
              <a:chExt cx="3790149" cy="3960313"/>
            </a:xfrm>
          </p:grpSpPr>
          <p:sp>
            <p:nvSpPr>
              <p:cNvPr id="1192" name="Google Shape;1192;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7" name="Google Shape;1207;p126"/>
            <p:cNvGrpSpPr/>
            <p:nvPr/>
          </p:nvGrpSpPr>
          <p:grpSpPr>
            <a:xfrm>
              <a:off x="5055305" y="845117"/>
              <a:ext cx="3790149" cy="3960313"/>
              <a:chOff x="263005" y="845117"/>
              <a:chExt cx="3790149" cy="3960313"/>
            </a:xfrm>
          </p:grpSpPr>
          <p:sp>
            <p:nvSpPr>
              <p:cNvPr id="1208" name="Google Shape;1208;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23" name="Google Shape;1223;p12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224" name="Google Shape;1224;p12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5" name="Google Shape;1225;p12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6" name="Google Shape;1226;p12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7" name="Google Shape;1227;p12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8" name="Google Shape;1228;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29" name="Google Shape;1229;p126"/>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30" name="Google Shape;1230;p126"/>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1231" name="Shape 1231"/>
        <p:cNvGrpSpPr/>
        <p:nvPr/>
      </p:nvGrpSpPr>
      <p:grpSpPr>
        <a:xfrm>
          <a:off x="0" y="0"/>
          <a:ext cx="0" cy="0"/>
          <a:chOff x="0" y="0"/>
          <a:chExt cx="0" cy="0"/>
        </a:xfrm>
      </p:grpSpPr>
      <p:grpSp>
        <p:nvGrpSpPr>
          <p:cNvPr id="1232" name="Google Shape;1232;p127"/>
          <p:cNvGrpSpPr/>
          <p:nvPr/>
        </p:nvGrpSpPr>
        <p:grpSpPr>
          <a:xfrm>
            <a:off x="-1700" y="329"/>
            <a:ext cx="9147400" cy="5142843"/>
            <a:chOff x="238125" y="854700"/>
            <a:chExt cx="7142500" cy="4015650"/>
          </a:xfrm>
        </p:grpSpPr>
        <p:sp>
          <p:nvSpPr>
            <p:cNvPr id="1233" name="Google Shape;1233;p1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5" name="Google Shape;1255;p127"/>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6" name="Google Shape;1256;p127"/>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7" name="Google Shape;1257;p127"/>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8" name="Google Shape;1258;p127"/>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9" name="Google Shape;1259;p127"/>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0" name="Google Shape;1260;p127"/>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1" name="Google Shape;1261;p127"/>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1262" name="Shape 1262"/>
        <p:cNvGrpSpPr/>
        <p:nvPr/>
      </p:nvGrpSpPr>
      <p:grpSpPr>
        <a:xfrm>
          <a:off x="0" y="0"/>
          <a:ext cx="0" cy="0"/>
          <a:chOff x="0" y="0"/>
          <a:chExt cx="0" cy="0"/>
        </a:xfrm>
      </p:grpSpPr>
      <p:grpSp>
        <p:nvGrpSpPr>
          <p:cNvPr id="1263" name="Google Shape;1263;p128"/>
          <p:cNvGrpSpPr/>
          <p:nvPr/>
        </p:nvGrpSpPr>
        <p:grpSpPr>
          <a:xfrm flipH="1">
            <a:off x="-1700" y="329"/>
            <a:ext cx="9147400" cy="5142843"/>
            <a:chOff x="238125" y="854700"/>
            <a:chExt cx="7142500" cy="4015650"/>
          </a:xfrm>
        </p:grpSpPr>
        <p:sp>
          <p:nvSpPr>
            <p:cNvPr id="1264" name="Google Shape;1264;p12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2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2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2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2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2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2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2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2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2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2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2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2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2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2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2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2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2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2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2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2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2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6" name="Google Shape;1286;p128"/>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7" name="Google Shape;1287;p128"/>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8" name="Google Shape;1288;p128"/>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89" name="Google Shape;1289;p128"/>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90" name="Google Shape;1290;p128"/>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1291" name="Shape 1291"/>
        <p:cNvGrpSpPr/>
        <p:nvPr/>
      </p:nvGrpSpPr>
      <p:grpSpPr>
        <a:xfrm>
          <a:off x="0" y="0"/>
          <a:ext cx="0" cy="0"/>
          <a:chOff x="0" y="0"/>
          <a:chExt cx="0" cy="0"/>
        </a:xfrm>
      </p:grpSpPr>
      <p:grpSp>
        <p:nvGrpSpPr>
          <p:cNvPr id="1292" name="Google Shape;1292;p129"/>
          <p:cNvGrpSpPr/>
          <p:nvPr/>
        </p:nvGrpSpPr>
        <p:grpSpPr>
          <a:xfrm>
            <a:off x="-1700" y="329"/>
            <a:ext cx="9147400" cy="5142843"/>
            <a:chOff x="238125" y="854700"/>
            <a:chExt cx="7142500" cy="4015650"/>
          </a:xfrm>
        </p:grpSpPr>
        <p:sp>
          <p:nvSpPr>
            <p:cNvPr id="1293" name="Google Shape;1293;p12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2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2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2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2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2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2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2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2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2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2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2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2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2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2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2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2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2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2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12" name="Google Shape;1312;p12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313" name="Google Shape;1313;p12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29"/>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15" name="Google Shape;1315;p129"/>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316" name="Google Shape;1316;p129"/>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1317" name="Google Shape;1317;p129"/>
          <p:cNvGrpSpPr/>
          <p:nvPr/>
        </p:nvGrpSpPr>
        <p:grpSpPr>
          <a:xfrm rot="697126">
            <a:off x="8218474" y="-369190"/>
            <a:ext cx="1305393" cy="1346461"/>
            <a:chOff x="1492000" y="427450"/>
            <a:chExt cx="1188000" cy="1225375"/>
          </a:xfrm>
        </p:grpSpPr>
        <p:sp>
          <p:nvSpPr>
            <p:cNvPr id="1318" name="Google Shape;1318;p12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2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2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2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2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2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2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2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2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2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2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1329" name="Shape 1329"/>
        <p:cNvGrpSpPr/>
        <p:nvPr/>
      </p:nvGrpSpPr>
      <p:grpSpPr>
        <a:xfrm>
          <a:off x="0" y="0"/>
          <a:ext cx="0" cy="0"/>
          <a:chOff x="0" y="0"/>
          <a:chExt cx="0" cy="0"/>
        </a:xfrm>
      </p:grpSpPr>
      <p:grpSp>
        <p:nvGrpSpPr>
          <p:cNvPr id="1330" name="Google Shape;1330;p130"/>
          <p:cNvGrpSpPr/>
          <p:nvPr/>
        </p:nvGrpSpPr>
        <p:grpSpPr>
          <a:xfrm flipH="1">
            <a:off x="-1700" y="329"/>
            <a:ext cx="9147400" cy="5142843"/>
            <a:chOff x="238125" y="854700"/>
            <a:chExt cx="7142500" cy="4015650"/>
          </a:xfrm>
        </p:grpSpPr>
        <p:sp>
          <p:nvSpPr>
            <p:cNvPr id="1331" name="Google Shape;1331;p13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3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3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3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3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3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3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3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3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3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3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3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3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3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3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3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3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3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3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3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3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3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3" name="Google Shape;1353;p130"/>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54" name="Google Shape;1354;p130"/>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5" name="Shape 1355"/>
        <p:cNvGrpSpPr/>
        <p:nvPr/>
      </p:nvGrpSpPr>
      <p:grpSpPr>
        <a:xfrm>
          <a:off x="0" y="0"/>
          <a:ext cx="0" cy="0"/>
          <a:chOff x="0" y="0"/>
          <a:chExt cx="0" cy="0"/>
        </a:xfrm>
      </p:grpSpPr>
      <p:sp>
        <p:nvSpPr>
          <p:cNvPr id="1356" name="Google Shape;1356;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1357" name="Shape 1357"/>
        <p:cNvGrpSpPr/>
        <p:nvPr/>
      </p:nvGrpSpPr>
      <p:grpSpPr>
        <a:xfrm>
          <a:off x="0" y="0"/>
          <a:ext cx="0" cy="0"/>
          <a:chOff x="0" y="0"/>
          <a:chExt cx="0" cy="0"/>
        </a:xfrm>
      </p:grpSpPr>
      <p:grpSp>
        <p:nvGrpSpPr>
          <p:cNvPr id="1358" name="Google Shape;1358;p137"/>
          <p:cNvGrpSpPr/>
          <p:nvPr/>
        </p:nvGrpSpPr>
        <p:grpSpPr>
          <a:xfrm>
            <a:off x="-174525" y="-22399"/>
            <a:ext cx="9487164" cy="5193049"/>
            <a:chOff x="-174525" y="-22399"/>
            <a:chExt cx="9487164" cy="5193049"/>
          </a:xfrm>
        </p:grpSpPr>
        <p:sp>
          <p:nvSpPr>
            <p:cNvPr id="1359" name="Google Shape;1359;p13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0" name="Google Shape;1360;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361" name="Google Shape;1361;p137"/>
            <p:cNvGrpSpPr/>
            <p:nvPr/>
          </p:nvGrpSpPr>
          <p:grpSpPr>
            <a:xfrm>
              <a:off x="263005" y="845117"/>
              <a:ext cx="3790149" cy="3960313"/>
              <a:chOff x="263005" y="845117"/>
              <a:chExt cx="3790149" cy="3960313"/>
            </a:xfrm>
          </p:grpSpPr>
          <p:sp>
            <p:nvSpPr>
              <p:cNvPr id="1362" name="Google Shape;1362;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7" name="Google Shape;1377;p137"/>
            <p:cNvGrpSpPr/>
            <p:nvPr/>
          </p:nvGrpSpPr>
          <p:grpSpPr>
            <a:xfrm>
              <a:off x="5055305" y="845117"/>
              <a:ext cx="3790149" cy="3960313"/>
              <a:chOff x="263005" y="845117"/>
              <a:chExt cx="3790149" cy="3960313"/>
            </a:xfrm>
          </p:grpSpPr>
          <p:sp>
            <p:nvSpPr>
              <p:cNvPr id="1378" name="Google Shape;1378;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93" name="Google Shape;1393;p13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394" name="Google Shape;1394;p13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5" name="Google Shape;1395;p13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6" name="Google Shape;1396;p13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7" name="Google Shape;1397;p13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8" name="Google Shape;1398;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1399" name="Shape 1399"/>
        <p:cNvGrpSpPr/>
        <p:nvPr/>
      </p:nvGrpSpPr>
      <p:grpSpPr>
        <a:xfrm>
          <a:off x="0" y="0"/>
          <a:ext cx="0" cy="0"/>
          <a:chOff x="0" y="0"/>
          <a:chExt cx="0" cy="0"/>
        </a:xfrm>
      </p:grpSpPr>
      <p:grpSp>
        <p:nvGrpSpPr>
          <p:cNvPr id="1400" name="Google Shape;1400;p138"/>
          <p:cNvGrpSpPr/>
          <p:nvPr/>
        </p:nvGrpSpPr>
        <p:grpSpPr>
          <a:xfrm>
            <a:off x="-1700" y="329"/>
            <a:ext cx="9147400" cy="5142843"/>
            <a:chOff x="238125" y="854700"/>
            <a:chExt cx="7142500" cy="4015650"/>
          </a:xfrm>
        </p:grpSpPr>
        <p:sp>
          <p:nvSpPr>
            <p:cNvPr id="1401" name="Google Shape;1401;p1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20" name="Google Shape;1420;p13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421" name="Google Shape;1421;p13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2" name="Google Shape;1422;p138"/>
          <p:cNvGrpSpPr/>
          <p:nvPr/>
        </p:nvGrpSpPr>
        <p:grpSpPr>
          <a:xfrm rot="697126">
            <a:off x="8218474" y="-369190"/>
            <a:ext cx="1305393" cy="1346461"/>
            <a:chOff x="1492000" y="427450"/>
            <a:chExt cx="1188000" cy="1225375"/>
          </a:xfrm>
        </p:grpSpPr>
        <p:sp>
          <p:nvSpPr>
            <p:cNvPr id="1423" name="Google Shape;1423;p13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3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3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3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3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3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3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3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3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3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3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1434" name="Shape 1434"/>
        <p:cNvGrpSpPr/>
        <p:nvPr/>
      </p:nvGrpSpPr>
      <p:grpSpPr>
        <a:xfrm>
          <a:off x="0" y="0"/>
          <a:ext cx="0" cy="0"/>
          <a:chOff x="0" y="0"/>
          <a:chExt cx="0" cy="0"/>
        </a:xfrm>
      </p:grpSpPr>
      <p:grpSp>
        <p:nvGrpSpPr>
          <p:cNvPr id="1435" name="Google Shape;1435;p139"/>
          <p:cNvGrpSpPr/>
          <p:nvPr/>
        </p:nvGrpSpPr>
        <p:grpSpPr>
          <a:xfrm flipH="1">
            <a:off x="-1700" y="329"/>
            <a:ext cx="9147400" cy="5142843"/>
            <a:chOff x="238125" y="854700"/>
            <a:chExt cx="7142500" cy="4015650"/>
          </a:xfrm>
        </p:grpSpPr>
        <p:sp>
          <p:nvSpPr>
            <p:cNvPr id="1436" name="Google Shape;1436;p1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1458" name="Shape 1458"/>
        <p:cNvGrpSpPr/>
        <p:nvPr/>
      </p:nvGrpSpPr>
      <p:grpSpPr>
        <a:xfrm>
          <a:off x="0" y="0"/>
          <a:ext cx="0" cy="0"/>
          <a:chOff x="0" y="0"/>
          <a:chExt cx="0" cy="0"/>
        </a:xfrm>
      </p:grpSpPr>
      <p:grpSp>
        <p:nvGrpSpPr>
          <p:cNvPr id="1459" name="Google Shape;1459;p140"/>
          <p:cNvGrpSpPr/>
          <p:nvPr/>
        </p:nvGrpSpPr>
        <p:grpSpPr>
          <a:xfrm>
            <a:off x="-1700" y="329"/>
            <a:ext cx="9147400" cy="5142843"/>
            <a:chOff x="238125" y="854700"/>
            <a:chExt cx="7142500" cy="4015650"/>
          </a:xfrm>
        </p:grpSpPr>
        <p:sp>
          <p:nvSpPr>
            <p:cNvPr id="1460" name="Google Shape;1460;p1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2" name="Google Shape;1482;p140"/>
          <p:cNvGrpSpPr/>
          <p:nvPr/>
        </p:nvGrpSpPr>
        <p:grpSpPr>
          <a:xfrm>
            <a:off x="2995920" y="1056023"/>
            <a:ext cx="3152176" cy="3031462"/>
            <a:chOff x="1857000" y="3245400"/>
            <a:chExt cx="1233825" cy="1186575"/>
          </a:xfrm>
        </p:grpSpPr>
        <p:sp>
          <p:nvSpPr>
            <p:cNvPr id="1483" name="Google Shape;1483;p140"/>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40"/>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40"/>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40"/>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154" name="Shape 154"/>
        <p:cNvGrpSpPr/>
        <p:nvPr/>
      </p:nvGrpSpPr>
      <p:grpSpPr>
        <a:xfrm>
          <a:off x="0" y="0"/>
          <a:ext cx="0" cy="0"/>
          <a:chOff x="0" y="0"/>
          <a:chExt cx="0" cy="0"/>
        </a:xfrm>
      </p:grpSpPr>
      <p:grpSp>
        <p:nvGrpSpPr>
          <p:cNvPr id="155" name="Google Shape;155;p93"/>
          <p:cNvGrpSpPr/>
          <p:nvPr/>
        </p:nvGrpSpPr>
        <p:grpSpPr>
          <a:xfrm>
            <a:off x="-1700" y="329"/>
            <a:ext cx="9147400" cy="5142843"/>
            <a:chOff x="238125" y="854700"/>
            <a:chExt cx="7142500" cy="4015650"/>
          </a:xfrm>
        </p:grpSpPr>
        <p:sp>
          <p:nvSpPr>
            <p:cNvPr id="156" name="Google Shape;156;p9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9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9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9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9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9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9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9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9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9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9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93"/>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179" name="Google Shape;179;p93"/>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80" name="Google Shape;180;p93"/>
          <p:cNvGrpSpPr/>
          <p:nvPr/>
        </p:nvGrpSpPr>
        <p:grpSpPr>
          <a:xfrm>
            <a:off x="7673759" y="-287513"/>
            <a:ext cx="788762" cy="861588"/>
            <a:chOff x="7673759" y="-287513"/>
            <a:chExt cx="788762" cy="861588"/>
          </a:xfrm>
        </p:grpSpPr>
        <p:grpSp>
          <p:nvGrpSpPr>
            <p:cNvPr id="181" name="Google Shape;181;p93"/>
            <p:cNvGrpSpPr/>
            <p:nvPr/>
          </p:nvGrpSpPr>
          <p:grpSpPr>
            <a:xfrm rot="350572">
              <a:off x="7712287" y="-253348"/>
              <a:ext cx="711705" cy="793257"/>
              <a:chOff x="6554696" y="509501"/>
              <a:chExt cx="711709" cy="793261"/>
            </a:xfrm>
          </p:grpSpPr>
          <p:sp>
            <p:nvSpPr>
              <p:cNvPr id="182" name="Google Shape;182;p93"/>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3"/>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93"/>
            <p:cNvSpPr/>
            <p:nvPr/>
          </p:nvSpPr>
          <p:spPr>
            <a:xfrm rot="442426">
              <a:off x="8229710" y="-161880"/>
              <a:ext cx="102851" cy="551273"/>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1489" name="Shape 1489"/>
        <p:cNvGrpSpPr/>
        <p:nvPr/>
      </p:nvGrpSpPr>
      <p:grpSpPr>
        <a:xfrm>
          <a:off x="0" y="0"/>
          <a:ext cx="0" cy="0"/>
          <a:chOff x="0" y="0"/>
          <a:chExt cx="0" cy="0"/>
        </a:xfrm>
      </p:grpSpPr>
      <p:grpSp>
        <p:nvGrpSpPr>
          <p:cNvPr id="1490" name="Google Shape;1490;p141"/>
          <p:cNvGrpSpPr/>
          <p:nvPr/>
        </p:nvGrpSpPr>
        <p:grpSpPr>
          <a:xfrm flipH="1">
            <a:off x="-1700" y="329"/>
            <a:ext cx="9147400" cy="5142843"/>
            <a:chOff x="238125" y="854700"/>
            <a:chExt cx="7142500" cy="4015650"/>
          </a:xfrm>
        </p:grpSpPr>
        <p:sp>
          <p:nvSpPr>
            <p:cNvPr id="1491" name="Google Shape;1491;p1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4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4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4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41"/>
          <p:cNvGrpSpPr/>
          <p:nvPr/>
        </p:nvGrpSpPr>
        <p:grpSpPr>
          <a:xfrm>
            <a:off x="262" y="2729663"/>
            <a:ext cx="2995174" cy="2414035"/>
            <a:chOff x="6562292" y="3785209"/>
            <a:chExt cx="1875030" cy="1511227"/>
          </a:xfrm>
        </p:grpSpPr>
        <p:grpSp>
          <p:nvGrpSpPr>
            <p:cNvPr id="1514" name="Google Shape;1514;p141"/>
            <p:cNvGrpSpPr/>
            <p:nvPr/>
          </p:nvGrpSpPr>
          <p:grpSpPr>
            <a:xfrm>
              <a:off x="7717466" y="3785209"/>
              <a:ext cx="719856" cy="680112"/>
              <a:chOff x="7717200" y="3905550"/>
              <a:chExt cx="592377" cy="559671"/>
            </a:xfrm>
          </p:grpSpPr>
          <p:sp>
            <p:nvSpPr>
              <p:cNvPr id="1515" name="Google Shape;1515;p141"/>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41"/>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7" name="Google Shape;1517;p141"/>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185" name="Shape 185"/>
        <p:cNvGrpSpPr/>
        <p:nvPr/>
      </p:nvGrpSpPr>
      <p:grpSpPr>
        <a:xfrm>
          <a:off x="0" y="0"/>
          <a:ext cx="0" cy="0"/>
          <a:chOff x="0" y="0"/>
          <a:chExt cx="0" cy="0"/>
        </a:xfrm>
      </p:grpSpPr>
      <p:grpSp>
        <p:nvGrpSpPr>
          <p:cNvPr id="186" name="Google Shape;186;p96"/>
          <p:cNvGrpSpPr/>
          <p:nvPr/>
        </p:nvGrpSpPr>
        <p:grpSpPr>
          <a:xfrm flipH="1">
            <a:off x="-1700" y="329"/>
            <a:ext cx="9147400" cy="5142843"/>
            <a:chOff x="238125" y="854700"/>
            <a:chExt cx="7142500" cy="4015650"/>
          </a:xfrm>
        </p:grpSpPr>
        <p:sp>
          <p:nvSpPr>
            <p:cNvPr id="187" name="Google Shape;187;p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96"/>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p:txBody>
      </p:sp>
      <p:sp>
        <p:nvSpPr>
          <p:cNvPr id="210" name="Google Shape;210;p96"/>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
        <p:nvSpPr>
          <p:cNvPr id="211" name="Google Shape;211;p96"/>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12" name="Google Shape;212;p96"/>
          <p:cNvGrpSpPr/>
          <p:nvPr/>
        </p:nvGrpSpPr>
        <p:grpSpPr>
          <a:xfrm flipH="1" rot="-5072894">
            <a:off x="-1007770" y="1789630"/>
            <a:ext cx="3474349" cy="888902"/>
            <a:chOff x="3809875" y="1963175"/>
            <a:chExt cx="1923600" cy="492150"/>
          </a:xfrm>
        </p:grpSpPr>
        <p:sp>
          <p:nvSpPr>
            <p:cNvPr id="213" name="Google Shape;213;p96"/>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6"/>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6"/>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6"/>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6"/>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6"/>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6"/>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6"/>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6"/>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6"/>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96"/>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 name="Google Shape;224;p96"/>
          <p:cNvGrpSpPr/>
          <p:nvPr/>
        </p:nvGrpSpPr>
        <p:grpSpPr>
          <a:xfrm rot="-375097">
            <a:off x="7330557" y="3418618"/>
            <a:ext cx="711742" cy="793298"/>
            <a:chOff x="6554696" y="509501"/>
            <a:chExt cx="711709" cy="793261"/>
          </a:xfrm>
        </p:grpSpPr>
        <p:sp>
          <p:nvSpPr>
            <p:cNvPr id="225" name="Google Shape;225;p96"/>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6"/>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227" name="Shape 227"/>
        <p:cNvGrpSpPr/>
        <p:nvPr/>
      </p:nvGrpSpPr>
      <p:grpSpPr>
        <a:xfrm>
          <a:off x="0" y="0"/>
          <a:ext cx="0" cy="0"/>
          <a:chOff x="0" y="0"/>
          <a:chExt cx="0" cy="0"/>
        </a:xfrm>
      </p:grpSpPr>
      <p:grpSp>
        <p:nvGrpSpPr>
          <p:cNvPr id="228" name="Google Shape;228;p113"/>
          <p:cNvGrpSpPr/>
          <p:nvPr/>
        </p:nvGrpSpPr>
        <p:grpSpPr>
          <a:xfrm flipH="1">
            <a:off x="-1700" y="329"/>
            <a:ext cx="9147400" cy="5142843"/>
            <a:chOff x="238125" y="854700"/>
            <a:chExt cx="7142500" cy="4015650"/>
          </a:xfrm>
        </p:grpSpPr>
        <p:sp>
          <p:nvSpPr>
            <p:cNvPr id="229" name="Google Shape;229;p1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13"/>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2" name="Shape 252"/>
        <p:cNvGrpSpPr/>
        <p:nvPr/>
      </p:nvGrpSpPr>
      <p:grpSpPr>
        <a:xfrm>
          <a:off x="0" y="0"/>
          <a:ext cx="0" cy="0"/>
          <a:chOff x="0" y="0"/>
          <a:chExt cx="0" cy="0"/>
        </a:xfrm>
      </p:grpSpPr>
      <p:grpSp>
        <p:nvGrpSpPr>
          <p:cNvPr id="253" name="Google Shape;253;p97"/>
          <p:cNvGrpSpPr/>
          <p:nvPr/>
        </p:nvGrpSpPr>
        <p:grpSpPr>
          <a:xfrm>
            <a:off x="-1700" y="329"/>
            <a:ext cx="9147400" cy="5142843"/>
            <a:chOff x="238125" y="854700"/>
            <a:chExt cx="7142500" cy="4015650"/>
          </a:xfrm>
        </p:grpSpPr>
        <p:sp>
          <p:nvSpPr>
            <p:cNvPr id="254" name="Google Shape;254;p9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p97"/>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Char char="○"/>
              <a:defRPr sz="2800">
                <a:solidFill>
                  <a:schemeClr val="dk2"/>
                </a:solidFill>
              </a:defRPr>
            </a:lvl2pPr>
            <a:lvl3pPr lvl="2" algn="ctr">
              <a:lnSpc>
                <a:spcPct val="100000"/>
              </a:lnSpc>
              <a:spcBef>
                <a:spcPts val="0"/>
              </a:spcBef>
              <a:spcAft>
                <a:spcPts val="0"/>
              </a:spcAft>
              <a:buClr>
                <a:schemeClr val="dk2"/>
              </a:buClr>
              <a:buSzPts val="2800"/>
              <a:buChar char="■"/>
              <a:defRPr sz="2800">
                <a:solidFill>
                  <a:schemeClr val="dk2"/>
                </a:solidFill>
              </a:defRPr>
            </a:lvl3pPr>
            <a:lvl4pPr lvl="3" algn="ctr">
              <a:lnSpc>
                <a:spcPct val="100000"/>
              </a:lnSpc>
              <a:spcBef>
                <a:spcPts val="0"/>
              </a:spcBef>
              <a:spcAft>
                <a:spcPts val="0"/>
              </a:spcAft>
              <a:buClr>
                <a:schemeClr val="dk2"/>
              </a:buClr>
              <a:buSzPts val="2800"/>
              <a:buChar char="●"/>
              <a:defRPr sz="2800">
                <a:solidFill>
                  <a:schemeClr val="dk2"/>
                </a:solidFill>
              </a:defRPr>
            </a:lvl4pPr>
            <a:lvl5pPr lvl="4" algn="ctr">
              <a:lnSpc>
                <a:spcPct val="100000"/>
              </a:lnSpc>
              <a:spcBef>
                <a:spcPts val="0"/>
              </a:spcBef>
              <a:spcAft>
                <a:spcPts val="0"/>
              </a:spcAft>
              <a:buClr>
                <a:schemeClr val="dk2"/>
              </a:buClr>
              <a:buSzPts val="2800"/>
              <a:buChar char="○"/>
              <a:defRPr sz="2800">
                <a:solidFill>
                  <a:schemeClr val="dk2"/>
                </a:solidFill>
              </a:defRPr>
            </a:lvl5pPr>
            <a:lvl6pPr lvl="5" algn="ctr">
              <a:lnSpc>
                <a:spcPct val="100000"/>
              </a:lnSpc>
              <a:spcBef>
                <a:spcPts val="0"/>
              </a:spcBef>
              <a:spcAft>
                <a:spcPts val="0"/>
              </a:spcAft>
              <a:buClr>
                <a:schemeClr val="dk2"/>
              </a:buClr>
              <a:buSzPts val="2800"/>
              <a:buChar char="■"/>
              <a:defRPr sz="2800">
                <a:solidFill>
                  <a:schemeClr val="dk2"/>
                </a:solidFill>
              </a:defRPr>
            </a:lvl6pPr>
            <a:lvl7pPr lvl="6" algn="ctr">
              <a:lnSpc>
                <a:spcPct val="100000"/>
              </a:lnSpc>
              <a:spcBef>
                <a:spcPts val="0"/>
              </a:spcBef>
              <a:spcAft>
                <a:spcPts val="0"/>
              </a:spcAft>
              <a:buClr>
                <a:schemeClr val="dk2"/>
              </a:buClr>
              <a:buSzPts val="2800"/>
              <a:buChar char="●"/>
              <a:defRPr sz="2800">
                <a:solidFill>
                  <a:schemeClr val="dk2"/>
                </a:solidFill>
              </a:defRPr>
            </a:lvl7pPr>
            <a:lvl8pPr lvl="7" algn="ctr">
              <a:lnSpc>
                <a:spcPct val="100000"/>
              </a:lnSpc>
              <a:spcBef>
                <a:spcPts val="0"/>
              </a:spcBef>
              <a:spcAft>
                <a:spcPts val="0"/>
              </a:spcAft>
              <a:buClr>
                <a:schemeClr val="dk2"/>
              </a:buClr>
              <a:buSzPts val="2800"/>
              <a:buChar char="○"/>
              <a:defRPr sz="2800">
                <a:solidFill>
                  <a:schemeClr val="dk2"/>
                </a:solidFill>
              </a:defRPr>
            </a:lvl8pPr>
            <a:lvl9pPr lvl="8" algn="ctr">
              <a:lnSpc>
                <a:spcPct val="100000"/>
              </a:lnSpc>
              <a:spcBef>
                <a:spcPts val="0"/>
              </a:spcBef>
              <a:spcAft>
                <a:spcPts val="0"/>
              </a:spcAft>
              <a:buClr>
                <a:schemeClr val="dk2"/>
              </a:buClr>
              <a:buSzPts val="2800"/>
              <a:buChar char="■"/>
              <a:defRPr sz="2800">
                <a:solidFill>
                  <a:schemeClr val="dk2"/>
                </a:solidFill>
              </a:defRPr>
            </a:lvl9pPr>
          </a:lstStyle>
          <a:p/>
        </p:txBody>
      </p:sp>
      <p:sp>
        <p:nvSpPr>
          <p:cNvPr id="274" name="Google Shape;274;p97"/>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275" name="Shape 275"/>
        <p:cNvGrpSpPr/>
        <p:nvPr/>
      </p:nvGrpSpPr>
      <p:grpSpPr>
        <a:xfrm>
          <a:off x="0" y="0"/>
          <a:ext cx="0" cy="0"/>
          <a:chOff x="0" y="0"/>
          <a:chExt cx="0" cy="0"/>
        </a:xfrm>
      </p:grpSpPr>
      <p:grpSp>
        <p:nvGrpSpPr>
          <p:cNvPr id="276" name="Google Shape;276;p98"/>
          <p:cNvGrpSpPr/>
          <p:nvPr/>
        </p:nvGrpSpPr>
        <p:grpSpPr>
          <a:xfrm flipH="1">
            <a:off x="-1700" y="329"/>
            <a:ext cx="9147400" cy="5142843"/>
            <a:chOff x="238125" y="854700"/>
            <a:chExt cx="7142500" cy="4015650"/>
          </a:xfrm>
        </p:grpSpPr>
        <p:sp>
          <p:nvSpPr>
            <p:cNvPr id="277" name="Google Shape;277;p9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9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9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9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9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9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p98"/>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0" name="Google Shape;300;p98"/>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1" name="Google Shape;301;p98"/>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2" name="Google Shape;302;p98"/>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3" name="Google Shape;303;p9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86"/>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8" name="Google Shape;8;p86"/>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6" Type="http://schemas.openxmlformats.org/officeDocument/2006/relationships/image" Target="../media/image24.png"/><Relationship Id="rId13" Type="http://schemas.openxmlformats.org/officeDocument/2006/relationships/image" Target="../media/image14.png"/><Relationship Id="rId18" Type="http://schemas.openxmlformats.org/officeDocument/2006/relationships/hyperlink" Target="https://apps9.itson.edu.mx/ServiciosPagos/Inicio" TargetMode="External"/><Relationship Id="rId3" Type="http://schemas.openxmlformats.org/officeDocument/2006/relationships/hyperlink" Target="https://itson.mx/servicios/biblioteca-respaldo/Paginas/biblioteca.aspx" TargetMode="External"/><Relationship Id="rId34" Type="http://schemas.openxmlformats.org/officeDocument/2006/relationships/image" Target="../media/image29.png"/><Relationship Id="rId21" Type="http://schemas.openxmlformats.org/officeDocument/2006/relationships/hyperlink" Target="https://www.itson.mx/servicios/biblioteca-respaldo/Paginas/consulta-en-sala.aspx" TargetMode="External"/><Relationship Id="rId7" Type="http://schemas.openxmlformats.org/officeDocument/2006/relationships/image" Target="../media/image4.png"/><Relationship Id="rId33" Type="http://schemas.openxmlformats.org/officeDocument/2006/relationships/image" Target="../media/image32.png"/><Relationship Id="rId25" Type="http://schemas.openxmlformats.org/officeDocument/2006/relationships/image" Target="../media/image20.png"/><Relationship Id="rId12" Type="http://schemas.openxmlformats.org/officeDocument/2006/relationships/hyperlink" Target="https://itson.mx/servicios/biblioteca-respaldo/Paginas/consulta-bibliografica-virtual.aspx" TargetMode="External"/><Relationship Id="rId17" Type="http://schemas.openxmlformats.org/officeDocument/2006/relationships/image" Target="../media/image19.png"/><Relationship Id="rId2" Type="http://schemas.openxmlformats.org/officeDocument/2006/relationships/notesSlide" Target="../notesSlides/notesSlide10.xml"/><Relationship Id="rId20" Type="http://schemas.openxmlformats.org/officeDocument/2006/relationships/image" Target="../media/image25.png"/><Relationship Id="rId29"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itson.mx/servicios/biblioteca-respaldo/Paginas/prestamo-a-domicilio.aspx" TargetMode="External"/><Relationship Id="rId32" Type="http://schemas.openxmlformats.org/officeDocument/2006/relationships/image" Target="../media/image31.png"/><Relationship Id="rId24" Type="http://schemas.openxmlformats.org/officeDocument/2006/relationships/image" Target="../media/image41.png"/><Relationship Id="rId11" Type="http://schemas.openxmlformats.org/officeDocument/2006/relationships/image" Target="../media/image11.png"/><Relationship Id="rId5" Type="http://schemas.openxmlformats.org/officeDocument/2006/relationships/image" Target="../media/image3.png"/><Relationship Id="rId23" Type="http://schemas.openxmlformats.org/officeDocument/2006/relationships/image" Target="../media/image37.png"/><Relationship Id="rId28" Type="http://schemas.openxmlformats.org/officeDocument/2006/relationships/image" Target="../media/image30.png"/><Relationship Id="rId15" Type="http://schemas.openxmlformats.org/officeDocument/2006/relationships/hyperlink" Target="https://itson.mx/servicios/biblioteca-respaldo/Paginas/servicio-de-referencia.aspx" TargetMode="External"/><Relationship Id="rId31"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itson.mx/servicios/biblioteca-respaldo/Paginas/Cubiculos.aspx" TargetMode="External"/><Relationship Id="rId30" Type="http://schemas.openxmlformats.org/officeDocument/2006/relationships/image" Target="../media/image42.png"/><Relationship Id="rId22" Type="http://schemas.openxmlformats.org/officeDocument/2006/relationships/image" Target="../media/image33.png"/><Relationship Id="rId27" Type="http://schemas.openxmlformats.org/officeDocument/2006/relationships/image" Target="../media/image40.png"/><Relationship Id="rId14" Type="http://schemas.openxmlformats.org/officeDocument/2006/relationships/image" Target="../media/image35.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www.itson.mx" TargetMode="External"/><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apps9.itson.edu.mx/CIA/index.aspx" TargetMode="External"/><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mailto:martin.escobar@itson.edi.mx" TargetMode="External"/><Relationship Id="rId4" Type="http://schemas.openxmlformats.org/officeDocument/2006/relationships/hyperlink" Target="https://ivirtual.itson.edu.mx/" TargetMode="External"/><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itson.mx/servicios/biblioteca-respaldo/Paginas/biblioteca.aspx"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lang="en">
                <a:solidFill>
                  <a:schemeClr val="dk1"/>
                </a:solidFill>
                <a:latin typeface="Lexend"/>
                <a:ea typeface="Lexend"/>
                <a:cs typeface="Lexend"/>
                <a:sym typeface="Lexend"/>
              </a:rPr>
              <a:t>Sesión 5:</a:t>
            </a:r>
            <a:r>
              <a:rPr b="1" lang="en">
                <a:latin typeface="Lexend"/>
                <a:ea typeface="Lexend"/>
                <a:cs typeface="Lexend"/>
                <a:sym typeface="Lexend"/>
              </a:rPr>
              <a:t> </a:t>
            </a:r>
            <a:r>
              <a:rPr lang="en">
                <a:solidFill>
                  <a:srgbClr val="4898BB"/>
                </a:solidFill>
                <a:latin typeface="Lexend"/>
                <a:ea typeface="Lexend"/>
                <a:cs typeface="Lexend"/>
                <a:sym typeface="Lexend"/>
              </a:rPr>
              <a:t>Plataformas Institucionales.</a:t>
            </a:r>
            <a:r>
              <a:rPr b="1" lang="en">
                <a:latin typeface="Lexend"/>
                <a:ea typeface="Lexend"/>
                <a:cs typeface="Lexend"/>
                <a:sym typeface="Lexend"/>
              </a:rPr>
              <a:t> </a:t>
            </a:r>
            <a:endParaRPr b="1">
              <a:latin typeface="Lexend"/>
              <a:ea typeface="Lexend"/>
              <a:cs typeface="Lexend"/>
              <a:sym typeface="Lexend"/>
            </a:endParaRPr>
          </a:p>
        </p:txBody>
      </p:sp>
      <p:sp>
        <p:nvSpPr>
          <p:cNvPr id="1523" name="Google Shape;1523;p1"/>
          <p:cNvSpPr txBox="1"/>
          <p:nvPr/>
        </p:nvSpPr>
        <p:spPr>
          <a:xfrm>
            <a:off x="2351850" y="1460922"/>
            <a:ext cx="4440300" cy="1749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 sz="5800" u="none" cap="none" strike="noStrike">
                <a:solidFill>
                  <a:srgbClr val="1C4587"/>
                </a:solidFill>
                <a:latin typeface="Lexend"/>
                <a:ea typeface="Lexend"/>
                <a:cs typeface="Lexend"/>
                <a:sym typeface="Lexend"/>
              </a:rPr>
              <a:t>Curso de Tutorías 1</a:t>
            </a:r>
            <a:endParaRPr b="1" i="0" sz="5800" u="none" cap="none" strike="noStrike">
              <a:solidFill>
                <a:srgbClr val="1C4587"/>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61"/>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1"/>
          <p:cNvSpPr txBox="1"/>
          <p:nvPr>
            <p:ph type="title"/>
          </p:nvPr>
        </p:nvSpPr>
        <p:spPr>
          <a:xfrm>
            <a:off x="720000" y="232350"/>
            <a:ext cx="7704000" cy="461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latin typeface="Lexend"/>
                <a:ea typeface="Lexend"/>
                <a:cs typeface="Lexend"/>
                <a:sym typeface="Lexend"/>
              </a:rPr>
              <a:t>Servicios</a:t>
            </a:r>
            <a:endParaRPr>
              <a:latin typeface="Lexend"/>
              <a:ea typeface="Lexend"/>
              <a:cs typeface="Lexend"/>
              <a:sym typeface="Lexend"/>
            </a:endParaRPr>
          </a:p>
        </p:txBody>
      </p:sp>
      <p:pic>
        <p:nvPicPr>
          <p:cNvPr id="1635" name="Google Shape;1635;p61">
            <a:hlinkClick r:id="rId3"/>
          </p:cNvPr>
          <p:cNvPicPr preferRelativeResize="0"/>
          <p:nvPr/>
        </p:nvPicPr>
        <p:blipFill rotWithShape="1">
          <a:blip r:embed="rId4">
            <a:alphaModFix/>
          </a:blip>
          <a:srcRect b="0" l="0" r="0" t="0"/>
          <a:stretch/>
        </p:blipFill>
        <p:spPr>
          <a:xfrm>
            <a:off x="2165024" y="925992"/>
            <a:ext cx="692619" cy="692615"/>
          </a:xfrm>
          <a:prstGeom prst="rect">
            <a:avLst/>
          </a:prstGeom>
          <a:noFill/>
          <a:ln>
            <a:noFill/>
          </a:ln>
        </p:spPr>
      </p:pic>
      <p:pic>
        <p:nvPicPr>
          <p:cNvPr id="1636" name="Google Shape;1636;p61"/>
          <p:cNvPicPr preferRelativeResize="0"/>
          <p:nvPr/>
        </p:nvPicPr>
        <p:blipFill rotWithShape="1">
          <a:blip r:embed="rId5">
            <a:alphaModFix/>
          </a:blip>
          <a:srcRect b="0" l="0" r="0" t="0"/>
          <a:stretch/>
        </p:blipFill>
        <p:spPr>
          <a:xfrm>
            <a:off x="1766950" y="1618761"/>
            <a:ext cx="1488710" cy="512515"/>
          </a:xfrm>
          <a:prstGeom prst="rect">
            <a:avLst/>
          </a:prstGeom>
          <a:noFill/>
          <a:ln>
            <a:noFill/>
          </a:ln>
        </p:spPr>
      </p:pic>
      <p:pic>
        <p:nvPicPr>
          <p:cNvPr id="1637" name="Google Shape;1637;p61">
            <a:hlinkClick r:id="rId6"/>
          </p:cNvPr>
          <p:cNvPicPr preferRelativeResize="0"/>
          <p:nvPr/>
        </p:nvPicPr>
        <p:blipFill rotWithShape="1">
          <a:blip r:embed="rId7">
            <a:alphaModFix/>
          </a:blip>
          <a:srcRect b="0" l="0" r="0" t="0"/>
          <a:stretch/>
        </p:blipFill>
        <p:spPr>
          <a:xfrm>
            <a:off x="3563072" y="926021"/>
            <a:ext cx="692619" cy="692586"/>
          </a:xfrm>
          <a:prstGeom prst="rect">
            <a:avLst/>
          </a:prstGeom>
          <a:noFill/>
          <a:ln>
            <a:noFill/>
          </a:ln>
        </p:spPr>
      </p:pic>
      <p:pic>
        <p:nvPicPr>
          <p:cNvPr id="1638" name="Google Shape;1638;p61"/>
          <p:cNvPicPr preferRelativeResize="0"/>
          <p:nvPr/>
        </p:nvPicPr>
        <p:blipFill rotWithShape="1">
          <a:blip r:embed="rId8">
            <a:alphaModFix/>
          </a:blip>
          <a:srcRect b="0" l="0" r="0" t="0"/>
          <a:stretch/>
        </p:blipFill>
        <p:spPr>
          <a:xfrm>
            <a:off x="3106039" y="1618777"/>
            <a:ext cx="1606685" cy="512538"/>
          </a:xfrm>
          <a:prstGeom prst="rect">
            <a:avLst/>
          </a:prstGeom>
          <a:noFill/>
          <a:ln>
            <a:noFill/>
          </a:ln>
        </p:spPr>
      </p:pic>
      <p:pic>
        <p:nvPicPr>
          <p:cNvPr id="1639" name="Google Shape;1639;p61">
            <a:hlinkClick r:id="rId9"/>
          </p:cNvPr>
          <p:cNvPicPr preferRelativeResize="0"/>
          <p:nvPr/>
        </p:nvPicPr>
        <p:blipFill rotWithShape="1">
          <a:blip r:embed="rId10">
            <a:alphaModFix/>
          </a:blip>
          <a:srcRect b="0" l="0" r="0" t="0"/>
          <a:stretch/>
        </p:blipFill>
        <p:spPr>
          <a:xfrm>
            <a:off x="4958127" y="914402"/>
            <a:ext cx="692619" cy="692615"/>
          </a:xfrm>
          <a:prstGeom prst="rect">
            <a:avLst/>
          </a:prstGeom>
          <a:noFill/>
          <a:ln>
            <a:noFill/>
          </a:ln>
        </p:spPr>
      </p:pic>
      <p:pic>
        <p:nvPicPr>
          <p:cNvPr id="1640" name="Google Shape;1640;p61"/>
          <p:cNvPicPr preferRelativeResize="0"/>
          <p:nvPr/>
        </p:nvPicPr>
        <p:blipFill rotWithShape="1">
          <a:blip r:embed="rId11">
            <a:alphaModFix/>
          </a:blip>
          <a:srcRect b="0" l="0" r="0" t="0"/>
          <a:stretch/>
        </p:blipFill>
        <p:spPr>
          <a:xfrm>
            <a:off x="4659709" y="1607174"/>
            <a:ext cx="1289477" cy="512538"/>
          </a:xfrm>
          <a:prstGeom prst="rect">
            <a:avLst/>
          </a:prstGeom>
          <a:noFill/>
          <a:ln>
            <a:noFill/>
          </a:ln>
        </p:spPr>
      </p:pic>
      <p:pic>
        <p:nvPicPr>
          <p:cNvPr id="1641" name="Google Shape;1641;p61">
            <a:hlinkClick r:id="rId12"/>
          </p:cNvPr>
          <p:cNvPicPr preferRelativeResize="0"/>
          <p:nvPr/>
        </p:nvPicPr>
        <p:blipFill rotWithShape="1">
          <a:blip r:embed="rId13">
            <a:alphaModFix/>
          </a:blip>
          <a:srcRect b="0" l="0" r="0" t="0"/>
          <a:stretch/>
        </p:blipFill>
        <p:spPr>
          <a:xfrm flipH="1">
            <a:off x="2626964" y="2331237"/>
            <a:ext cx="692619" cy="692615"/>
          </a:xfrm>
          <a:prstGeom prst="rect">
            <a:avLst/>
          </a:prstGeom>
          <a:noFill/>
          <a:ln>
            <a:noFill/>
          </a:ln>
        </p:spPr>
      </p:pic>
      <p:pic>
        <p:nvPicPr>
          <p:cNvPr id="1642" name="Google Shape;1642;p61"/>
          <p:cNvPicPr preferRelativeResize="0"/>
          <p:nvPr/>
        </p:nvPicPr>
        <p:blipFill rotWithShape="1">
          <a:blip r:embed="rId14">
            <a:alphaModFix/>
          </a:blip>
          <a:srcRect b="0" l="0" r="0" t="0"/>
          <a:stretch/>
        </p:blipFill>
        <p:spPr>
          <a:xfrm>
            <a:off x="2282967" y="3038194"/>
            <a:ext cx="1380613" cy="350481"/>
          </a:xfrm>
          <a:prstGeom prst="rect">
            <a:avLst/>
          </a:prstGeom>
          <a:noFill/>
          <a:ln>
            <a:noFill/>
          </a:ln>
        </p:spPr>
      </p:pic>
      <p:pic>
        <p:nvPicPr>
          <p:cNvPr id="1643" name="Google Shape;1643;p61">
            <a:hlinkClick r:id="rId15"/>
          </p:cNvPr>
          <p:cNvPicPr preferRelativeResize="0"/>
          <p:nvPr/>
        </p:nvPicPr>
        <p:blipFill rotWithShape="1">
          <a:blip r:embed="rId16">
            <a:alphaModFix/>
          </a:blip>
          <a:srcRect b="0" l="0" r="0" t="0"/>
          <a:stretch/>
        </p:blipFill>
        <p:spPr>
          <a:xfrm>
            <a:off x="6197645" y="925979"/>
            <a:ext cx="692619" cy="692615"/>
          </a:xfrm>
          <a:prstGeom prst="rect">
            <a:avLst/>
          </a:prstGeom>
          <a:noFill/>
          <a:ln>
            <a:noFill/>
          </a:ln>
        </p:spPr>
      </p:pic>
      <p:pic>
        <p:nvPicPr>
          <p:cNvPr id="1644" name="Google Shape;1644;p61"/>
          <p:cNvPicPr preferRelativeResize="0"/>
          <p:nvPr/>
        </p:nvPicPr>
        <p:blipFill rotWithShape="1">
          <a:blip r:embed="rId17">
            <a:alphaModFix/>
          </a:blip>
          <a:srcRect b="0" l="0" r="0" t="0"/>
          <a:stretch/>
        </p:blipFill>
        <p:spPr>
          <a:xfrm>
            <a:off x="5887708" y="1641048"/>
            <a:ext cx="1312492" cy="334306"/>
          </a:xfrm>
          <a:prstGeom prst="rect">
            <a:avLst/>
          </a:prstGeom>
          <a:noFill/>
          <a:ln>
            <a:noFill/>
          </a:ln>
        </p:spPr>
      </p:pic>
      <p:pic>
        <p:nvPicPr>
          <p:cNvPr id="1645" name="Google Shape;1645;p61">
            <a:hlinkClick r:id="rId18"/>
          </p:cNvPr>
          <p:cNvPicPr preferRelativeResize="0"/>
          <p:nvPr/>
        </p:nvPicPr>
        <p:blipFill rotWithShape="1">
          <a:blip r:embed="rId19">
            <a:alphaModFix/>
          </a:blip>
          <a:srcRect b="0" l="0" r="0" t="0"/>
          <a:stretch/>
        </p:blipFill>
        <p:spPr>
          <a:xfrm flipH="1">
            <a:off x="4048489" y="2331281"/>
            <a:ext cx="692647" cy="692643"/>
          </a:xfrm>
          <a:prstGeom prst="rect">
            <a:avLst/>
          </a:prstGeom>
          <a:noFill/>
          <a:ln>
            <a:noFill/>
          </a:ln>
        </p:spPr>
      </p:pic>
      <p:pic>
        <p:nvPicPr>
          <p:cNvPr id="1646" name="Google Shape;1646;p61"/>
          <p:cNvPicPr preferRelativeResize="0"/>
          <p:nvPr/>
        </p:nvPicPr>
        <p:blipFill rotWithShape="1">
          <a:blip r:embed="rId20">
            <a:alphaModFix/>
          </a:blip>
          <a:srcRect b="0" l="0" r="0" t="0"/>
          <a:stretch/>
        </p:blipFill>
        <p:spPr>
          <a:xfrm>
            <a:off x="3750072" y="3035597"/>
            <a:ext cx="1289482" cy="489359"/>
          </a:xfrm>
          <a:prstGeom prst="rect">
            <a:avLst/>
          </a:prstGeom>
          <a:noFill/>
          <a:ln>
            <a:noFill/>
          </a:ln>
        </p:spPr>
      </p:pic>
      <p:pic>
        <p:nvPicPr>
          <p:cNvPr id="1647" name="Google Shape;1647;p61">
            <a:hlinkClick r:id="rId21"/>
          </p:cNvPr>
          <p:cNvPicPr preferRelativeResize="0"/>
          <p:nvPr/>
        </p:nvPicPr>
        <p:blipFill rotWithShape="1">
          <a:blip r:embed="rId22">
            <a:alphaModFix/>
          </a:blip>
          <a:srcRect b="0" l="0" r="0" t="0"/>
          <a:stretch/>
        </p:blipFill>
        <p:spPr>
          <a:xfrm>
            <a:off x="5355675" y="2331252"/>
            <a:ext cx="754044" cy="754040"/>
          </a:xfrm>
          <a:prstGeom prst="rect">
            <a:avLst/>
          </a:prstGeom>
          <a:noFill/>
          <a:ln>
            <a:noFill/>
          </a:ln>
        </p:spPr>
      </p:pic>
      <p:pic>
        <p:nvPicPr>
          <p:cNvPr id="1648" name="Google Shape;1648;p61"/>
          <p:cNvPicPr preferRelativeResize="0"/>
          <p:nvPr/>
        </p:nvPicPr>
        <p:blipFill rotWithShape="1">
          <a:blip r:embed="rId23">
            <a:alphaModFix/>
          </a:blip>
          <a:srcRect b="0" l="0" r="0" t="0"/>
          <a:stretch/>
        </p:blipFill>
        <p:spPr>
          <a:xfrm>
            <a:off x="4988342" y="3096867"/>
            <a:ext cx="1488711" cy="515309"/>
          </a:xfrm>
          <a:prstGeom prst="rect">
            <a:avLst/>
          </a:prstGeom>
          <a:noFill/>
          <a:ln>
            <a:noFill/>
          </a:ln>
        </p:spPr>
      </p:pic>
      <p:sp>
        <p:nvSpPr>
          <p:cNvPr id="1649" name="Google Shape;1649;p61"/>
          <p:cNvSpPr txBox="1"/>
          <p:nvPr/>
        </p:nvSpPr>
        <p:spPr>
          <a:xfrm>
            <a:off x="720725" y="3558250"/>
            <a:ext cx="1183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33333"/>
                </a:solidFill>
                <a:latin typeface="Lexend"/>
                <a:ea typeface="Lexend"/>
                <a:cs typeface="Lexend"/>
                <a:sym typeface="Lexend"/>
              </a:rPr>
              <a:t>Además:</a:t>
            </a:r>
            <a:r>
              <a:rPr b="0" i="0" lang="en" sz="1800" u="none" cap="none" strike="noStrike">
                <a:solidFill>
                  <a:srgbClr val="333333"/>
                </a:solidFill>
                <a:latin typeface="Itim"/>
                <a:ea typeface="Itim"/>
                <a:cs typeface="Itim"/>
                <a:sym typeface="Itim"/>
              </a:rPr>
              <a:t> </a:t>
            </a:r>
            <a:endParaRPr b="0" i="0" sz="1400" u="none" cap="none" strike="noStrike">
              <a:solidFill>
                <a:srgbClr val="000000"/>
              </a:solidFill>
              <a:latin typeface="Arial"/>
              <a:ea typeface="Arial"/>
              <a:cs typeface="Arial"/>
              <a:sym typeface="Arial"/>
            </a:endParaRPr>
          </a:p>
        </p:txBody>
      </p:sp>
      <p:pic>
        <p:nvPicPr>
          <p:cNvPr id="1650" name="Google Shape;1650;p61"/>
          <p:cNvPicPr preferRelativeResize="0"/>
          <p:nvPr/>
        </p:nvPicPr>
        <p:blipFill rotWithShape="1">
          <a:blip r:embed="rId13">
            <a:alphaModFix/>
          </a:blip>
          <a:srcRect b="0" l="0" r="0" t="0"/>
          <a:stretch/>
        </p:blipFill>
        <p:spPr>
          <a:xfrm>
            <a:off x="1145925" y="4019945"/>
            <a:ext cx="610325" cy="610325"/>
          </a:xfrm>
          <a:prstGeom prst="rect">
            <a:avLst/>
          </a:prstGeom>
          <a:noFill/>
          <a:ln>
            <a:noFill/>
          </a:ln>
        </p:spPr>
      </p:pic>
      <p:pic>
        <p:nvPicPr>
          <p:cNvPr id="1651" name="Google Shape;1651;p61"/>
          <p:cNvPicPr preferRelativeResize="0"/>
          <p:nvPr/>
        </p:nvPicPr>
        <p:blipFill rotWithShape="1">
          <a:blip r:embed="rId24">
            <a:alphaModFix/>
          </a:blip>
          <a:srcRect b="0" l="0" r="0" t="0"/>
          <a:stretch/>
        </p:blipFill>
        <p:spPr>
          <a:xfrm>
            <a:off x="813225" y="4642676"/>
            <a:ext cx="1183200" cy="468814"/>
          </a:xfrm>
          <a:prstGeom prst="rect">
            <a:avLst/>
          </a:prstGeom>
          <a:noFill/>
          <a:ln>
            <a:noFill/>
          </a:ln>
        </p:spPr>
      </p:pic>
      <p:pic>
        <p:nvPicPr>
          <p:cNvPr id="1652" name="Google Shape;1652;p61"/>
          <p:cNvPicPr preferRelativeResize="0"/>
          <p:nvPr/>
        </p:nvPicPr>
        <p:blipFill rotWithShape="1">
          <a:blip r:embed="rId25">
            <a:alphaModFix/>
          </a:blip>
          <a:srcRect b="0" l="0" r="0" t="0"/>
          <a:stretch/>
        </p:blipFill>
        <p:spPr>
          <a:xfrm flipH="1">
            <a:off x="2304875" y="4019963"/>
            <a:ext cx="610300" cy="610300"/>
          </a:xfrm>
          <a:prstGeom prst="rect">
            <a:avLst/>
          </a:prstGeom>
          <a:noFill/>
          <a:ln>
            <a:noFill/>
          </a:ln>
        </p:spPr>
      </p:pic>
      <p:pic>
        <p:nvPicPr>
          <p:cNvPr id="1653" name="Google Shape;1653;p61"/>
          <p:cNvPicPr preferRelativeResize="0"/>
          <p:nvPr/>
        </p:nvPicPr>
        <p:blipFill rotWithShape="1">
          <a:blip r:embed="rId26">
            <a:alphaModFix/>
          </a:blip>
          <a:srcRect b="0" l="0" r="0" t="0"/>
          <a:stretch/>
        </p:blipFill>
        <p:spPr>
          <a:xfrm>
            <a:off x="2018425" y="4658400"/>
            <a:ext cx="1183200" cy="474033"/>
          </a:xfrm>
          <a:prstGeom prst="rect">
            <a:avLst/>
          </a:prstGeom>
          <a:noFill/>
          <a:ln>
            <a:noFill/>
          </a:ln>
        </p:spPr>
      </p:pic>
      <p:grpSp>
        <p:nvGrpSpPr>
          <p:cNvPr id="1654" name="Google Shape;1654;p61"/>
          <p:cNvGrpSpPr/>
          <p:nvPr/>
        </p:nvGrpSpPr>
        <p:grpSpPr>
          <a:xfrm>
            <a:off x="7329762" y="4044168"/>
            <a:ext cx="610329" cy="590110"/>
            <a:chOff x="3038875" y="3113550"/>
            <a:chExt cx="871525" cy="871525"/>
          </a:xfrm>
        </p:grpSpPr>
        <p:pic>
          <p:nvPicPr>
            <p:cNvPr id="1655" name="Google Shape;1655;p61"/>
            <p:cNvPicPr preferRelativeResize="0"/>
            <p:nvPr/>
          </p:nvPicPr>
          <p:blipFill rotWithShape="1">
            <a:blip r:embed="rId27">
              <a:alphaModFix/>
            </a:blip>
            <a:srcRect b="0" l="0" r="0" t="0"/>
            <a:stretch/>
          </p:blipFill>
          <p:spPr>
            <a:xfrm>
              <a:off x="3038875" y="3113550"/>
              <a:ext cx="871525" cy="871525"/>
            </a:xfrm>
            <a:prstGeom prst="rect">
              <a:avLst/>
            </a:prstGeom>
            <a:noFill/>
            <a:ln>
              <a:noFill/>
            </a:ln>
          </p:spPr>
        </p:pic>
        <p:pic>
          <p:nvPicPr>
            <p:cNvPr id="1656" name="Google Shape;1656;p61"/>
            <p:cNvPicPr preferRelativeResize="0"/>
            <p:nvPr/>
          </p:nvPicPr>
          <p:blipFill rotWithShape="1">
            <a:blip r:embed="rId28">
              <a:alphaModFix/>
            </a:blip>
            <a:srcRect b="0" l="0" r="0" t="0"/>
            <a:stretch/>
          </p:blipFill>
          <p:spPr>
            <a:xfrm>
              <a:off x="3278945" y="3353620"/>
              <a:ext cx="360000" cy="360000"/>
            </a:xfrm>
            <a:prstGeom prst="rect">
              <a:avLst/>
            </a:prstGeom>
            <a:noFill/>
            <a:ln>
              <a:noFill/>
            </a:ln>
          </p:spPr>
        </p:pic>
      </p:grpSp>
      <p:pic>
        <p:nvPicPr>
          <p:cNvPr id="1657" name="Google Shape;1657;p61"/>
          <p:cNvPicPr preferRelativeResize="0"/>
          <p:nvPr/>
        </p:nvPicPr>
        <p:blipFill rotWithShape="1">
          <a:blip r:embed="rId29">
            <a:alphaModFix/>
          </a:blip>
          <a:srcRect b="0" l="0" r="0" t="0"/>
          <a:stretch/>
        </p:blipFill>
        <p:spPr>
          <a:xfrm>
            <a:off x="4692100" y="4019975"/>
            <a:ext cx="610300" cy="610300"/>
          </a:xfrm>
          <a:prstGeom prst="rect">
            <a:avLst/>
          </a:prstGeom>
          <a:noFill/>
          <a:ln>
            <a:noFill/>
          </a:ln>
        </p:spPr>
      </p:pic>
      <p:pic>
        <p:nvPicPr>
          <p:cNvPr id="1658" name="Google Shape;1658;p61"/>
          <p:cNvPicPr preferRelativeResize="0"/>
          <p:nvPr/>
        </p:nvPicPr>
        <p:blipFill rotWithShape="1">
          <a:blip r:embed="rId30">
            <a:alphaModFix/>
          </a:blip>
          <a:srcRect b="0" l="0" r="0" t="0"/>
          <a:stretch/>
        </p:blipFill>
        <p:spPr>
          <a:xfrm>
            <a:off x="4281000" y="4685350"/>
            <a:ext cx="1432500" cy="313236"/>
          </a:xfrm>
          <a:prstGeom prst="rect">
            <a:avLst/>
          </a:prstGeom>
          <a:noFill/>
          <a:ln>
            <a:noFill/>
          </a:ln>
        </p:spPr>
      </p:pic>
      <p:sp>
        <p:nvSpPr>
          <p:cNvPr id="1659" name="Google Shape;1659;p61"/>
          <p:cNvSpPr txBox="1"/>
          <p:nvPr/>
        </p:nvSpPr>
        <p:spPr>
          <a:xfrm>
            <a:off x="6944625" y="4621050"/>
            <a:ext cx="1380600" cy="54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b="0" i="0" lang="en" sz="1100" u="none" cap="none" strike="noStrike">
                <a:solidFill>
                  <a:srgbClr val="2670B2"/>
                </a:solidFill>
                <a:latin typeface="Arial"/>
                <a:ea typeface="Arial"/>
                <a:cs typeface="Arial"/>
                <a:sym typeface="Arial"/>
              </a:rPr>
              <a:t>Buzón de entrega de libros</a:t>
            </a:r>
            <a:endParaRPr b="0" i="0" sz="1100" u="none" cap="none" strike="noStrike">
              <a:solidFill>
                <a:srgbClr val="2670B2"/>
              </a:solidFill>
              <a:latin typeface="Arial"/>
              <a:ea typeface="Arial"/>
              <a:cs typeface="Arial"/>
              <a:sym typeface="Arial"/>
            </a:endParaRPr>
          </a:p>
        </p:txBody>
      </p:sp>
      <p:pic>
        <p:nvPicPr>
          <p:cNvPr id="1660" name="Google Shape;1660;p61"/>
          <p:cNvPicPr preferRelativeResize="0"/>
          <p:nvPr/>
        </p:nvPicPr>
        <p:blipFill rotWithShape="1">
          <a:blip r:embed="rId31">
            <a:alphaModFix/>
          </a:blip>
          <a:srcRect b="0" l="0" r="0" t="0"/>
          <a:stretch/>
        </p:blipFill>
        <p:spPr>
          <a:xfrm>
            <a:off x="6030662" y="4019950"/>
            <a:ext cx="610325" cy="610325"/>
          </a:xfrm>
          <a:prstGeom prst="rect">
            <a:avLst/>
          </a:prstGeom>
          <a:noFill/>
          <a:ln>
            <a:noFill/>
          </a:ln>
        </p:spPr>
      </p:pic>
      <p:pic>
        <p:nvPicPr>
          <p:cNvPr id="1661" name="Google Shape;1661;p61"/>
          <p:cNvPicPr preferRelativeResize="0"/>
          <p:nvPr/>
        </p:nvPicPr>
        <p:blipFill rotWithShape="1">
          <a:blip r:embed="rId32">
            <a:alphaModFix/>
          </a:blip>
          <a:srcRect b="0" l="0" r="0" t="0"/>
          <a:stretch/>
        </p:blipFill>
        <p:spPr>
          <a:xfrm>
            <a:off x="5655150" y="4707160"/>
            <a:ext cx="1289475" cy="448815"/>
          </a:xfrm>
          <a:prstGeom prst="rect">
            <a:avLst/>
          </a:prstGeom>
          <a:noFill/>
          <a:ln>
            <a:noFill/>
          </a:ln>
        </p:spPr>
      </p:pic>
      <p:pic>
        <p:nvPicPr>
          <p:cNvPr id="1662" name="Google Shape;1662;p61"/>
          <p:cNvPicPr preferRelativeResize="0"/>
          <p:nvPr/>
        </p:nvPicPr>
        <p:blipFill rotWithShape="1">
          <a:blip r:embed="rId33">
            <a:alphaModFix/>
          </a:blip>
          <a:srcRect b="0" l="0" r="0" t="0"/>
          <a:stretch/>
        </p:blipFill>
        <p:spPr>
          <a:xfrm>
            <a:off x="3457762" y="4019962"/>
            <a:ext cx="610325" cy="610325"/>
          </a:xfrm>
          <a:prstGeom prst="rect">
            <a:avLst/>
          </a:prstGeom>
          <a:noFill/>
          <a:ln>
            <a:noFill/>
          </a:ln>
        </p:spPr>
      </p:pic>
      <p:pic>
        <p:nvPicPr>
          <p:cNvPr id="1663" name="Google Shape;1663;p61"/>
          <p:cNvPicPr preferRelativeResize="0"/>
          <p:nvPr/>
        </p:nvPicPr>
        <p:blipFill rotWithShape="1">
          <a:blip r:embed="rId34">
            <a:alphaModFix/>
          </a:blip>
          <a:srcRect b="0" l="0" r="0" t="0"/>
          <a:stretch/>
        </p:blipFill>
        <p:spPr>
          <a:xfrm>
            <a:off x="3159125" y="4686443"/>
            <a:ext cx="1183200" cy="4702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12"/>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2"/>
          <p:cNvSpPr txBox="1"/>
          <p:nvPr>
            <p:ph type="title"/>
          </p:nvPr>
        </p:nvSpPr>
        <p:spPr>
          <a:xfrm>
            <a:off x="2247750" y="1710250"/>
            <a:ext cx="4648500" cy="1114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4200"/>
              <a:buNone/>
            </a:pPr>
            <a:r>
              <a:rPr lang="en" sz="4100">
                <a:latin typeface="Lexend"/>
                <a:ea typeface="Lexend"/>
                <a:cs typeface="Lexend"/>
                <a:sym typeface="Lexend"/>
              </a:rPr>
              <a:t>¡Ven, conoce y usa tu biblioteca!</a:t>
            </a:r>
            <a:endParaRPr sz="4100">
              <a:latin typeface="Lexend"/>
              <a:ea typeface="Lexend"/>
              <a:cs typeface="Lexend"/>
              <a:sym typeface="Lexend"/>
            </a:endParaRPr>
          </a:p>
        </p:txBody>
      </p:sp>
      <p:sp>
        <p:nvSpPr>
          <p:cNvPr id="1670" name="Google Shape;1670;p12"/>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1" name="Google Shape;1671;p12"/>
          <p:cNvPicPr preferRelativeResize="0"/>
          <p:nvPr/>
        </p:nvPicPr>
        <p:blipFill>
          <a:blip r:embed="rId3">
            <a:alphaModFix/>
          </a:blip>
          <a:stretch>
            <a:fillRect/>
          </a:stretch>
        </p:blipFill>
        <p:spPr>
          <a:xfrm>
            <a:off x="3685771" y="-292775"/>
            <a:ext cx="1488600" cy="1750525"/>
          </a:xfrm>
          <a:prstGeom prst="rect">
            <a:avLst/>
          </a:prstGeom>
          <a:noFill/>
          <a:ln>
            <a:noFill/>
          </a:ln>
        </p:spPr>
      </p:pic>
      <p:sp>
        <p:nvSpPr>
          <p:cNvPr id="1672" name="Google Shape;1672;p12"/>
          <p:cNvSpPr txBox="1"/>
          <p:nvPr>
            <p:ph type="title"/>
          </p:nvPr>
        </p:nvSpPr>
        <p:spPr>
          <a:xfrm>
            <a:off x="1651500" y="4325400"/>
            <a:ext cx="5841000" cy="360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4200"/>
              <a:buNone/>
            </a:pPr>
            <a:r>
              <a:rPr i="1" lang="en">
                <a:solidFill>
                  <a:srgbClr val="1D5C77"/>
                </a:solidFill>
                <a:latin typeface="Lexend"/>
                <a:ea typeface="Lexend"/>
                <a:cs typeface="Lexend"/>
                <a:sym typeface="Lexend"/>
              </a:rPr>
              <a:t>biblioteca.itson.mx</a:t>
            </a:r>
            <a:endParaRPr i="1">
              <a:solidFill>
                <a:srgbClr val="1D5C77"/>
              </a:solidFill>
              <a:latin typeface="Lexend"/>
              <a:ea typeface="Lexend"/>
              <a:cs typeface="Lexend"/>
              <a:sym typeface="Lexend"/>
            </a:endParaRPr>
          </a:p>
        </p:txBody>
      </p:sp>
      <p:pic>
        <p:nvPicPr>
          <p:cNvPr id="1673" name="Google Shape;1673;p12"/>
          <p:cNvPicPr preferRelativeResize="0"/>
          <p:nvPr/>
        </p:nvPicPr>
        <p:blipFill>
          <a:blip r:embed="rId4">
            <a:alphaModFix/>
          </a:blip>
          <a:stretch>
            <a:fillRect/>
          </a:stretch>
        </p:blipFill>
        <p:spPr>
          <a:xfrm>
            <a:off x="3722300" y="3077248"/>
            <a:ext cx="1415550" cy="884700"/>
          </a:xfrm>
          <a:prstGeom prst="rect">
            <a:avLst/>
          </a:prstGeom>
          <a:noFill/>
          <a:ln>
            <a:noFill/>
          </a:ln>
        </p:spPr>
      </p:pic>
      <p:pic>
        <p:nvPicPr>
          <p:cNvPr id="1674" name="Google Shape;1674;p12"/>
          <p:cNvPicPr preferRelativeResize="0"/>
          <p:nvPr/>
        </p:nvPicPr>
        <p:blipFill>
          <a:blip r:embed="rId5">
            <a:alphaModFix/>
          </a:blip>
          <a:stretch>
            <a:fillRect/>
          </a:stretch>
        </p:blipFill>
        <p:spPr>
          <a:xfrm>
            <a:off x="424500" y="3148100"/>
            <a:ext cx="1708275" cy="1708275"/>
          </a:xfrm>
          <a:prstGeom prst="rect">
            <a:avLst/>
          </a:prstGeom>
          <a:noFill/>
          <a:ln>
            <a:noFill/>
          </a:ln>
        </p:spPr>
      </p:pic>
      <p:pic>
        <p:nvPicPr>
          <p:cNvPr id="1675" name="Google Shape;1675;p12"/>
          <p:cNvPicPr preferRelativeResize="0"/>
          <p:nvPr/>
        </p:nvPicPr>
        <p:blipFill>
          <a:blip r:embed="rId6">
            <a:alphaModFix/>
          </a:blip>
          <a:stretch>
            <a:fillRect/>
          </a:stretch>
        </p:blipFill>
        <p:spPr>
          <a:xfrm>
            <a:off x="6727375" y="3148100"/>
            <a:ext cx="1708275" cy="170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g25fcca3a843_0_0"/>
          <p:cNvSpPr txBox="1"/>
          <p:nvPr>
            <p:ph type="ctrTitle"/>
          </p:nvPr>
        </p:nvSpPr>
        <p:spPr>
          <a:xfrm>
            <a:off x="2018950" y="1460925"/>
            <a:ext cx="5057100" cy="1749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5200">
                <a:latin typeface="Lexend"/>
                <a:ea typeface="Lexend"/>
                <a:cs typeface="Lexend"/>
                <a:sym typeface="Lexend"/>
              </a:rPr>
              <a:t>Plataformas Institucionales</a:t>
            </a:r>
            <a:endParaRPr sz="5200">
              <a:latin typeface="Lexend"/>
              <a:ea typeface="Lexend"/>
              <a:cs typeface="Lexend"/>
              <a:sym typeface="Lexend"/>
            </a:endParaRPr>
          </a:p>
        </p:txBody>
      </p:sp>
      <p:sp>
        <p:nvSpPr>
          <p:cNvPr id="1529" name="Google Shape;1529;g25fcca3a843_0_0"/>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lang="en">
                <a:solidFill>
                  <a:srgbClr val="1D5C77"/>
                </a:solidFill>
              </a:rPr>
              <a:t>ITSON</a:t>
            </a:r>
            <a:endParaRPr b="1">
              <a:solidFill>
                <a:srgbClr val="1D5C7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3"/>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5" name="Google Shape;1535;p3"/>
          <p:cNvGrpSpPr/>
          <p:nvPr/>
        </p:nvGrpSpPr>
        <p:grpSpPr>
          <a:xfrm rot="474658">
            <a:off x="967038" y="2594942"/>
            <a:ext cx="1557467" cy="585345"/>
            <a:chOff x="4345425" y="2175475"/>
            <a:chExt cx="800750" cy="176025"/>
          </a:xfrm>
        </p:grpSpPr>
        <p:sp>
          <p:nvSpPr>
            <p:cNvPr id="1536" name="Google Shape;1536;p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8" name="Google Shape;1538;p3"/>
          <p:cNvGrpSpPr/>
          <p:nvPr/>
        </p:nvGrpSpPr>
        <p:grpSpPr>
          <a:xfrm rot="474658">
            <a:off x="6595894" y="2562487"/>
            <a:ext cx="1557467" cy="585345"/>
            <a:chOff x="4345425" y="2175475"/>
            <a:chExt cx="800750" cy="176025"/>
          </a:xfrm>
        </p:grpSpPr>
        <p:sp>
          <p:nvSpPr>
            <p:cNvPr id="1539" name="Google Shape;1539;p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1" name="Google Shape;1541;p3"/>
          <p:cNvSpPr txBox="1"/>
          <p:nvPr/>
        </p:nvSpPr>
        <p:spPr>
          <a:xfrm>
            <a:off x="2357700" y="669625"/>
            <a:ext cx="4428600" cy="69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000">
                <a:solidFill>
                  <a:srgbClr val="1C4587"/>
                </a:solidFill>
                <a:latin typeface="Lexend"/>
                <a:ea typeface="Lexend"/>
                <a:cs typeface="Lexend"/>
                <a:sym typeface="Lexend"/>
              </a:rPr>
              <a:t>¡Bienvenidos!</a:t>
            </a:r>
            <a:endParaRPr b="1" sz="5000">
              <a:solidFill>
                <a:srgbClr val="1C4587"/>
              </a:solidFill>
              <a:latin typeface="Lexend"/>
              <a:ea typeface="Lexend"/>
              <a:cs typeface="Lexend"/>
              <a:sym typeface="Lexend"/>
            </a:endParaRPr>
          </a:p>
        </p:txBody>
      </p:sp>
      <p:sp>
        <p:nvSpPr>
          <p:cNvPr id="1542" name="Google Shape;1542;p3"/>
          <p:cNvSpPr txBox="1"/>
          <p:nvPr/>
        </p:nvSpPr>
        <p:spPr>
          <a:xfrm>
            <a:off x="526237" y="2989581"/>
            <a:ext cx="2506200" cy="57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rPr>
              <a:t>Nombre</a:t>
            </a:r>
            <a:endParaRPr sz="1600">
              <a:solidFill>
                <a:srgbClr val="000000"/>
              </a:solidFill>
            </a:endParaRPr>
          </a:p>
        </p:txBody>
      </p:sp>
      <p:sp>
        <p:nvSpPr>
          <p:cNvPr id="1543" name="Google Shape;1543;p3"/>
          <p:cNvSpPr txBox="1"/>
          <p:nvPr/>
        </p:nvSpPr>
        <p:spPr>
          <a:xfrm>
            <a:off x="6189851" y="2581593"/>
            <a:ext cx="25062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C4587"/>
                </a:solidFill>
                <a:latin typeface="Itim"/>
                <a:ea typeface="Itim"/>
                <a:cs typeface="Itim"/>
                <a:sym typeface="Itim"/>
              </a:rPr>
              <a:t>Cubículo</a:t>
            </a:r>
            <a:endParaRPr b="1" sz="2000">
              <a:solidFill>
                <a:srgbClr val="1C4587"/>
              </a:solidFill>
              <a:latin typeface="Itim"/>
              <a:ea typeface="Itim"/>
              <a:cs typeface="Itim"/>
              <a:sym typeface="Itim"/>
            </a:endParaRPr>
          </a:p>
        </p:txBody>
      </p:sp>
      <p:sp>
        <p:nvSpPr>
          <p:cNvPr id="1544" name="Google Shape;1544;p3"/>
          <p:cNvSpPr txBox="1"/>
          <p:nvPr/>
        </p:nvSpPr>
        <p:spPr>
          <a:xfrm>
            <a:off x="493412" y="2582784"/>
            <a:ext cx="2506200" cy="4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C4587"/>
                </a:solidFill>
                <a:latin typeface="Itim"/>
                <a:ea typeface="Itim"/>
                <a:cs typeface="Itim"/>
                <a:sym typeface="Itim"/>
              </a:rPr>
              <a:t>Tutor: </a:t>
            </a:r>
            <a:endParaRPr b="1" sz="2000">
              <a:solidFill>
                <a:srgbClr val="1C4587"/>
              </a:solidFill>
              <a:latin typeface="Itim"/>
              <a:ea typeface="Itim"/>
              <a:cs typeface="Itim"/>
              <a:sym typeface="Itim"/>
            </a:endParaRPr>
          </a:p>
        </p:txBody>
      </p:sp>
      <p:sp>
        <p:nvSpPr>
          <p:cNvPr id="1545" name="Google Shape;1545;p3"/>
          <p:cNvSpPr txBox="1"/>
          <p:nvPr/>
        </p:nvSpPr>
        <p:spPr>
          <a:xfrm>
            <a:off x="6189851" y="3022025"/>
            <a:ext cx="2506200" cy="57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rPr>
              <a:t>Ubicación y horario de atención </a:t>
            </a:r>
            <a:endParaRPr sz="1600">
              <a:solidFill>
                <a:srgbClr val="000000"/>
              </a:solidFill>
            </a:endParaRPr>
          </a:p>
        </p:txBody>
      </p:sp>
      <p:sp>
        <p:nvSpPr>
          <p:cNvPr id="1546" name="Google Shape;1546;p3"/>
          <p:cNvSpPr txBox="1"/>
          <p:nvPr/>
        </p:nvSpPr>
        <p:spPr>
          <a:xfrm>
            <a:off x="1882650" y="4506300"/>
            <a:ext cx="5641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1400" u="none" cap="none" strike="noStrike">
                <a:solidFill>
                  <a:srgbClr val="1C4587"/>
                </a:solidFill>
                <a:latin typeface="Lexend"/>
                <a:ea typeface="Lexend"/>
                <a:cs typeface="Lexend"/>
                <a:sym typeface="Lexend"/>
              </a:rPr>
              <a:t>Obregón</a:t>
            </a:r>
            <a:r>
              <a:rPr b="1" i="0" lang="en" sz="1400" u="none" cap="none" strike="noStrike">
                <a:solidFill>
                  <a:srgbClr val="000000"/>
                </a:solidFill>
                <a:latin typeface="Lexend"/>
                <a:ea typeface="Lexend"/>
                <a:cs typeface="Lexend"/>
                <a:sym typeface="Lexend"/>
              </a:rPr>
              <a:t> /  </a:t>
            </a:r>
            <a:r>
              <a:rPr b="1" i="0" lang="en" sz="1400" u="none" cap="none" strike="noStrike">
                <a:solidFill>
                  <a:srgbClr val="1C4587"/>
                </a:solidFill>
                <a:latin typeface="Lexend"/>
                <a:ea typeface="Lexend"/>
                <a:cs typeface="Lexend"/>
                <a:sym typeface="Lexend"/>
              </a:rPr>
              <a:t>Navojoa /  Guaymas /  Empalme </a:t>
            </a:r>
            <a:endParaRPr b="1" i="0" sz="1400" u="none" cap="none" strike="noStrike">
              <a:solidFill>
                <a:srgbClr val="1C4587"/>
              </a:solidFill>
              <a:latin typeface="Lexend"/>
              <a:ea typeface="Lexend"/>
              <a:cs typeface="Lexend"/>
              <a:sym typeface="Lexend"/>
            </a:endParaRPr>
          </a:p>
        </p:txBody>
      </p:sp>
      <p:sp>
        <p:nvSpPr>
          <p:cNvPr id="1547" name="Google Shape;1547;p3"/>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8" name="Google Shape;1548;p3"/>
          <p:cNvPicPr preferRelativeResize="0"/>
          <p:nvPr/>
        </p:nvPicPr>
        <p:blipFill>
          <a:blip r:embed="rId3">
            <a:alphaModFix/>
          </a:blip>
          <a:stretch>
            <a:fillRect/>
          </a:stretch>
        </p:blipFill>
        <p:spPr>
          <a:xfrm>
            <a:off x="3265575" y="1828363"/>
            <a:ext cx="2216087" cy="22160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5"/>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
          <p:cNvSpPr txBox="1"/>
          <p:nvPr>
            <p:ph type="title"/>
          </p:nvPr>
        </p:nvSpPr>
        <p:spPr>
          <a:xfrm>
            <a:off x="805475" y="577575"/>
            <a:ext cx="36480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3900">
                <a:latin typeface="Lexend"/>
                <a:ea typeface="Lexend"/>
                <a:cs typeface="Lexend"/>
                <a:sym typeface="Lexend"/>
              </a:rPr>
              <a:t>www.itson.mx</a:t>
            </a:r>
            <a:endParaRPr sz="3900">
              <a:latin typeface="Lexend"/>
              <a:ea typeface="Lexend"/>
              <a:cs typeface="Lexend"/>
              <a:sym typeface="Lexend"/>
            </a:endParaRPr>
          </a:p>
        </p:txBody>
      </p:sp>
      <p:sp>
        <p:nvSpPr>
          <p:cNvPr id="1555" name="Google Shape;1555;p5"/>
          <p:cNvSpPr txBox="1"/>
          <p:nvPr>
            <p:ph idx="4294967295" type="subTitle"/>
          </p:nvPr>
        </p:nvSpPr>
        <p:spPr>
          <a:xfrm>
            <a:off x="5071950" y="1178400"/>
            <a:ext cx="3648000" cy="2786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2"/>
              </a:buClr>
              <a:buSzPts val="2800"/>
              <a:buFont typeface="Arial"/>
              <a:buNone/>
            </a:pPr>
            <a:r>
              <a:rPr i="0" lang="en" sz="1500" u="none" cap="none" strike="noStrike">
                <a:solidFill>
                  <a:srgbClr val="333333"/>
                </a:solidFill>
                <a:latin typeface="Lexend"/>
                <a:ea typeface="Lexend"/>
                <a:cs typeface="Lexend"/>
                <a:sym typeface="Lexend"/>
              </a:rPr>
              <a:t>En la página institucional podrás encontrar información de primera mano, sobre los programas, servicios, noticias, historia de la universidad, trámites, información de cada carrera, ubicación de los responsables de carrera, así como la agenda universitaria con todo lo que acontece mes con mes en la universidad. </a:t>
            </a:r>
            <a:endParaRPr i="0" sz="1500" u="none" cap="none" strike="noStrike">
              <a:solidFill>
                <a:srgbClr val="333333"/>
              </a:solidFill>
              <a:latin typeface="Lexend"/>
              <a:ea typeface="Lexend"/>
              <a:cs typeface="Lexend"/>
              <a:sym typeface="Lexend"/>
            </a:endParaRPr>
          </a:p>
          <a:p>
            <a:pPr indent="0" lvl="0" marL="0" marR="0" rtl="0" algn="just">
              <a:lnSpc>
                <a:spcPct val="100000"/>
              </a:lnSpc>
              <a:spcBef>
                <a:spcPts val="0"/>
              </a:spcBef>
              <a:spcAft>
                <a:spcPts val="0"/>
              </a:spcAft>
              <a:buClr>
                <a:schemeClr val="dk2"/>
              </a:buClr>
              <a:buSzPts val="2800"/>
              <a:buFont typeface="Arial"/>
              <a:buNone/>
            </a:pPr>
            <a:r>
              <a:rPr i="0" lang="en" sz="1500" u="none" cap="none" strike="noStrike">
                <a:solidFill>
                  <a:srgbClr val="333333"/>
                </a:solidFill>
                <a:latin typeface="Lexend"/>
                <a:ea typeface="Lexend"/>
                <a:cs typeface="Lexend"/>
                <a:sym typeface="Lexend"/>
              </a:rPr>
              <a:t>Quieres más información, utiliza el buscador de tu página</a:t>
            </a:r>
            <a:r>
              <a:rPr b="0" i="0" lang="en" sz="1600" u="none" cap="none" strike="noStrike">
                <a:solidFill>
                  <a:srgbClr val="333333"/>
                </a:solidFill>
                <a:latin typeface="Itim"/>
                <a:ea typeface="Itim"/>
                <a:cs typeface="Itim"/>
                <a:sym typeface="Itim"/>
              </a:rPr>
              <a:t>. </a:t>
            </a:r>
            <a:endParaRPr b="0" i="0" sz="1600" u="none" cap="none" strike="noStrike">
              <a:solidFill>
                <a:srgbClr val="333333"/>
              </a:solidFill>
              <a:latin typeface="Itim"/>
              <a:ea typeface="Itim"/>
              <a:cs typeface="Itim"/>
              <a:sym typeface="Itim"/>
            </a:endParaRPr>
          </a:p>
        </p:txBody>
      </p:sp>
      <p:pic>
        <p:nvPicPr>
          <p:cNvPr id="1556" name="Google Shape;1556;p5"/>
          <p:cNvPicPr preferRelativeResize="0"/>
          <p:nvPr/>
        </p:nvPicPr>
        <p:blipFill rotWithShape="1">
          <a:blip r:embed="rId3">
            <a:alphaModFix/>
          </a:blip>
          <a:srcRect b="0" l="0" r="0" t="0"/>
          <a:stretch/>
        </p:blipFill>
        <p:spPr>
          <a:xfrm rot="-4040401">
            <a:off x="8156766" y="4127390"/>
            <a:ext cx="626114" cy="486975"/>
          </a:xfrm>
          <a:prstGeom prst="rect">
            <a:avLst/>
          </a:prstGeom>
          <a:noFill/>
          <a:ln>
            <a:noFill/>
          </a:ln>
        </p:spPr>
      </p:pic>
      <p:sp>
        <p:nvSpPr>
          <p:cNvPr id="1557" name="Google Shape;1557;p5"/>
          <p:cNvSpPr txBox="1"/>
          <p:nvPr/>
        </p:nvSpPr>
        <p:spPr>
          <a:xfrm>
            <a:off x="4954650" y="4116925"/>
            <a:ext cx="3882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 sz="2100" u="sng" cap="none" strike="noStrike">
                <a:solidFill>
                  <a:schemeClr val="hlink"/>
                </a:solidFill>
                <a:latin typeface="Lexend"/>
                <a:ea typeface="Lexend"/>
                <a:cs typeface="Lexend"/>
                <a:sym typeface="Lexend"/>
                <a:hlinkClick r:id="rId4"/>
              </a:rPr>
              <a:t>www.itson.mx</a:t>
            </a:r>
            <a:endParaRPr b="1" i="0" sz="2100" u="none" cap="none" strike="noStrike">
              <a:solidFill>
                <a:schemeClr val="dk1"/>
              </a:solidFill>
              <a:latin typeface="Lexend"/>
              <a:ea typeface="Lexend"/>
              <a:cs typeface="Lexend"/>
              <a:sym typeface="Lexend"/>
            </a:endParaRPr>
          </a:p>
        </p:txBody>
      </p:sp>
      <p:pic>
        <p:nvPicPr>
          <p:cNvPr id="1558" name="Google Shape;1558;p5"/>
          <p:cNvPicPr preferRelativeResize="0"/>
          <p:nvPr/>
        </p:nvPicPr>
        <p:blipFill rotWithShape="1">
          <a:blip r:embed="rId5">
            <a:alphaModFix/>
          </a:blip>
          <a:srcRect b="4442" l="0" r="0" t="7938"/>
          <a:stretch/>
        </p:blipFill>
        <p:spPr>
          <a:xfrm>
            <a:off x="278450" y="1431425"/>
            <a:ext cx="4511349" cy="268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6"/>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txBox="1"/>
          <p:nvPr>
            <p:ph type="title"/>
          </p:nvPr>
        </p:nvSpPr>
        <p:spPr>
          <a:xfrm>
            <a:off x="947250" y="536544"/>
            <a:ext cx="28080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solidFill>
                  <a:schemeClr val="hlink"/>
                </a:solidFill>
                <a:uFill>
                  <a:noFill/>
                </a:uFill>
                <a:latin typeface="Lexend"/>
                <a:ea typeface="Lexend"/>
                <a:cs typeface="Lexend"/>
                <a:sym typeface="Lexend"/>
                <a:hlinkClick r:id="rId3"/>
              </a:rPr>
              <a:t>CIA</a:t>
            </a:r>
            <a:endParaRPr>
              <a:latin typeface="Lexend"/>
              <a:ea typeface="Lexend"/>
              <a:cs typeface="Lexend"/>
              <a:sym typeface="Lexend"/>
            </a:endParaRPr>
          </a:p>
        </p:txBody>
      </p:sp>
      <p:sp>
        <p:nvSpPr>
          <p:cNvPr id="1565" name="Google Shape;1565;p6"/>
          <p:cNvSpPr txBox="1"/>
          <p:nvPr>
            <p:ph idx="1" type="body"/>
          </p:nvPr>
        </p:nvSpPr>
        <p:spPr>
          <a:xfrm>
            <a:off x="164075" y="1339425"/>
            <a:ext cx="4271700" cy="41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200"/>
              <a:buNone/>
            </a:pPr>
            <a:r>
              <a:rPr i="1" lang="en">
                <a:solidFill>
                  <a:schemeClr val="dk1"/>
                </a:solidFill>
                <a:latin typeface="Lexend"/>
                <a:ea typeface="Lexend"/>
                <a:cs typeface="Lexend"/>
                <a:sym typeface="Lexend"/>
              </a:rPr>
              <a:t>Centro de Información Académica</a:t>
            </a:r>
            <a:endParaRPr i="1">
              <a:solidFill>
                <a:schemeClr val="dk1"/>
              </a:solidFill>
              <a:latin typeface="Lexend"/>
              <a:ea typeface="Lexend"/>
              <a:cs typeface="Lexend"/>
              <a:sym typeface="Lexend"/>
            </a:endParaRPr>
          </a:p>
        </p:txBody>
      </p:sp>
      <p:sp>
        <p:nvSpPr>
          <p:cNvPr id="1566" name="Google Shape;1566;p6"/>
          <p:cNvSpPr txBox="1"/>
          <p:nvPr>
            <p:ph idx="1" type="body"/>
          </p:nvPr>
        </p:nvSpPr>
        <p:spPr>
          <a:xfrm>
            <a:off x="430800" y="1752825"/>
            <a:ext cx="3840900" cy="2771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lang="en" sz="1700">
                <a:latin typeface="Lexend"/>
                <a:ea typeface="Lexend"/>
                <a:cs typeface="Lexend"/>
                <a:sym typeface="Lexend"/>
              </a:rPr>
              <a:t>En la plataforma del CIA podrás consultar entre muchas cosas, tu horario, avance academico, hacer trámites virtuales, dar de alta el seguro facultativo.  </a:t>
            </a:r>
            <a:endParaRPr sz="1700">
              <a:latin typeface="Lexend"/>
              <a:ea typeface="Lexend"/>
              <a:cs typeface="Lexend"/>
              <a:sym typeface="Lexend"/>
            </a:endParaRPr>
          </a:p>
          <a:p>
            <a:pPr indent="0" lvl="0" marL="0" rtl="0" algn="just">
              <a:lnSpc>
                <a:spcPct val="115000"/>
              </a:lnSpc>
              <a:spcBef>
                <a:spcPts val="1600"/>
              </a:spcBef>
              <a:spcAft>
                <a:spcPts val="1600"/>
              </a:spcAft>
              <a:buSzPts val="1200"/>
              <a:buNone/>
            </a:pPr>
            <a:r>
              <a:rPr lang="en" sz="1700">
                <a:latin typeface="Lexend"/>
                <a:ea typeface="Lexend"/>
                <a:cs typeface="Lexend"/>
                <a:sym typeface="Lexend"/>
              </a:rPr>
              <a:t>Y cada semestre hacer tu carga académica, es decir inscribirte y hacer tu lista de previsiones.</a:t>
            </a:r>
            <a:r>
              <a:rPr lang="en" sz="1800">
                <a:latin typeface="Lexend"/>
                <a:ea typeface="Lexend"/>
                <a:cs typeface="Lexend"/>
                <a:sym typeface="Lexend"/>
              </a:rPr>
              <a:t> </a:t>
            </a:r>
            <a:endParaRPr sz="1800">
              <a:latin typeface="Lexend"/>
              <a:ea typeface="Lexend"/>
              <a:cs typeface="Lexend"/>
              <a:sym typeface="Lexend"/>
            </a:endParaRPr>
          </a:p>
        </p:txBody>
      </p:sp>
      <p:pic>
        <p:nvPicPr>
          <p:cNvPr id="1567" name="Google Shape;1567;p6"/>
          <p:cNvPicPr preferRelativeResize="0"/>
          <p:nvPr/>
        </p:nvPicPr>
        <p:blipFill rotWithShape="1">
          <a:blip r:embed="rId4">
            <a:alphaModFix/>
          </a:blip>
          <a:srcRect b="0" l="0" r="0" t="0"/>
          <a:stretch/>
        </p:blipFill>
        <p:spPr>
          <a:xfrm rot="-4040401">
            <a:off x="3270366" y="670915"/>
            <a:ext cx="626114" cy="486975"/>
          </a:xfrm>
          <a:prstGeom prst="rect">
            <a:avLst/>
          </a:prstGeom>
          <a:noFill/>
          <a:ln>
            <a:noFill/>
          </a:ln>
        </p:spPr>
      </p:pic>
      <p:sp>
        <p:nvSpPr>
          <p:cNvPr id="1568" name="Google Shape;1568;p6"/>
          <p:cNvSpPr txBox="1"/>
          <p:nvPr>
            <p:ph idx="1" type="body"/>
          </p:nvPr>
        </p:nvSpPr>
        <p:spPr>
          <a:xfrm>
            <a:off x="4764388" y="3838650"/>
            <a:ext cx="3923700" cy="62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200"/>
              <a:buNone/>
            </a:pPr>
            <a:r>
              <a:rPr b="1" i="1" lang="en" sz="1400">
                <a:solidFill>
                  <a:srgbClr val="1D5C77"/>
                </a:solidFill>
                <a:latin typeface="Lexend"/>
                <a:ea typeface="Lexend"/>
                <a:cs typeface="Lexend"/>
                <a:sym typeface="Lexend"/>
              </a:rPr>
              <a:t>Recuerda que tu ID y contraseña es muy importante, pues con ella accedes a CIA. </a:t>
            </a:r>
            <a:endParaRPr b="1" i="1" sz="1400">
              <a:solidFill>
                <a:srgbClr val="1D5C77"/>
              </a:solidFill>
              <a:latin typeface="Lexend"/>
              <a:ea typeface="Lexend"/>
              <a:cs typeface="Lexend"/>
              <a:sym typeface="Lexend"/>
            </a:endParaRPr>
          </a:p>
        </p:txBody>
      </p:sp>
      <p:pic>
        <p:nvPicPr>
          <p:cNvPr id="1569" name="Google Shape;1569;p6"/>
          <p:cNvPicPr preferRelativeResize="0"/>
          <p:nvPr/>
        </p:nvPicPr>
        <p:blipFill rotWithShape="1">
          <a:blip r:embed="rId5">
            <a:alphaModFix/>
          </a:blip>
          <a:srcRect b="10561" l="12486" r="15916" t="7886"/>
          <a:stretch/>
        </p:blipFill>
        <p:spPr>
          <a:xfrm>
            <a:off x="4986600" y="1085525"/>
            <a:ext cx="3479276" cy="2641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7"/>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
          <p:cNvSpPr txBox="1"/>
          <p:nvPr>
            <p:ph idx="1" type="subTitle"/>
          </p:nvPr>
        </p:nvSpPr>
        <p:spPr>
          <a:xfrm>
            <a:off x="4297725" y="1359850"/>
            <a:ext cx="4440300" cy="157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
                <a:solidFill>
                  <a:srgbClr val="333333"/>
                </a:solidFill>
                <a:latin typeface="Lexend"/>
                <a:ea typeface="Lexend"/>
                <a:cs typeface="Lexend"/>
                <a:sym typeface="Lexend"/>
              </a:rPr>
              <a:t>Es el sistema que utiliza ITSON para administrar el proceso enseñanza- aprendizaje en la modalidad de educación a distancia, se puede considerar como el aula virtual desde donde se imparten las clases por internet.​</a:t>
            </a:r>
            <a:endParaRPr>
              <a:solidFill>
                <a:srgbClr val="333333"/>
              </a:solidFill>
              <a:latin typeface="Lexend"/>
              <a:ea typeface="Lexend"/>
              <a:cs typeface="Lexend"/>
              <a:sym typeface="Lexend"/>
            </a:endParaRPr>
          </a:p>
          <a:p>
            <a:pPr indent="0" lvl="0" marL="0" rtl="0" algn="l">
              <a:lnSpc>
                <a:spcPct val="100000"/>
              </a:lnSpc>
              <a:spcBef>
                <a:spcPts val="0"/>
              </a:spcBef>
              <a:spcAft>
                <a:spcPts val="0"/>
              </a:spcAft>
              <a:buSzPts val="2800"/>
              <a:buNone/>
            </a:pPr>
            <a:r>
              <a:t/>
            </a:r>
            <a:endParaRPr sz="1800">
              <a:solidFill>
                <a:srgbClr val="333333"/>
              </a:solidFill>
              <a:latin typeface="Itim"/>
              <a:ea typeface="Itim"/>
              <a:cs typeface="Itim"/>
              <a:sym typeface="Itim"/>
            </a:endParaRPr>
          </a:p>
          <a:p>
            <a:pPr indent="0" lvl="0" marL="0" rtl="0" algn="ctr">
              <a:lnSpc>
                <a:spcPct val="100000"/>
              </a:lnSpc>
              <a:spcBef>
                <a:spcPts val="0"/>
              </a:spcBef>
              <a:spcAft>
                <a:spcPts val="0"/>
              </a:spcAft>
              <a:buSzPts val="2800"/>
              <a:buNone/>
            </a:pPr>
            <a:r>
              <a:rPr b="1" i="1" lang="en" sz="1500">
                <a:solidFill>
                  <a:srgbClr val="333333"/>
                </a:solidFill>
                <a:latin typeface="Lexend"/>
                <a:ea typeface="Lexend"/>
                <a:cs typeface="Lexend"/>
                <a:sym typeface="Lexend"/>
              </a:rPr>
              <a:t>Si necesitas apoyo en plataforma Ivirtual, el contacto es: </a:t>
            </a:r>
            <a:endParaRPr b="1" i="1" sz="1500">
              <a:solidFill>
                <a:srgbClr val="333333"/>
              </a:solidFill>
              <a:latin typeface="Lexend"/>
              <a:ea typeface="Lexend"/>
              <a:cs typeface="Lexend"/>
              <a:sym typeface="Lexend"/>
            </a:endParaRPr>
          </a:p>
          <a:p>
            <a:pPr indent="0" lvl="0" marL="0" rtl="0" algn="ctr">
              <a:lnSpc>
                <a:spcPct val="100000"/>
              </a:lnSpc>
              <a:spcBef>
                <a:spcPts val="0"/>
              </a:spcBef>
              <a:spcAft>
                <a:spcPts val="0"/>
              </a:spcAft>
              <a:buSzPts val="2800"/>
              <a:buNone/>
            </a:pPr>
            <a:r>
              <a:t/>
            </a:r>
            <a:endParaRPr b="1" i="1" sz="1500">
              <a:solidFill>
                <a:srgbClr val="333333"/>
              </a:solidFill>
              <a:latin typeface="Lexend"/>
              <a:ea typeface="Lexend"/>
              <a:cs typeface="Lexend"/>
              <a:sym typeface="Lexend"/>
            </a:endParaRPr>
          </a:p>
          <a:p>
            <a:pPr indent="0" lvl="0" marL="0" rtl="0" algn="ctr">
              <a:lnSpc>
                <a:spcPct val="100000"/>
              </a:lnSpc>
              <a:spcBef>
                <a:spcPts val="0"/>
              </a:spcBef>
              <a:spcAft>
                <a:spcPts val="0"/>
              </a:spcAft>
              <a:buSzPts val="2800"/>
              <a:buNone/>
            </a:pPr>
            <a:r>
              <a:rPr lang="en" sz="1800" u="sng">
                <a:solidFill>
                  <a:schemeClr val="hlink"/>
                </a:solidFill>
                <a:latin typeface="Lexend"/>
                <a:ea typeface="Lexend"/>
                <a:cs typeface="Lexend"/>
                <a:sym typeface="Lexend"/>
                <a:hlinkClick r:id="rId3"/>
              </a:rPr>
              <a:t>martin.escobar@itson.edu.mx</a:t>
            </a:r>
            <a:r>
              <a:rPr lang="en" sz="1800">
                <a:solidFill>
                  <a:srgbClr val="333333"/>
                </a:solidFill>
                <a:latin typeface="Lexend"/>
                <a:ea typeface="Lexend"/>
                <a:cs typeface="Lexend"/>
                <a:sym typeface="Lexend"/>
              </a:rPr>
              <a:t>  </a:t>
            </a:r>
            <a:endParaRPr sz="1800">
              <a:solidFill>
                <a:srgbClr val="333333"/>
              </a:solidFill>
              <a:latin typeface="Lexend"/>
              <a:ea typeface="Lexend"/>
              <a:cs typeface="Lexend"/>
              <a:sym typeface="Lexend"/>
            </a:endParaRPr>
          </a:p>
        </p:txBody>
      </p:sp>
      <p:sp>
        <p:nvSpPr>
          <p:cNvPr id="1576" name="Google Shape;1576;p7"/>
          <p:cNvSpPr txBox="1"/>
          <p:nvPr/>
        </p:nvSpPr>
        <p:spPr>
          <a:xfrm rot="-449">
            <a:off x="4145023" y="457506"/>
            <a:ext cx="4593000" cy="70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5500" cap="none" strike="noStrike">
                <a:solidFill>
                  <a:schemeClr val="hlink"/>
                </a:solidFill>
                <a:uFill>
                  <a:noFill/>
                </a:uFill>
                <a:latin typeface="Lexend"/>
                <a:ea typeface="Lexend"/>
                <a:cs typeface="Lexend"/>
                <a:sym typeface="Lexend"/>
                <a:hlinkClick r:id="rId4"/>
              </a:rPr>
              <a:t>IVirtual</a:t>
            </a:r>
            <a:endParaRPr b="1" i="0" sz="5500" cap="none" strike="noStrike">
              <a:solidFill>
                <a:schemeClr val="dk1"/>
              </a:solidFill>
              <a:latin typeface="Lexend"/>
              <a:ea typeface="Lexend"/>
              <a:cs typeface="Lexend"/>
              <a:sym typeface="Lexend"/>
            </a:endParaRPr>
          </a:p>
        </p:txBody>
      </p:sp>
      <p:pic>
        <p:nvPicPr>
          <p:cNvPr id="1577" name="Google Shape;1577;p7"/>
          <p:cNvPicPr preferRelativeResize="0"/>
          <p:nvPr/>
        </p:nvPicPr>
        <p:blipFill rotWithShape="1">
          <a:blip r:embed="rId5">
            <a:alphaModFix/>
          </a:blip>
          <a:srcRect b="0" l="0" r="0" t="0"/>
          <a:stretch/>
        </p:blipFill>
        <p:spPr>
          <a:xfrm rot="-4040440">
            <a:off x="7938191" y="642297"/>
            <a:ext cx="561692" cy="436858"/>
          </a:xfrm>
          <a:prstGeom prst="rect">
            <a:avLst/>
          </a:prstGeom>
          <a:noFill/>
          <a:ln>
            <a:noFill/>
          </a:ln>
        </p:spPr>
      </p:pic>
      <p:pic>
        <p:nvPicPr>
          <p:cNvPr id="1578" name="Google Shape;1578;p7"/>
          <p:cNvPicPr preferRelativeResize="0"/>
          <p:nvPr/>
        </p:nvPicPr>
        <p:blipFill rotWithShape="1">
          <a:blip r:embed="rId6">
            <a:alphaModFix/>
          </a:blip>
          <a:srcRect b="0" l="0" r="0" t="9338"/>
          <a:stretch/>
        </p:blipFill>
        <p:spPr>
          <a:xfrm>
            <a:off x="210550" y="457200"/>
            <a:ext cx="3636823" cy="2197674"/>
          </a:xfrm>
          <a:prstGeom prst="rect">
            <a:avLst/>
          </a:prstGeom>
          <a:noFill/>
          <a:ln>
            <a:noFill/>
          </a:ln>
        </p:spPr>
      </p:pic>
      <p:pic>
        <p:nvPicPr>
          <p:cNvPr id="1579" name="Google Shape;1579;p7"/>
          <p:cNvPicPr preferRelativeResize="0"/>
          <p:nvPr/>
        </p:nvPicPr>
        <p:blipFill rotWithShape="1">
          <a:blip r:embed="rId7">
            <a:alphaModFix/>
          </a:blip>
          <a:srcRect b="4944" l="0" r="0" t="8460"/>
          <a:stretch/>
        </p:blipFill>
        <p:spPr>
          <a:xfrm>
            <a:off x="210550" y="2841304"/>
            <a:ext cx="3636823" cy="19689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0"/>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0"/>
          <p:cNvSpPr txBox="1"/>
          <p:nvPr>
            <p:ph type="title"/>
          </p:nvPr>
        </p:nvSpPr>
        <p:spPr>
          <a:xfrm>
            <a:off x="4214375" y="1732725"/>
            <a:ext cx="4243200" cy="2811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4200"/>
              <a:buNone/>
            </a:pPr>
            <a:r>
              <a:rPr lang="en">
                <a:latin typeface="Lexend"/>
                <a:ea typeface="Lexend"/>
                <a:cs typeface="Lexend"/>
                <a:sym typeface="Lexend"/>
              </a:rPr>
              <a:t>Biblioteca física y virtual</a:t>
            </a:r>
            <a:endParaRPr>
              <a:latin typeface="Lexend"/>
              <a:ea typeface="Lexend"/>
              <a:cs typeface="Lexend"/>
              <a:sym typeface="Lexend"/>
            </a:endParaRPr>
          </a:p>
        </p:txBody>
      </p:sp>
      <p:sp>
        <p:nvSpPr>
          <p:cNvPr id="1586" name="Google Shape;1586;p10"/>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7" name="Google Shape;1587;p10"/>
          <p:cNvPicPr preferRelativeResize="0"/>
          <p:nvPr/>
        </p:nvPicPr>
        <p:blipFill>
          <a:blip r:embed="rId3">
            <a:alphaModFix/>
          </a:blip>
          <a:stretch>
            <a:fillRect/>
          </a:stretch>
        </p:blipFill>
        <p:spPr>
          <a:xfrm>
            <a:off x="246800" y="1732725"/>
            <a:ext cx="3157574" cy="3157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52"/>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2"/>
          <p:cNvSpPr/>
          <p:nvPr/>
        </p:nvSpPr>
        <p:spPr>
          <a:xfrm>
            <a:off x="-41100" y="1237275"/>
            <a:ext cx="9220500" cy="3306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2"/>
          <p:cNvSpPr txBox="1"/>
          <p:nvPr>
            <p:ph type="title"/>
          </p:nvPr>
        </p:nvSpPr>
        <p:spPr>
          <a:xfrm>
            <a:off x="720000" y="463800"/>
            <a:ext cx="7704000" cy="360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solidFill>
                  <a:schemeClr val="hlink"/>
                </a:solidFill>
                <a:uFill>
                  <a:noFill/>
                </a:uFill>
                <a:latin typeface="Lexend"/>
                <a:ea typeface="Lexend"/>
                <a:cs typeface="Lexend"/>
                <a:sym typeface="Lexend"/>
                <a:hlinkClick r:id="rId3"/>
              </a:rPr>
              <a:t>Bibliotecas ITSON</a:t>
            </a:r>
            <a:endParaRPr>
              <a:latin typeface="Lexend"/>
              <a:ea typeface="Lexend"/>
              <a:cs typeface="Lexend"/>
              <a:sym typeface="Lexend"/>
            </a:endParaRPr>
          </a:p>
        </p:txBody>
      </p:sp>
      <p:sp>
        <p:nvSpPr>
          <p:cNvPr id="1595" name="Google Shape;1595;p52"/>
          <p:cNvSpPr txBox="1"/>
          <p:nvPr/>
        </p:nvSpPr>
        <p:spPr>
          <a:xfrm>
            <a:off x="39825" y="4544125"/>
            <a:ext cx="1660200" cy="29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pic>
        <p:nvPicPr>
          <p:cNvPr id="1596" name="Google Shape;1596;p52"/>
          <p:cNvPicPr preferRelativeResize="0"/>
          <p:nvPr/>
        </p:nvPicPr>
        <p:blipFill rotWithShape="1">
          <a:blip r:embed="rId4">
            <a:alphaModFix/>
          </a:blip>
          <a:srcRect b="1251" l="2142" r="1341" t="997"/>
          <a:stretch/>
        </p:blipFill>
        <p:spPr>
          <a:xfrm>
            <a:off x="202575" y="1815900"/>
            <a:ext cx="1454300" cy="2355525"/>
          </a:xfrm>
          <a:prstGeom prst="rect">
            <a:avLst/>
          </a:prstGeom>
          <a:noFill/>
          <a:ln>
            <a:noFill/>
          </a:ln>
        </p:spPr>
      </p:pic>
      <p:pic>
        <p:nvPicPr>
          <p:cNvPr id="1597" name="Google Shape;1597;p52"/>
          <p:cNvPicPr preferRelativeResize="0"/>
          <p:nvPr/>
        </p:nvPicPr>
        <p:blipFill rotWithShape="1">
          <a:blip r:embed="rId5">
            <a:alphaModFix/>
          </a:blip>
          <a:srcRect b="1242" l="1505" r="1369" t="1660"/>
          <a:stretch/>
        </p:blipFill>
        <p:spPr>
          <a:xfrm>
            <a:off x="2073925" y="1806175"/>
            <a:ext cx="1432800" cy="2355525"/>
          </a:xfrm>
          <a:prstGeom prst="rect">
            <a:avLst/>
          </a:prstGeom>
          <a:noFill/>
          <a:ln>
            <a:noFill/>
          </a:ln>
        </p:spPr>
      </p:pic>
      <p:sp>
        <p:nvSpPr>
          <p:cNvPr id="1598" name="Google Shape;1598;p52"/>
          <p:cNvSpPr txBox="1"/>
          <p:nvPr/>
        </p:nvSpPr>
        <p:spPr>
          <a:xfrm>
            <a:off x="3661050" y="4502487"/>
            <a:ext cx="1821900" cy="44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sp>
        <p:nvSpPr>
          <p:cNvPr id="1599" name="Google Shape;1599;p52"/>
          <p:cNvSpPr txBox="1"/>
          <p:nvPr/>
        </p:nvSpPr>
        <p:spPr>
          <a:xfrm>
            <a:off x="2023100" y="4544177"/>
            <a:ext cx="15324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pic>
        <p:nvPicPr>
          <p:cNvPr id="1600" name="Google Shape;1600;p52"/>
          <p:cNvPicPr preferRelativeResize="0"/>
          <p:nvPr/>
        </p:nvPicPr>
        <p:blipFill rotWithShape="1">
          <a:blip r:embed="rId6">
            <a:alphaModFix/>
          </a:blip>
          <a:srcRect b="826" l="1850" r="1782" t="835"/>
          <a:stretch/>
        </p:blipFill>
        <p:spPr>
          <a:xfrm>
            <a:off x="3874225" y="1796150"/>
            <a:ext cx="1380750" cy="2385650"/>
          </a:xfrm>
          <a:prstGeom prst="rect">
            <a:avLst/>
          </a:prstGeom>
          <a:noFill/>
          <a:ln>
            <a:noFill/>
          </a:ln>
        </p:spPr>
      </p:pic>
      <p:pic>
        <p:nvPicPr>
          <p:cNvPr id="1601" name="Google Shape;1601;p52"/>
          <p:cNvPicPr preferRelativeResize="0"/>
          <p:nvPr/>
        </p:nvPicPr>
        <p:blipFill rotWithShape="1">
          <a:blip r:embed="rId7">
            <a:alphaModFix/>
          </a:blip>
          <a:srcRect b="1964" l="1946" r="1676" t="1267"/>
          <a:stretch/>
        </p:blipFill>
        <p:spPr>
          <a:xfrm>
            <a:off x="5763275" y="1826275"/>
            <a:ext cx="1380750" cy="2308550"/>
          </a:xfrm>
          <a:prstGeom prst="rect">
            <a:avLst/>
          </a:prstGeom>
          <a:noFill/>
          <a:ln>
            <a:noFill/>
          </a:ln>
        </p:spPr>
      </p:pic>
      <p:pic>
        <p:nvPicPr>
          <p:cNvPr id="1602" name="Google Shape;1602;p52"/>
          <p:cNvPicPr preferRelativeResize="0"/>
          <p:nvPr/>
        </p:nvPicPr>
        <p:blipFill rotWithShape="1">
          <a:blip r:embed="rId8">
            <a:alphaModFix/>
          </a:blip>
          <a:srcRect b="1944" l="2865" r="2267" t="2251"/>
          <a:stretch/>
        </p:blipFill>
        <p:spPr>
          <a:xfrm>
            <a:off x="7493600" y="1838250"/>
            <a:ext cx="1399325" cy="2308550"/>
          </a:xfrm>
          <a:prstGeom prst="rect">
            <a:avLst/>
          </a:prstGeom>
          <a:noFill/>
          <a:ln>
            <a:noFill/>
          </a:ln>
        </p:spPr>
      </p:pic>
      <p:pic>
        <p:nvPicPr>
          <p:cNvPr id="1603" name="Google Shape;1603;p52"/>
          <p:cNvPicPr preferRelativeResize="0"/>
          <p:nvPr/>
        </p:nvPicPr>
        <p:blipFill rotWithShape="1">
          <a:blip r:embed="rId9">
            <a:alphaModFix/>
          </a:blip>
          <a:srcRect b="0" l="0" r="0" t="0"/>
          <a:stretch/>
        </p:blipFill>
        <p:spPr>
          <a:xfrm rot="-4040440">
            <a:off x="6414566" y="425372"/>
            <a:ext cx="561692" cy="436858"/>
          </a:xfrm>
          <a:prstGeom prst="rect">
            <a:avLst/>
          </a:prstGeom>
          <a:noFill/>
          <a:ln>
            <a:noFill/>
          </a:ln>
        </p:spPr>
      </p:pic>
      <p:sp>
        <p:nvSpPr>
          <p:cNvPr id="1604" name="Google Shape;1604;p52"/>
          <p:cNvSpPr txBox="1"/>
          <p:nvPr/>
        </p:nvSpPr>
        <p:spPr>
          <a:xfrm>
            <a:off x="5540700" y="4544178"/>
            <a:ext cx="18219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8am. a 8pm.</a:t>
            </a:r>
            <a:endParaRPr i="0" u="none" cap="none" strike="noStrike">
              <a:solidFill>
                <a:schemeClr val="dk1"/>
              </a:solidFill>
              <a:latin typeface="Lexend"/>
              <a:ea typeface="Lexend"/>
              <a:cs typeface="Lexend"/>
              <a:sym typeface="Lexend"/>
            </a:endParaRPr>
          </a:p>
        </p:txBody>
      </p:sp>
      <p:sp>
        <p:nvSpPr>
          <p:cNvPr id="1605" name="Google Shape;1605;p52"/>
          <p:cNvSpPr txBox="1"/>
          <p:nvPr/>
        </p:nvSpPr>
        <p:spPr>
          <a:xfrm>
            <a:off x="7277875" y="4530676"/>
            <a:ext cx="1821900" cy="38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sp>
        <p:nvSpPr>
          <p:cNvPr id="1606" name="Google Shape;1606;p52"/>
          <p:cNvSpPr txBox="1"/>
          <p:nvPr/>
        </p:nvSpPr>
        <p:spPr>
          <a:xfrm>
            <a:off x="258825"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Náinari</a:t>
            </a:r>
            <a:endParaRPr b="1" i="1" sz="1700" u="none" cap="none" strike="noStrike">
              <a:solidFill>
                <a:schemeClr val="lt1"/>
              </a:solidFill>
              <a:latin typeface="Lexend"/>
              <a:ea typeface="Lexend"/>
              <a:cs typeface="Lexend"/>
              <a:sym typeface="Lexend"/>
            </a:endParaRPr>
          </a:p>
        </p:txBody>
      </p:sp>
      <p:sp>
        <p:nvSpPr>
          <p:cNvPr id="1607" name="Google Shape;1607;p52"/>
          <p:cNvSpPr txBox="1"/>
          <p:nvPr/>
        </p:nvSpPr>
        <p:spPr>
          <a:xfrm>
            <a:off x="217818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Centro</a:t>
            </a:r>
            <a:endParaRPr b="1" i="1" sz="1700" u="none" cap="none" strike="noStrike">
              <a:solidFill>
                <a:schemeClr val="lt1"/>
              </a:solidFill>
              <a:latin typeface="Lexend"/>
              <a:ea typeface="Lexend"/>
              <a:cs typeface="Lexend"/>
              <a:sym typeface="Lexend"/>
            </a:endParaRPr>
          </a:p>
        </p:txBody>
      </p:sp>
      <p:sp>
        <p:nvSpPr>
          <p:cNvPr id="1608" name="Google Shape;1608;p52"/>
          <p:cNvSpPr txBox="1"/>
          <p:nvPr/>
        </p:nvSpPr>
        <p:spPr>
          <a:xfrm>
            <a:off x="394758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Guaymas </a:t>
            </a:r>
            <a:endParaRPr b="1" i="1" sz="1700" u="none" cap="none" strike="noStrike">
              <a:solidFill>
                <a:schemeClr val="lt1"/>
              </a:solidFill>
              <a:latin typeface="Lexend"/>
              <a:ea typeface="Lexend"/>
              <a:cs typeface="Lexend"/>
              <a:sym typeface="Lexend"/>
            </a:endParaRPr>
          </a:p>
        </p:txBody>
      </p:sp>
      <p:sp>
        <p:nvSpPr>
          <p:cNvPr id="1609" name="Google Shape;1609;p52"/>
          <p:cNvSpPr txBox="1"/>
          <p:nvPr/>
        </p:nvSpPr>
        <p:spPr>
          <a:xfrm>
            <a:off x="584053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Empalme</a:t>
            </a:r>
            <a:endParaRPr b="1" i="1" sz="1700" u="none" cap="none" strike="noStrike">
              <a:solidFill>
                <a:schemeClr val="lt1"/>
              </a:solidFill>
              <a:latin typeface="Lexend"/>
              <a:ea typeface="Lexend"/>
              <a:cs typeface="Lexend"/>
              <a:sym typeface="Lexend"/>
            </a:endParaRPr>
          </a:p>
        </p:txBody>
      </p:sp>
      <p:sp>
        <p:nvSpPr>
          <p:cNvPr id="1610" name="Google Shape;1610;p52"/>
          <p:cNvSpPr txBox="1"/>
          <p:nvPr/>
        </p:nvSpPr>
        <p:spPr>
          <a:xfrm>
            <a:off x="7577725"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Navojoa</a:t>
            </a:r>
            <a:endParaRPr b="1" i="1" sz="1700" u="none" cap="none" strike="noStrike">
              <a:solidFill>
                <a:schemeClr val="lt1"/>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11"/>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txBox="1"/>
          <p:nvPr>
            <p:ph idx="1" type="subTitle"/>
          </p:nvPr>
        </p:nvSpPr>
        <p:spPr>
          <a:xfrm>
            <a:off x="890100" y="1760249"/>
            <a:ext cx="7533900" cy="247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en" sz="1900">
                <a:solidFill>
                  <a:srgbClr val="333333"/>
                </a:solidFill>
                <a:latin typeface="Lexend"/>
                <a:ea typeface="Lexend"/>
                <a:cs typeface="Lexend"/>
                <a:sym typeface="Lexend"/>
              </a:rPr>
              <a:t>El propósito del Departamento de Acceso al Conocimiento es promover y extender el conocimiento a través de la disposición de </a:t>
            </a:r>
            <a:r>
              <a:rPr i="1" lang="en" sz="1900">
                <a:solidFill>
                  <a:srgbClr val="333333"/>
                </a:solidFill>
                <a:latin typeface="Lexend"/>
                <a:ea typeface="Lexend"/>
                <a:cs typeface="Lexend"/>
                <a:sym typeface="Lexend"/>
              </a:rPr>
              <a:t>recursos y servicios de información actualizados y suficientes ​mediante tecnologías de interne​t.</a:t>
            </a:r>
            <a:endParaRPr i="1" sz="1900">
              <a:solidFill>
                <a:srgbClr val="333333"/>
              </a:solidFill>
              <a:latin typeface="Lexend"/>
              <a:ea typeface="Lexend"/>
              <a:cs typeface="Lexend"/>
              <a:sym typeface="Lexend"/>
            </a:endParaRPr>
          </a:p>
          <a:p>
            <a:pPr indent="0" lvl="0" marL="0" rtl="0" algn="just">
              <a:lnSpc>
                <a:spcPct val="115000"/>
              </a:lnSpc>
              <a:spcBef>
                <a:spcPts val="0"/>
              </a:spcBef>
              <a:spcAft>
                <a:spcPts val="0"/>
              </a:spcAft>
              <a:buClr>
                <a:schemeClr val="dk2"/>
              </a:buClr>
              <a:buSzPts val="1100"/>
              <a:buFont typeface="Arial"/>
              <a:buNone/>
            </a:pPr>
            <a:r>
              <a:rPr lang="en" sz="1900">
                <a:solidFill>
                  <a:srgbClr val="333333"/>
                </a:solidFill>
                <a:latin typeface="Lexend"/>
                <a:ea typeface="Lexend"/>
                <a:cs typeface="Lexend"/>
                <a:sym typeface="Lexend"/>
              </a:rPr>
              <a:t>A continuación se presentan los diferentes servicios que se brindan, a los ​cuales puedes tener acceso de una forma rápida y sencilla.</a:t>
            </a:r>
            <a:endParaRPr sz="1900">
              <a:solidFill>
                <a:srgbClr val="333333"/>
              </a:solidFill>
              <a:latin typeface="Lexend"/>
              <a:ea typeface="Lexend"/>
              <a:cs typeface="Lexend"/>
              <a:sym typeface="Lexend"/>
            </a:endParaRPr>
          </a:p>
          <a:p>
            <a:pPr indent="0" lvl="0" marL="0" rtl="0" algn="l">
              <a:lnSpc>
                <a:spcPct val="100000"/>
              </a:lnSpc>
              <a:spcBef>
                <a:spcPts val="0"/>
              </a:spcBef>
              <a:spcAft>
                <a:spcPts val="0"/>
              </a:spcAft>
              <a:buSzPts val="1400"/>
              <a:buNone/>
            </a:pPr>
            <a:r>
              <a:t/>
            </a:r>
            <a:endParaRPr/>
          </a:p>
        </p:txBody>
      </p:sp>
      <p:sp>
        <p:nvSpPr>
          <p:cNvPr id="1617" name="Google Shape;1617;p11"/>
          <p:cNvSpPr txBox="1"/>
          <p:nvPr>
            <p:ph type="title"/>
          </p:nvPr>
        </p:nvSpPr>
        <p:spPr>
          <a:xfrm>
            <a:off x="649175" y="503025"/>
            <a:ext cx="3852000" cy="10371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2"/>
              </a:buClr>
              <a:buSzPts val="1100"/>
              <a:buFont typeface="Arial"/>
              <a:buNone/>
            </a:pPr>
            <a:r>
              <a:rPr lang="en">
                <a:latin typeface="Lexend"/>
                <a:ea typeface="Lexend"/>
                <a:cs typeface="Lexend"/>
                <a:sym typeface="Lexend"/>
              </a:rPr>
              <a:t>Servicios de la biblioteca ITSON</a:t>
            </a:r>
            <a:endParaRPr>
              <a:latin typeface="Lexend"/>
              <a:ea typeface="Lexend"/>
              <a:cs typeface="Lexend"/>
              <a:sym typeface="Lexend"/>
            </a:endParaRPr>
          </a:p>
          <a:p>
            <a:pPr indent="0" lvl="0" marL="0" rtl="0" algn="r">
              <a:lnSpc>
                <a:spcPct val="100000"/>
              </a:lnSpc>
              <a:spcBef>
                <a:spcPts val="0"/>
              </a:spcBef>
              <a:spcAft>
                <a:spcPts val="0"/>
              </a:spcAft>
              <a:buSzPts val="3000"/>
              <a:buNone/>
            </a:pPr>
            <a:r>
              <a:t/>
            </a:r>
            <a:endParaRPr/>
          </a:p>
        </p:txBody>
      </p:sp>
      <p:grpSp>
        <p:nvGrpSpPr>
          <p:cNvPr id="1618" name="Google Shape;1618;p11"/>
          <p:cNvGrpSpPr/>
          <p:nvPr/>
        </p:nvGrpSpPr>
        <p:grpSpPr>
          <a:xfrm rot="10800000">
            <a:off x="959530" y="618448"/>
            <a:ext cx="601512" cy="258984"/>
            <a:chOff x="1822875" y="1377000"/>
            <a:chExt cx="548075" cy="286550"/>
          </a:xfrm>
        </p:grpSpPr>
        <p:sp>
          <p:nvSpPr>
            <p:cNvPr id="1619" name="Google Shape;1619;p11"/>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1"/>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1"/>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1"/>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1"/>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1"/>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1"/>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1"/>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1"/>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28" name="Google Shape;1628;p11"/>
          <p:cNvPicPr preferRelativeResize="0"/>
          <p:nvPr/>
        </p:nvPicPr>
        <p:blipFill>
          <a:blip r:embed="rId3">
            <a:alphaModFix/>
          </a:blip>
          <a:stretch>
            <a:fillRect/>
          </a:stretch>
        </p:blipFill>
        <p:spPr>
          <a:xfrm>
            <a:off x="4991450" y="241537"/>
            <a:ext cx="1498125" cy="149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2766AE-499C-419B-9AF2-49AFBF52BDEC}"/>
</file>

<file path=customXml/itemProps2.xml><?xml version="1.0" encoding="utf-8"?>
<ds:datastoreItem xmlns:ds="http://schemas.openxmlformats.org/officeDocument/2006/customXml" ds:itemID="{7C77476F-F59A-4B54-A35F-00C46F9B4FEA}"/>
</file>

<file path=customXml/itemProps3.xml><?xml version="1.0" encoding="utf-8"?>
<ds:datastoreItem xmlns:ds="http://schemas.openxmlformats.org/officeDocument/2006/customXml" ds:itemID="{CB56F85E-B5C0-4C3C-AB78-C2F79AB9869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