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Permanent Marker"/>
      <p:regular r:id="rId17"/>
    </p:embeddedFont>
    <p:embeddedFont>
      <p:font typeface="Lexend"/>
      <p:regular r:id="rId18"/>
      <p:bold r:id="rId19"/>
    </p:embeddedFont>
    <p:embeddedFont>
      <p:font typeface="Itim"/>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guide id="6" orient="horz" pos="652">
          <p15:clr>
            <a:srgbClr val="747775"/>
          </p15:clr>
        </p15:guide>
        <p15:guide id="7" orient="horz" pos="1037">
          <p15:clr>
            <a:srgbClr val="747775"/>
          </p15:clr>
        </p15:guide>
        <p15:guide id="8" orient="horz" pos="1077">
          <p15:clr>
            <a:srgbClr val="747775"/>
          </p15:clr>
        </p15:guide>
      </p15:sldGuideLst>
    </p:ext>
    <p:ext uri="GoogleSlidesCustomDataVersion2">
      <go:slidesCustomData xmlns:go="http://customooxmlschemas.google.com/" r:id="rId21" roundtripDataSignature="AMtx7mgU8tSFIbmA00FEfOKWppJLr8Ad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 orient="horz"/>
        <p:guide pos="454"/>
        <p:guide pos="5306"/>
        <p:guide pos="2952" orient="horz"/>
        <p:guide pos="288" orient="horz"/>
        <p:guide pos="652" orient="horz"/>
        <p:guide pos="1037" orient="horz"/>
        <p:guide pos="1077" orient="horz"/>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Lexend-regular.fntdata"/><Relationship Id="rId3" Type="http://schemas.openxmlformats.org/officeDocument/2006/relationships/presProps" Target="presProps.xml"/><Relationship Id="rId21"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PermanentMarker-regular.fntdata"/><Relationship Id="rId2" Type="http://schemas.openxmlformats.org/officeDocument/2006/relationships/viewProps" Target="viewProps.xml"/><Relationship Id="rId20" Type="http://schemas.openxmlformats.org/officeDocument/2006/relationships/font" Target="fonts/Itim-regular.fntdata"/><Relationship Id="rId16" Type="http://schemas.openxmlformats.org/officeDocument/2006/relationships/slide" Target="slides/slide11.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3.xml"/><Relationship Id="rId5" Type="http://schemas.openxmlformats.org/officeDocument/2006/relationships/notesMaster" Target="notesMasters/notesMaster1.xml"/><Relationship Id="rId15" Type="http://schemas.openxmlformats.org/officeDocument/2006/relationships/slide" Target="slides/slide10.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Lexend-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0" name="Google Shape;152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1" name="Google Shape;1631;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6" name="Google Shape;166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25fcca3a8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6" name="Google Shape;1526;g25fcca3a84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2" name="Google Shape;15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1" name="Google Shape;15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1" name="Google Shape;156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2" name="Google Shape;15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2" name="Google Shape;15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0" name="Google Shape;159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3" name="Google Shape;16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7"/>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87"/>
          <p:cNvSpPr/>
          <p:nvPr/>
        </p:nvSpPr>
        <p:spPr>
          <a:xfrm>
            <a:off x="1754550" y="1135650"/>
            <a:ext cx="5634900" cy="2872200"/>
          </a:xfrm>
          <a:prstGeom prst="plaque">
            <a:avLst>
              <a:gd fmla="val 11691" name="adj"/>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87"/>
          <p:cNvCxnSpPr/>
          <p:nvPr/>
        </p:nvCxnSpPr>
        <p:spPr>
          <a:xfrm>
            <a:off x="2572800" y="3116850"/>
            <a:ext cx="3998400" cy="0"/>
          </a:xfrm>
          <a:prstGeom prst="straightConnector1">
            <a:avLst/>
          </a:prstGeom>
          <a:noFill/>
          <a:ln cap="flat" cmpd="sng" w="19050">
            <a:solidFill>
              <a:schemeClr val="dk2"/>
            </a:solidFill>
            <a:prstDash val="solid"/>
            <a:round/>
            <a:headEnd len="sm" w="sm" type="none"/>
            <a:tailEnd len="sm" w="sm" type="none"/>
          </a:ln>
        </p:spPr>
      </p:cxnSp>
      <p:cxnSp>
        <p:nvCxnSpPr>
          <p:cNvPr id="13" name="Google Shape;13;p87"/>
          <p:cNvCxnSpPr/>
          <p:nvPr/>
        </p:nvCxnSpPr>
        <p:spPr>
          <a:xfrm>
            <a:off x="2572800" y="2222750"/>
            <a:ext cx="3998400" cy="0"/>
          </a:xfrm>
          <a:prstGeom prst="straightConnector1">
            <a:avLst/>
          </a:prstGeom>
          <a:noFill/>
          <a:ln cap="flat" cmpd="sng" w="19050">
            <a:solidFill>
              <a:schemeClr val="dk2"/>
            </a:solidFill>
            <a:prstDash val="solid"/>
            <a:round/>
            <a:headEnd len="sm" w="sm" type="none"/>
            <a:tailEnd len="sm" w="sm" type="none"/>
          </a:ln>
        </p:spPr>
      </p:cxnSp>
      <p:grpSp>
        <p:nvGrpSpPr>
          <p:cNvPr id="14" name="Google Shape;14;p87"/>
          <p:cNvGrpSpPr/>
          <p:nvPr/>
        </p:nvGrpSpPr>
        <p:grpSpPr>
          <a:xfrm rot="697126">
            <a:off x="8280187" y="-46678"/>
            <a:ext cx="1305393" cy="1346461"/>
            <a:chOff x="1492000" y="427450"/>
            <a:chExt cx="1188000" cy="1225375"/>
          </a:xfrm>
        </p:grpSpPr>
        <p:sp>
          <p:nvSpPr>
            <p:cNvPr id="15" name="Google Shape;15;p87"/>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87"/>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87"/>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87"/>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87"/>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87"/>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87"/>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87"/>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87"/>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87"/>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87"/>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87"/>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 name="Google Shape;27;p87"/>
          <p:cNvGrpSpPr/>
          <p:nvPr/>
        </p:nvGrpSpPr>
        <p:grpSpPr>
          <a:xfrm flipH="1" rot="-1976796">
            <a:off x="5917481" y="3990133"/>
            <a:ext cx="3474354" cy="888893"/>
            <a:chOff x="3809875" y="1963175"/>
            <a:chExt cx="1923600" cy="492150"/>
          </a:xfrm>
        </p:grpSpPr>
        <p:sp>
          <p:nvSpPr>
            <p:cNvPr id="28" name="Google Shape;28;p87"/>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87"/>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87"/>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87"/>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87"/>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7"/>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87"/>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87"/>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87"/>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87"/>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87"/>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 name="Google Shape;39;p87"/>
          <p:cNvGrpSpPr/>
          <p:nvPr/>
        </p:nvGrpSpPr>
        <p:grpSpPr>
          <a:xfrm rot="-375097">
            <a:off x="1228557" y="-253382"/>
            <a:ext cx="711742" cy="793298"/>
            <a:chOff x="6554696" y="509501"/>
            <a:chExt cx="711709" cy="793261"/>
          </a:xfrm>
        </p:grpSpPr>
        <p:sp>
          <p:nvSpPr>
            <p:cNvPr id="40" name="Google Shape;40;p87"/>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87"/>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 name="Google Shape;42;p87"/>
          <p:cNvGrpSpPr/>
          <p:nvPr/>
        </p:nvGrpSpPr>
        <p:grpSpPr>
          <a:xfrm rot="807122">
            <a:off x="809300" y="4708652"/>
            <a:ext cx="2497551" cy="2401906"/>
            <a:chOff x="1857000" y="3245400"/>
            <a:chExt cx="1233825" cy="1186575"/>
          </a:xfrm>
        </p:grpSpPr>
        <p:sp>
          <p:nvSpPr>
            <p:cNvPr id="43" name="Google Shape;43;p87"/>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87"/>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7"/>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7"/>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7"/>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87"/>
          <p:cNvSpPr/>
          <p:nvPr/>
        </p:nvSpPr>
        <p:spPr>
          <a:xfrm rot="-381518">
            <a:off x="1317430" y="-146232"/>
            <a:ext cx="102933" cy="551241"/>
          </a:xfrm>
          <a:prstGeom prst="roundRect">
            <a:avLst>
              <a:gd fmla="val 50000" name="adj"/>
            </a:avLst>
          </a:prstGeom>
          <a:solidFill>
            <a:srgbClr val="EEEEEE">
              <a:alpha val="4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7"/>
          <p:cNvSpPr txBox="1"/>
          <p:nvPr>
            <p:ph type="ctrTitle"/>
          </p:nvPr>
        </p:nvSpPr>
        <p:spPr>
          <a:xfrm>
            <a:off x="2351850" y="1460922"/>
            <a:ext cx="4440300" cy="1749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Font typeface="Itim"/>
              <a:buNone/>
              <a:defRPr b="1" sz="6000">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1" name="Google Shape;51;p87"/>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4" name="Shape 304"/>
        <p:cNvGrpSpPr/>
        <p:nvPr/>
      </p:nvGrpSpPr>
      <p:grpSpPr>
        <a:xfrm>
          <a:off x="0" y="0"/>
          <a:ext cx="0" cy="0"/>
          <a:chOff x="0" y="0"/>
          <a:chExt cx="0" cy="0"/>
        </a:xfrm>
      </p:grpSpPr>
      <p:sp>
        <p:nvSpPr>
          <p:cNvPr id="305" name="Google Shape;305;p88"/>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6" name="Google Shape;306;p88"/>
          <p:cNvGrpSpPr/>
          <p:nvPr/>
        </p:nvGrpSpPr>
        <p:grpSpPr>
          <a:xfrm>
            <a:off x="-1700" y="329"/>
            <a:ext cx="9147400" cy="5142843"/>
            <a:chOff x="238125" y="854700"/>
            <a:chExt cx="7142500" cy="4015650"/>
          </a:xfrm>
        </p:grpSpPr>
        <p:sp>
          <p:nvSpPr>
            <p:cNvPr id="307" name="Google Shape;307;p8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8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8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8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8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8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8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8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8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8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8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8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8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8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8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8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8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8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8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8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8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8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9" name="Google Shape;329;p8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0" name="Google Shape;330;p88"/>
          <p:cNvSpPr txBox="1"/>
          <p:nvPr>
            <p:ph idx="1" type="body"/>
          </p:nvPr>
        </p:nvSpPr>
        <p:spPr>
          <a:xfrm>
            <a:off x="720000" y="1170724"/>
            <a:ext cx="7704000" cy="38943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dk1"/>
              </a:buClr>
              <a:buSzPts val="1200"/>
              <a:buAutoNum type="arabicPeriod"/>
              <a:defRPr sz="1100"/>
            </a:lvl1pPr>
            <a:lvl2pPr indent="-304800" lvl="1" marL="914400" algn="l">
              <a:lnSpc>
                <a:spcPct val="115000"/>
              </a:lnSpc>
              <a:spcBef>
                <a:spcPts val="0"/>
              </a:spcBef>
              <a:spcAft>
                <a:spcPts val="0"/>
              </a:spcAft>
              <a:buSzPts val="1200"/>
              <a:buAutoNum type="alphaLcPeriod"/>
              <a:defRPr sz="1200"/>
            </a:lvl2pPr>
            <a:lvl3pPr indent="-304800" lvl="2" marL="1371600" algn="l">
              <a:lnSpc>
                <a:spcPct val="115000"/>
              </a:lnSpc>
              <a:spcBef>
                <a:spcPts val="1600"/>
              </a:spcBef>
              <a:spcAft>
                <a:spcPts val="0"/>
              </a:spcAft>
              <a:buSzPts val="1200"/>
              <a:buAutoNum type="romanLcPeriod"/>
              <a:defRPr sz="1200"/>
            </a:lvl3pPr>
            <a:lvl4pPr indent="-304800" lvl="3" marL="1828800" algn="l">
              <a:lnSpc>
                <a:spcPct val="115000"/>
              </a:lnSpc>
              <a:spcBef>
                <a:spcPts val="1600"/>
              </a:spcBef>
              <a:spcAft>
                <a:spcPts val="0"/>
              </a:spcAft>
              <a:buSzPts val="1200"/>
              <a:buAutoNum type="arabicPeriod"/>
              <a:defRPr sz="1200"/>
            </a:lvl4pPr>
            <a:lvl5pPr indent="-304800" lvl="4" marL="2286000" algn="l">
              <a:lnSpc>
                <a:spcPct val="115000"/>
              </a:lnSpc>
              <a:spcBef>
                <a:spcPts val="1600"/>
              </a:spcBef>
              <a:spcAft>
                <a:spcPts val="0"/>
              </a:spcAft>
              <a:buSzPts val="1200"/>
              <a:buAutoNum type="alphaLcPeriod"/>
              <a:defRPr sz="1200"/>
            </a:lvl5pPr>
            <a:lvl6pPr indent="-304800" lvl="5" marL="2743200" algn="l">
              <a:lnSpc>
                <a:spcPct val="115000"/>
              </a:lnSpc>
              <a:spcBef>
                <a:spcPts val="1600"/>
              </a:spcBef>
              <a:spcAft>
                <a:spcPts val="0"/>
              </a:spcAft>
              <a:buSzPts val="1200"/>
              <a:buAutoNum type="romanLcPeriod"/>
              <a:defRPr sz="1200"/>
            </a:lvl6pPr>
            <a:lvl7pPr indent="-304800" lvl="6" marL="3200400" algn="l">
              <a:lnSpc>
                <a:spcPct val="115000"/>
              </a:lnSpc>
              <a:spcBef>
                <a:spcPts val="1600"/>
              </a:spcBef>
              <a:spcAft>
                <a:spcPts val="0"/>
              </a:spcAft>
              <a:buSzPts val="1200"/>
              <a:buAutoNum type="arabicPeriod"/>
              <a:defRPr sz="1200"/>
            </a:lvl7pPr>
            <a:lvl8pPr indent="-304800" lvl="7" marL="3657600" algn="l">
              <a:lnSpc>
                <a:spcPct val="115000"/>
              </a:lnSpc>
              <a:spcBef>
                <a:spcPts val="1600"/>
              </a:spcBef>
              <a:spcAft>
                <a:spcPts val="0"/>
              </a:spcAft>
              <a:buSzPts val="1200"/>
              <a:buAutoNum type="alphaLcPeriod"/>
              <a:defRPr sz="1200"/>
            </a:lvl8pPr>
            <a:lvl9pPr indent="-304800" lvl="8" marL="4114800" algn="l">
              <a:lnSpc>
                <a:spcPct val="115000"/>
              </a:lnSpc>
              <a:spcBef>
                <a:spcPts val="1600"/>
              </a:spcBef>
              <a:spcAft>
                <a:spcPts val="1600"/>
              </a:spcAft>
              <a:buSzPts val="1200"/>
              <a:buAutoNum type="romanLcPeriod"/>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
    <p:spTree>
      <p:nvGrpSpPr>
        <p:cNvPr id="331" name="Shape 331"/>
        <p:cNvGrpSpPr/>
        <p:nvPr/>
      </p:nvGrpSpPr>
      <p:grpSpPr>
        <a:xfrm>
          <a:off x="0" y="0"/>
          <a:ext cx="0" cy="0"/>
          <a:chOff x="0" y="0"/>
          <a:chExt cx="0" cy="0"/>
        </a:xfrm>
      </p:grpSpPr>
      <p:grpSp>
        <p:nvGrpSpPr>
          <p:cNvPr id="332" name="Google Shape;332;p90"/>
          <p:cNvGrpSpPr/>
          <p:nvPr/>
        </p:nvGrpSpPr>
        <p:grpSpPr>
          <a:xfrm>
            <a:off x="-1700" y="329"/>
            <a:ext cx="9147400" cy="5142843"/>
            <a:chOff x="238125" y="854700"/>
            <a:chExt cx="7142500" cy="4015650"/>
          </a:xfrm>
        </p:grpSpPr>
        <p:sp>
          <p:nvSpPr>
            <p:cNvPr id="333" name="Google Shape;333;p9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9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9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9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9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9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9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9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9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9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9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9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9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9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9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9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9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9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9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9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9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9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5" name="Google Shape;355;p90"/>
          <p:cNvSpPr txBox="1"/>
          <p:nvPr>
            <p:ph type="ctrTitle"/>
          </p:nvPr>
        </p:nvSpPr>
        <p:spPr>
          <a:xfrm>
            <a:off x="5908324" y="1290427"/>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56" name="Google Shape;356;p90"/>
          <p:cNvSpPr txBox="1"/>
          <p:nvPr>
            <p:ph idx="1" type="subTitle"/>
          </p:nvPr>
        </p:nvSpPr>
        <p:spPr>
          <a:xfrm>
            <a:off x="590832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57" name="Google Shape;357;p90"/>
          <p:cNvSpPr txBox="1"/>
          <p:nvPr>
            <p:ph idx="2" type="title"/>
          </p:nvPr>
        </p:nvSpPr>
        <p:spPr>
          <a:xfrm>
            <a:off x="4903953" y="1280000"/>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58" name="Google Shape;358;p90"/>
          <p:cNvSpPr txBox="1"/>
          <p:nvPr>
            <p:ph idx="3" type="subTitle"/>
          </p:nvPr>
        </p:nvSpPr>
        <p:spPr>
          <a:xfrm>
            <a:off x="590832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59" name="Google Shape;359;p90"/>
          <p:cNvSpPr txBox="1"/>
          <p:nvPr>
            <p:ph idx="4" type="title"/>
          </p:nvPr>
        </p:nvSpPr>
        <p:spPr>
          <a:xfrm>
            <a:off x="4903953" y="327730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0" name="Google Shape;360;p90"/>
          <p:cNvSpPr txBox="1"/>
          <p:nvPr>
            <p:ph idx="5" type="subTitle"/>
          </p:nvPr>
        </p:nvSpPr>
        <p:spPr>
          <a:xfrm>
            <a:off x="5908324" y="2589180"/>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1" name="Google Shape;361;p90"/>
          <p:cNvSpPr txBox="1"/>
          <p:nvPr>
            <p:ph idx="6" type="title"/>
          </p:nvPr>
        </p:nvSpPr>
        <p:spPr>
          <a:xfrm>
            <a:off x="4903953" y="2306644"/>
            <a:ext cx="814500" cy="577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2" name="Google Shape;362;p90"/>
          <p:cNvSpPr txBox="1"/>
          <p:nvPr>
            <p:ph idx="7" type="ctrTitle"/>
          </p:nvPr>
        </p:nvSpPr>
        <p:spPr>
          <a:xfrm>
            <a:off x="5908324" y="231110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3" name="Google Shape;363;p90"/>
          <p:cNvSpPr txBox="1"/>
          <p:nvPr>
            <p:ph idx="8" type="ctrTitle"/>
          </p:nvPr>
        </p:nvSpPr>
        <p:spPr>
          <a:xfrm>
            <a:off x="5908324" y="328299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4" name="Google Shape;364;p90"/>
          <p:cNvSpPr txBox="1"/>
          <p:nvPr>
            <p:ph idx="9" type="ctrTitle"/>
          </p:nvPr>
        </p:nvSpPr>
        <p:spPr>
          <a:xfrm>
            <a:off x="1912664" y="1297314"/>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65" name="Google Shape;365;p90"/>
          <p:cNvSpPr txBox="1"/>
          <p:nvPr>
            <p:ph idx="13" type="subTitle"/>
          </p:nvPr>
        </p:nvSpPr>
        <p:spPr>
          <a:xfrm>
            <a:off x="1912664" y="157301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6" name="Google Shape;366;p90"/>
          <p:cNvSpPr txBox="1"/>
          <p:nvPr>
            <p:ph idx="14" type="title"/>
          </p:nvPr>
        </p:nvSpPr>
        <p:spPr>
          <a:xfrm>
            <a:off x="784376" y="1286887"/>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7" name="Google Shape;367;p90"/>
          <p:cNvSpPr txBox="1"/>
          <p:nvPr>
            <p:ph idx="15" type="subTitle"/>
          </p:nvPr>
        </p:nvSpPr>
        <p:spPr>
          <a:xfrm>
            <a:off x="1912664" y="3563486"/>
            <a:ext cx="24513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68" name="Google Shape;368;p90"/>
          <p:cNvSpPr txBox="1"/>
          <p:nvPr>
            <p:ph idx="16" type="title"/>
          </p:nvPr>
        </p:nvSpPr>
        <p:spPr>
          <a:xfrm>
            <a:off x="784376" y="3284192"/>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69" name="Google Shape;369;p90"/>
          <p:cNvSpPr txBox="1"/>
          <p:nvPr>
            <p:ph idx="17" type="subTitle"/>
          </p:nvPr>
        </p:nvSpPr>
        <p:spPr>
          <a:xfrm>
            <a:off x="1912664" y="2596068"/>
            <a:ext cx="2451300" cy="549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370" name="Google Shape;370;p90"/>
          <p:cNvSpPr txBox="1"/>
          <p:nvPr>
            <p:ph idx="18" type="title"/>
          </p:nvPr>
        </p:nvSpPr>
        <p:spPr>
          <a:xfrm>
            <a:off x="784376" y="2313531"/>
            <a:ext cx="814500" cy="577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5"/>
              </a:buClr>
              <a:buSzPts val="3500"/>
              <a:buNone/>
              <a:defRPr sz="3500">
                <a:solidFill>
                  <a:schemeClr val="dk2"/>
                </a:solidFill>
              </a:defRPr>
            </a:lvl1pPr>
            <a:lvl2pPr lvl="1"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2pPr>
            <a:lvl3pPr lvl="2"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3pPr>
            <a:lvl4pPr lvl="3"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4pPr>
            <a:lvl5pPr lvl="4"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5pPr>
            <a:lvl6pPr lvl="5"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6pPr>
            <a:lvl7pPr lvl="6"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7pPr>
            <a:lvl8pPr lvl="7"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8pPr>
            <a:lvl9pPr lvl="8" algn="ctr">
              <a:lnSpc>
                <a:spcPct val="100000"/>
              </a:lnSpc>
              <a:spcBef>
                <a:spcPts val="0"/>
              </a:spcBef>
              <a:spcAft>
                <a:spcPts val="0"/>
              </a:spcAft>
              <a:buClr>
                <a:schemeClr val="accent5"/>
              </a:buClr>
              <a:buSzPts val="3500"/>
              <a:buFont typeface="Permanent Marker"/>
              <a:buNone/>
              <a:defRPr sz="3500">
                <a:solidFill>
                  <a:schemeClr val="accent5"/>
                </a:solidFill>
                <a:latin typeface="Permanent Marker"/>
                <a:ea typeface="Permanent Marker"/>
                <a:cs typeface="Permanent Marker"/>
                <a:sym typeface="Permanent Marker"/>
              </a:defRPr>
            </a:lvl9pPr>
          </a:lstStyle>
          <a:p/>
        </p:txBody>
      </p:sp>
      <p:sp>
        <p:nvSpPr>
          <p:cNvPr id="371" name="Google Shape;371;p90"/>
          <p:cNvSpPr txBox="1"/>
          <p:nvPr>
            <p:ph idx="19" type="ctrTitle"/>
          </p:nvPr>
        </p:nvSpPr>
        <p:spPr>
          <a:xfrm>
            <a:off x="1912664" y="230405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72" name="Google Shape;372;p90"/>
          <p:cNvSpPr txBox="1"/>
          <p:nvPr>
            <p:ph idx="20" type="ctrTitle"/>
          </p:nvPr>
        </p:nvSpPr>
        <p:spPr>
          <a:xfrm>
            <a:off x="1912664" y="3289882"/>
            <a:ext cx="24513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373" name="Google Shape;373;p90"/>
          <p:cNvSpPr txBox="1"/>
          <p:nvPr>
            <p:ph idx="21"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5">
    <p:spTree>
      <p:nvGrpSpPr>
        <p:cNvPr id="374" name="Shape 374"/>
        <p:cNvGrpSpPr/>
        <p:nvPr/>
      </p:nvGrpSpPr>
      <p:grpSpPr>
        <a:xfrm>
          <a:off x="0" y="0"/>
          <a:ext cx="0" cy="0"/>
          <a:chOff x="0" y="0"/>
          <a:chExt cx="0" cy="0"/>
        </a:xfrm>
      </p:grpSpPr>
      <p:grpSp>
        <p:nvGrpSpPr>
          <p:cNvPr id="375" name="Google Shape;375;p94"/>
          <p:cNvGrpSpPr/>
          <p:nvPr/>
        </p:nvGrpSpPr>
        <p:grpSpPr>
          <a:xfrm flipH="1">
            <a:off x="-1700" y="329"/>
            <a:ext cx="9147400" cy="5142843"/>
            <a:chOff x="238125" y="854700"/>
            <a:chExt cx="7142500" cy="4015650"/>
          </a:xfrm>
        </p:grpSpPr>
        <p:sp>
          <p:nvSpPr>
            <p:cNvPr id="376" name="Google Shape;376;p9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9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9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9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9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9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9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9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9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9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9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9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9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9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9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9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9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9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9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9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9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9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 name="Google Shape;398;p94"/>
          <p:cNvSpPr txBox="1"/>
          <p:nvPr>
            <p:ph idx="1" type="subTitle"/>
          </p:nvPr>
        </p:nvSpPr>
        <p:spPr>
          <a:xfrm>
            <a:off x="2351850" y="1758177"/>
            <a:ext cx="4440300" cy="972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
        <p:nvSpPr>
          <p:cNvPr id="399" name="Google Shape;399;p94"/>
          <p:cNvSpPr txBox="1"/>
          <p:nvPr>
            <p:ph type="ctrTitle"/>
          </p:nvPr>
        </p:nvSpPr>
        <p:spPr>
          <a:xfrm>
            <a:off x="3297900" y="2837502"/>
            <a:ext cx="2548200" cy="461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0" name="Shape 400"/>
        <p:cNvGrpSpPr/>
        <p:nvPr/>
      </p:nvGrpSpPr>
      <p:grpSpPr>
        <a:xfrm>
          <a:off x="0" y="0"/>
          <a:ext cx="0" cy="0"/>
          <a:chOff x="0" y="0"/>
          <a:chExt cx="0" cy="0"/>
        </a:xfrm>
      </p:grpSpPr>
      <p:grpSp>
        <p:nvGrpSpPr>
          <p:cNvPr id="401" name="Google Shape;401;p95"/>
          <p:cNvGrpSpPr/>
          <p:nvPr/>
        </p:nvGrpSpPr>
        <p:grpSpPr>
          <a:xfrm>
            <a:off x="-1700" y="329"/>
            <a:ext cx="9147400" cy="5142843"/>
            <a:chOff x="238125" y="854700"/>
            <a:chExt cx="7142500" cy="4015650"/>
          </a:xfrm>
        </p:grpSpPr>
        <p:sp>
          <p:nvSpPr>
            <p:cNvPr id="402" name="Google Shape;402;p9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9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9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9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9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9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9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9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9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9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9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9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9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9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9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9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9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9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9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9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9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9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4" name="Google Shape;424;p95"/>
          <p:cNvSpPr txBox="1"/>
          <p:nvPr>
            <p:ph idx="1" type="subTitle"/>
          </p:nvPr>
        </p:nvSpPr>
        <p:spPr>
          <a:xfrm>
            <a:off x="3117150" y="3530226"/>
            <a:ext cx="2909700" cy="1073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100"/>
              <a:buNone/>
              <a:defRPr sz="2100">
                <a:solidFill>
                  <a:schemeClr val="dk2"/>
                </a:solidFill>
              </a:defRPr>
            </a:lvl2pPr>
            <a:lvl3pPr lvl="2" algn="ctr">
              <a:lnSpc>
                <a:spcPct val="100000"/>
              </a:lnSpc>
              <a:spcBef>
                <a:spcPts val="0"/>
              </a:spcBef>
              <a:spcAft>
                <a:spcPts val="0"/>
              </a:spcAft>
              <a:buClr>
                <a:schemeClr val="dk2"/>
              </a:buClr>
              <a:buSzPts val="2100"/>
              <a:buNone/>
              <a:defRPr sz="2100">
                <a:solidFill>
                  <a:schemeClr val="dk2"/>
                </a:solidFill>
              </a:defRPr>
            </a:lvl3pPr>
            <a:lvl4pPr lvl="3" algn="ctr">
              <a:lnSpc>
                <a:spcPct val="100000"/>
              </a:lnSpc>
              <a:spcBef>
                <a:spcPts val="0"/>
              </a:spcBef>
              <a:spcAft>
                <a:spcPts val="0"/>
              </a:spcAft>
              <a:buClr>
                <a:schemeClr val="dk2"/>
              </a:buClr>
              <a:buSzPts val="2100"/>
              <a:buNone/>
              <a:defRPr sz="2100">
                <a:solidFill>
                  <a:schemeClr val="dk2"/>
                </a:solidFill>
              </a:defRPr>
            </a:lvl4pPr>
            <a:lvl5pPr lvl="4" algn="ctr">
              <a:lnSpc>
                <a:spcPct val="100000"/>
              </a:lnSpc>
              <a:spcBef>
                <a:spcPts val="0"/>
              </a:spcBef>
              <a:spcAft>
                <a:spcPts val="0"/>
              </a:spcAft>
              <a:buClr>
                <a:schemeClr val="dk2"/>
              </a:buClr>
              <a:buSzPts val="2100"/>
              <a:buNone/>
              <a:defRPr sz="2100">
                <a:solidFill>
                  <a:schemeClr val="dk2"/>
                </a:solidFill>
              </a:defRPr>
            </a:lvl5pPr>
            <a:lvl6pPr lvl="5" algn="ctr">
              <a:lnSpc>
                <a:spcPct val="100000"/>
              </a:lnSpc>
              <a:spcBef>
                <a:spcPts val="0"/>
              </a:spcBef>
              <a:spcAft>
                <a:spcPts val="0"/>
              </a:spcAft>
              <a:buClr>
                <a:schemeClr val="dk2"/>
              </a:buClr>
              <a:buSzPts val="2100"/>
              <a:buNone/>
              <a:defRPr sz="2100">
                <a:solidFill>
                  <a:schemeClr val="dk2"/>
                </a:solidFill>
              </a:defRPr>
            </a:lvl6pPr>
            <a:lvl7pPr lvl="6" algn="ctr">
              <a:lnSpc>
                <a:spcPct val="100000"/>
              </a:lnSpc>
              <a:spcBef>
                <a:spcPts val="0"/>
              </a:spcBef>
              <a:spcAft>
                <a:spcPts val="0"/>
              </a:spcAft>
              <a:buClr>
                <a:schemeClr val="dk2"/>
              </a:buClr>
              <a:buSzPts val="2100"/>
              <a:buNone/>
              <a:defRPr sz="2100">
                <a:solidFill>
                  <a:schemeClr val="dk2"/>
                </a:solidFill>
              </a:defRPr>
            </a:lvl7pPr>
            <a:lvl8pPr lvl="7" algn="ctr">
              <a:lnSpc>
                <a:spcPct val="100000"/>
              </a:lnSpc>
              <a:spcBef>
                <a:spcPts val="0"/>
              </a:spcBef>
              <a:spcAft>
                <a:spcPts val="0"/>
              </a:spcAft>
              <a:buClr>
                <a:schemeClr val="dk2"/>
              </a:buClr>
              <a:buSzPts val="2100"/>
              <a:buNone/>
              <a:defRPr sz="2100">
                <a:solidFill>
                  <a:schemeClr val="dk2"/>
                </a:solidFill>
              </a:defRPr>
            </a:lvl8pPr>
            <a:lvl9pPr lvl="8" algn="ctr">
              <a:lnSpc>
                <a:spcPct val="100000"/>
              </a:lnSpc>
              <a:spcBef>
                <a:spcPts val="0"/>
              </a:spcBef>
              <a:spcAft>
                <a:spcPts val="0"/>
              </a:spcAft>
              <a:buClr>
                <a:schemeClr val="dk2"/>
              </a:buClr>
              <a:buSzPts val="2100"/>
              <a:buNone/>
              <a:defRPr sz="2100">
                <a:solidFill>
                  <a:schemeClr val="dk2"/>
                </a:solidFill>
              </a:defRPr>
            </a:lvl9pPr>
          </a:lstStyle>
          <a:p/>
        </p:txBody>
      </p:sp>
      <p:sp>
        <p:nvSpPr>
          <p:cNvPr id="425" name="Google Shape;425;p95"/>
          <p:cNvSpPr txBox="1"/>
          <p:nvPr>
            <p:ph type="title"/>
          </p:nvPr>
        </p:nvSpPr>
        <p:spPr>
          <a:xfrm>
            <a:off x="1918650" y="1613852"/>
            <a:ext cx="5306700" cy="1794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4200"/>
              <a:buNone/>
              <a:defRPr sz="6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6" name="Google Shape;426;p95"/>
          <p:cNvSpPr txBox="1"/>
          <p:nvPr>
            <p:ph idx="2" type="title"/>
          </p:nvPr>
        </p:nvSpPr>
        <p:spPr>
          <a:xfrm>
            <a:off x="3843750" y="591078"/>
            <a:ext cx="1456500" cy="81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427" name="Google Shape;427;p95"/>
          <p:cNvGrpSpPr/>
          <p:nvPr/>
        </p:nvGrpSpPr>
        <p:grpSpPr>
          <a:xfrm flipH="1" rot="-697126">
            <a:off x="569287" y="-351303"/>
            <a:ext cx="1305393" cy="1346461"/>
            <a:chOff x="1492000" y="427450"/>
            <a:chExt cx="1188000" cy="1225375"/>
          </a:xfrm>
        </p:grpSpPr>
        <p:sp>
          <p:nvSpPr>
            <p:cNvPr id="428" name="Google Shape;428;p95"/>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95"/>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95"/>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95"/>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95"/>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95"/>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95"/>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95"/>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95"/>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95"/>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95"/>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9" name="Shape 439"/>
        <p:cNvGrpSpPr/>
        <p:nvPr/>
      </p:nvGrpSpPr>
      <p:grpSpPr>
        <a:xfrm>
          <a:off x="0" y="0"/>
          <a:ext cx="0" cy="0"/>
          <a:chOff x="0" y="0"/>
          <a:chExt cx="0" cy="0"/>
        </a:xfrm>
      </p:grpSpPr>
      <p:sp>
        <p:nvSpPr>
          <p:cNvPr id="440" name="Google Shape;440;p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441" name="Google Shape;441;p99"/>
          <p:cNvGrpSpPr/>
          <p:nvPr/>
        </p:nvGrpSpPr>
        <p:grpSpPr>
          <a:xfrm>
            <a:off x="-174525" y="-22399"/>
            <a:ext cx="9487164" cy="5193049"/>
            <a:chOff x="-174525" y="-22399"/>
            <a:chExt cx="9487164" cy="5193049"/>
          </a:xfrm>
        </p:grpSpPr>
        <p:sp>
          <p:nvSpPr>
            <p:cNvPr id="442" name="Google Shape;442;p9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3" name="Google Shape;443;p9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444" name="Google Shape;444;p99"/>
            <p:cNvGrpSpPr/>
            <p:nvPr/>
          </p:nvGrpSpPr>
          <p:grpSpPr>
            <a:xfrm>
              <a:off x="263005" y="845117"/>
              <a:ext cx="3790149" cy="3960313"/>
              <a:chOff x="263005" y="845117"/>
              <a:chExt cx="3790149" cy="3960313"/>
            </a:xfrm>
          </p:grpSpPr>
          <p:sp>
            <p:nvSpPr>
              <p:cNvPr id="445" name="Google Shape;445;p9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9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9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9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9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9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9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9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9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9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9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9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9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9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 name="Google Shape;460;p99"/>
            <p:cNvGrpSpPr/>
            <p:nvPr/>
          </p:nvGrpSpPr>
          <p:grpSpPr>
            <a:xfrm>
              <a:off x="5055305" y="845117"/>
              <a:ext cx="3790149" cy="3960313"/>
              <a:chOff x="263005" y="845117"/>
              <a:chExt cx="3790149" cy="3960313"/>
            </a:xfrm>
          </p:grpSpPr>
          <p:sp>
            <p:nvSpPr>
              <p:cNvPr id="461" name="Google Shape;461;p9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9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9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9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9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9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9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9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9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9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9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9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9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9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9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476" name="Google Shape;476;p9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477" name="Google Shape;477;p9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78" name="Google Shape;478;p9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79" name="Google Shape;479;p9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80" name="Google Shape;480;p9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481" name="Google Shape;481;p9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482" name="Google Shape;482;p99"/>
          <p:cNvSpPr txBox="1"/>
          <p:nvPr>
            <p:ph type="title"/>
          </p:nvPr>
        </p:nvSpPr>
        <p:spPr>
          <a:xfrm>
            <a:off x="720000" y="540000"/>
            <a:ext cx="3378600" cy="1017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3" name="Google Shape;483;p99"/>
          <p:cNvSpPr txBox="1"/>
          <p:nvPr>
            <p:ph idx="1" type="body"/>
          </p:nvPr>
        </p:nvSpPr>
        <p:spPr>
          <a:xfrm>
            <a:off x="720000" y="2980194"/>
            <a:ext cx="31293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84" name="Google Shape;484;p99"/>
          <p:cNvSpPr txBox="1"/>
          <p:nvPr>
            <p:ph idx="2" type="body"/>
          </p:nvPr>
        </p:nvSpPr>
        <p:spPr>
          <a:xfrm>
            <a:off x="5368500" y="2980194"/>
            <a:ext cx="3055500" cy="1285800"/>
          </a:xfrm>
          <a:prstGeom prst="rect">
            <a:avLst/>
          </a:prstGeom>
          <a:noFill/>
          <a:ln>
            <a:noFill/>
          </a:ln>
        </p:spPr>
        <p:txBody>
          <a:bodyPr anchorCtr="0" anchor="t" bIns="91425" lIns="91425" spcFirstLastPara="1" rIns="91425" wrap="square" tIns="91425">
            <a:noAutofit/>
          </a:bodyPr>
          <a:lstStyle>
            <a:lvl1pPr indent="-317500" lvl="0" marL="457200" algn="ctr">
              <a:lnSpc>
                <a:spcPct val="115000"/>
              </a:lnSpc>
              <a:spcBef>
                <a:spcPts val="0"/>
              </a:spcBef>
              <a:spcAft>
                <a:spcPts val="0"/>
              </a:spcAft>
              <a:buSzPts val="1400"/>
              <a:buChar char="●"/>
              <a:defRPr sz="1600">
                <a:solidFill>
                  <a:schemeClr val="dk2"/>
                </a:solidFill>
                <a:latin typeface="Arial"/>
                <a:ea typeface="Arial"/>
                <a:cs typeface="Arial"/>
                <a:sym typeface="Arial"/>
              </a:defRPr>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85" name="Google Shape;485;p99"/>
          <p:cNvSpPr txBox="1"/>
          <p:nvPr>
            <p:ph idx="3" type="subTitle"/>
          </p:nvPr>
        </p:nvSpPr>
        <p:spPr>
          <a:xfrm>
            <a:off x="1031550" y="258639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486" name="Google Shape;486;p99"/>
          <p:cNvSpPr txBox="1"/>
          <p:nvPr>
            <p:ph idx="4" type="subTitle"/>
          </p:nvPr>
        </p:nvSpPr>
        <p:spPr>
          <a:xfrm>
            <a:off x="5643150" y="258639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7">
    <p:spTree>
      <p:nvGrpSpPr>
        <p:cNvPr id="487" name="Shape 487"/>
        <p:cNvGrpSpPr/>
        <p:nvPr/>
      </p:nvGrpSpPr>
      <p:grpSpPr>
        <a:xfrm>
          <a:off x="0" y="0"/>
          <a:ext cx="0" cy="0"/>
          <a:chOff x="0" y="0"/>
          <a:chExt cx="0" cy="0"/>
        </a:xfrm>
      </p:grpSpPr>
      <p:grpSp>
        <p:nvGrpSpPr>
          <p:cNvPr id="488" name="Google Shape;488;p100"/>
          <p:cNvGrpSpPr/>
          <p:nvPr/>
        </p:nvGrpSpPr>
        <p:grpSpPr>
          <a:xfrm>
            <a:off x="-1700" y="329"/>
            <a:ext cx="9147400" cy="5142843"/>
            <a:chOff x="238125" y="854700"/>
            <a:chExt cx="7142500" cy="4015650"/>
          </a:xfrm>
        </p:grpSpPr>
        <p:sp>
          <p:nvSpPr>
            <p:cNvPr id="489" name="Google Shape;489;p10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0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0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0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0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0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0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0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0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0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0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0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0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0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0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0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0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0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0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0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0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0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1" name="Google Shape;511;p100"/>
          <p:cNvSpPr txBox="1"/>
          <p:nvPr>
            <p:ph type="ctrTitle"/>
          </p:nvPr>
        </p:nvSpPr>
        <p:spPr>
          <a:xfrm>
            <a:off x="5272950" y="163377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2" name="Google Shape;512;p100"/>
          <p:cNvSpPr txBox="1"/>
          <p:nvPr>
            <p:ph idx="1" type="subTitle"/>
          </p:nvPr>
        </p:nvSpPr>
        <p:spPr>
          <a:xfrm>
            <a:off x="5272950" y="1919436"/>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3" name="Google Shape;513;p100"/>
          <p:cNvSpPr txBox="1"/>
          <p:nvPr>
            <p:ph idx="2" type="subTitle"/>
          </p:nvPr>
        </p:nvSpPr>
        <p:spPr>
          <a:xfrm>
            <a:off x="5272950" y="3770738"/>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4" name="Google Shape;514;p100"/>
          <p:cNvSpPr txBox="1"/>
          <p:nvPr>
            <p:ph idx="3" type="ctrTitle"/>
          </p:nvPr>
        </p:nvSpPr>
        <p:spPr>
          <a:xfrm>
            <a:off x="5272950" y="348569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5" name="Google Shape;515;p100"/>
          <p:cNvSpPr txBox="1"/>
          <p:nvPr>
            <p:ph idx="4" type="ctrTitle"/>
          </p:nvPr>
        </p:nvSpPr>
        <p:spPr>
          <a:xfrm>
            <a:off x="1419750" y="163377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6" name="Google Shape;516;p100"/>
          <p:cNvSpPr txBox="1"/>
          <p:nvPr>
            <p:ph idx="5" type="subTitle"/>
          </p:nvPr>
        </p:nvSpPr>
        <p:spPr>
          <a:xfrm>
            <a:off x="1419750" y="1919436"/>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7" name="Google Shape;517;p100"/>
          <p:cNvSpPr txBox="1"/>
          <p:nvPr>
            <p:ph idx="6" type="subTitle"/>
          </p:nvPr>
        </p:nvSpPr>
        <p:spPr>
          <a:xfrm>
            <a:off x="1419750" y="3770738"/>
            <a:ext cx="2451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18" name="Google Shape;518;p100"/>
          <p:cNvSpPr txBox="1"/>
          <p:nvPr>
            <p:ph idx="7" type="ctrTitle"/>
          </p:nvPr>
        </p:nvSpPr>
        <p:spPr>
          <a:xfrm>
            <a:off x="1419750" y="3485698"/>
            <a:ext cx="2451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19" name="Google Shape;519;p100"/>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8">
    <p:spTree>
      <p:nvGrpSpPr>
        <p:cNvPr id="520" name="Shape 520"/>
        <p:cNvGrpSpPr/>
        <p:nvPr/>
      </p:nvGrpSpPr>
      <p:grpSpPr>
        <a:xfrm>
          <a:off x="0" y="0"/>
          <a:ext cx="0" cy="0"/>
          <a:chOff x="0" y="0"/>
          <a:chExt cx="0" cy="0"/>
        </a:xfrm>
      </p:grpSpPr>
      <p:grpSp>
        <p:nvGrpSpPr>
          <p:cNvPr id="521" name="Google Shape;521;p101"/>
          <p:cNvGrpSpPr/>
          <p:nvPr/>
        </p:nvGrpSpPr>
        <p:grpSpPr>
          <a:xfrm>
            <a:off x="-174525" y="-22399"/>
            <a:ext cx="9487164" cy="5193049"/>
            <a:chOff x="-174525" y="-22399"/>
            <a:chExt cx="9487164" cy="5193049"/>
          </a:xfrm>
        </p:grpSpPr>
        <p:sp>
          <p:nvSpPr>
            <p:cNvPr id="522" name="Google Shape;522;p101"/>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3" name="Google Shape;523;p10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524" name="Google Shape;524;p101"/>
            <p:cNvGrpSpPr/>
            <p:nvPr/>
          </p:nvGrpSpPr>
          <p:grpSpPr>
            <a:xfrm>
              <a:off x="263005" y="845117"/>
              <a:ext cx="3790149" cy="3960313"/>
              <a:chOff x="263005" y="845117"/>
              <a:chExt cx="3790149" cy="3960313"/>
            </a:xfrm>
          </p:grpSpPr>
          <p:sp>
            <p:nvSpPr>
              <p:cNvPr id="525" name="Google Shape;525;p10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0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0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0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0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0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0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0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0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0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0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0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0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0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0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0" name="Google Shape;540;p101"/>
            <p:cNvGrpSpPr/>
            <p:nvPr/>
          </p:nvGrpSpPr>
          <p:grpSpPr>
            <a:xfrm>
              <a:off x="5055305" y="845117"/>
              <a:ext cx="3790149" cy="3960313"/>
              <a:chOff x="263005" y="845117"/>
              <a:chExt cx="3790149" cy="3960313"/>
            </a:xfrm>
          </p:grpSpPr>
          <p:sp>
            <p:nvSpPr>
              <p:cNvPr id="541" name="Google Shape;541;p101"/>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01"/>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01"/>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01"/>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01"/>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01"/>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01"/>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01"/>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01"/>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01"/>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01"/>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01"/>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01"/>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01"/>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01"/>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556" name="Google Shape;556;p101"/>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557" name="Google Shape;557;p101"/>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58" name="Google Shape;558;p101"/>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59" name="Google Shape;559;p101"/>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60" name="Google Shape;560;p101"/>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561" name="Google Shape;561;p101"/>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562" name="Google Shape;562;p101"/>
          <p:cNvSpPr txBox="1"/>
          <p:nvPr>
            <p:ph type="title"/>
          </p:nvPr>
        </p:nvSpPr>
        <p:spPr>
          <a:xfrm>
            <a:off x="720000" y="540000"/>
            <a:ext cx="3087300" cy="14592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01"/>
          <p:cNvSpPr txBox="1"/>
          <p:nvPr>
            <p:ph idx="1" type="subTitle"/>
          </p:nvPr>
        </p:nvSpPr>
        <p:spPr>
          <a:xfrm>
            <a:off x="5703898" y="86720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4" name="Google Shape;564;p101"/>
          <p:cNvSpPr txBox="1"/>
          <p:nvPr>
            <p:ph idx="2" type="subTitle"/>
          </p:nvPr>
        </p:nvSpPr>
        <p:spPr>
          <a:xfrm>
            <a:off x="5703898" y="285655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5" name="Google Shape;565;p101"/>
          <p:cNvSpPr txBox="1"/>
          <p:nvPr>
            <p:ph idx="3" type="subTitle"/>
          </p:nvPr>
        </p:nvSpPr>
        <p:spPr>
          <a:xfrm>
            <a:off x="906900" y="2856550"/>
            <a:ext cx="1041600" cy="406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6" name="Google Shape;566;p101"/>
          <p:cNvSpPr txBox="1"/>
          <p:nvPr>
            <p:ph idx="4" type="subTitle"/>
          </p:nvPr>
        </p:nvSpPr>
        <p:spPr>
          <a:xfrm>
            <a:off x="906900" y="3234171"/>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7" name="Google Shape;567;p101"/>
          <p:cNvSpPr txBox="1"/>
          <p:nvPr>
            <p:ph idx="5" type="subTitle"/>
          </p:nvPr>
        </p:nvSpPr>
        <p:spPr>
          <a:xfrm>
            <a:off x="5703900" y="3234171"/>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568" name="Google Shape;568;p101"/>
          <p:cNvSpPr txBox="1"/>
          <p:nvPr>
            <p:ph idx="6" type="subTitle"/>
          </p:nvPr>
        </p:nvSpPr>
        <p:spPr>
          <a:xfrm>
            <a:off x="5703900" y="1247983"/>
            <a:ext cx="2506200" cy="113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9">
    <p:spTree>
      <p:nvGrpSpPr>
        <p:cNvPr id="569" name="Shape 569"/>
        <p:cNvGrpSpPr/>
        <p:nvPr/>
      </p:nvGrpSpPr>
      <p:grpSpPr>
        <a:xfrm>
          <a:off x="0" y="0"/>
          <a:ext cx="0" cy="0"/>
          <a:chOff x="0" y="0"/>
          <a:chExt cx="0" cy="0"/>
        </a:xfrm>
      </p:grpSpPr>
      <p:grpSp>
        <p:nvGrpSpPr>
          <p:cNvPr id="570" name="Google Shape;570;p102"/>
          <p:cNvGrpSpPr/>
          <p:nvPr/>
        </p:nvGrpSpPr>
        <p:grpSpPr>
          <a:xfrm>
            <a:off x="-1700" y="329"/>
            <a:ext cx="9147400" cy="5142843"/>
            <a:chOff x="238125" y="854700"/>
            <a:chExt cx="7142500" cy="4015650"/>
          </a:xfrm>
        </p:grpSpPr>
        <p:sp>
          <p:nvSpPr>
            <p:cNvPr id="571" name="Google Shape;571;p10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0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0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0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0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0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0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0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0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0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0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0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0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0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0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0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0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0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0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0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0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0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3" name="Google Shape;593;p102"/>
          <p:cNvSpPr txBox="1"/>
          <p:nvPr>
            <p:ph type="ctrTitle"/>
          </p:nvPr>
        </p:nvSpPr>
        <p:spPr>
          <a:xfrm>
            <a:off x="3443850"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4" name="Google Shape;594;p102"/>
          <p:cNvSpPr txBox="1"/>
          <p:nvPr>
            <p:ph idx="1" type="subTitle"/>
          </p:nvPr>
        </p:nvSpPr>
        <p:spPr>
          <a:xfrm>
            <a:off x="344384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5" name="Google Shape;595;p102"/>
          <p:cNvSpPr txBox="1"/>
          <p:nvPr>
            <p:ph idx="2" type="subTitle"/>
          </p:nvPr>
        </p:nvSpPr>
        <p:spPr>
          <a:xfrm>
            <a:off x="4759920" y="3694544"/>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6" name="Google Shape;596;p102"/>
          <p:cNvSpPr txBox="1"/>
          <p:nvPr>
            <p:ph idx="3" type="ctrTitle"/>
          </p:nvPr>
        </p:nvSpPr>
        <p:spPr>
          <a:xfrm>
            <a:off x="4759920" y="34095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7" name="Google Shape;597;p102"/>
          <p:cNvSpPr txBox="1"/>
          <p:nvPr>
            <p:ph idx="4" type="ctrTitle"/>
          </p:nvPr>
        </p:nvSpPr>
        <p:spPr>
          <a:xfrm>
            <a:off x="811705"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598" name="Google Shape;598;p102"/>
          <p:cNvSpPr txBox="1"/>
          <p:nvPr>
            <p:ph idx="5" type="subTitle"/>
          </p:nvPr>
        </p:nvSpPr>
        <p:spPr>
          <a:xfrm>
            <a:off x="81170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599" name="Google Shape;599;p102"/>
          <p:cNvSpPr txBox="1"/>
          <p:nvPr>
            <p:ph idx="6" type="subTitle"/>
          </p:nvPr>
        </p:nvSpPr>
        <p:spPr>
          <a:xfrm>
            <a:off x="2127778" y="3694544"/>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600" name="Google Shape;600;p102"/>
          <p:cNvSpPr txBox="1"/>
          <p:nvPr>
            <p:ph idx="7" type="ctrTitle"/>
          </p:nvPr>
        </p:nvSpPr>
        <p:spPr>
          <a:xfrm>
            <a:off x="2127780" y="34095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1" name="Google Shape;601;p102"/>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602" name="Google Shape;602;p102"/>
          <p:cNvSpPr txBox="1"/>
          <p:nvPr>
            <p:ph idx="9" type="ctrTitle"/>
          </p:nvPr>
        </p:nvSpPr>
        <p:spPr>
          <a:xfrm>
            <a:off x="6075995" y="17861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03" name="Google Shape;603;p102"/>
          <p:cNvSpPr txBox="1"/>
          <p:nvPr>
            <p:ph idx="13" type="subTitle"/>
          </p:nvPr>
        </p:nvSpPr>
        <p:spPr>
          <a:xfrm>
            <a:off x="6075995" y="2057896"/>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1">
    <p:spTree>
      <p:nvGrpSpPr>
        <p:cNvPr id="604" name="Shape 604"/>
        <p:cNvGrpSpPr/>
        <p:nvPr/>
      </p:nvGrpSpPr>
      <p:grpSpPr>
        <a:xfrm>
          <a:off x="0" y="0"/>
          <a:ext cx="0" cy="0"/>
          <a:chOff x="0" y="0"/>
          <a:chExt cx="0" cy="0"/>
        </a:xfrm>
      </p:grpSpPr>
      <p:grpSp>
        <p:nvGrpSpPr>
          <p:cNvPr id="605" name="Google Shape;605;p103"/>
          <p:cNvGrpSpPr/>
          <p:nvPr/>
        </p:nvGrpSpPr>
        <p:grpSpPr>
          <a:xfrm flipH="1">
            <a:off x="-1700" y="329"/>
            <a:ext cx="9147400" cy="5142843"/>
            <a:chOff x="238125" y="854700"/>
            <a:chExt cx="7142500" cy="4015650"/>
          </a:xfrm>
        </p:grpSpPr>
        <p:sp>
          <p:nvSpPr>
            <p:cNvPr id="606" name="Google Shape;606;p10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0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0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0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0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0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0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0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0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0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0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0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0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0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0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0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0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0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0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0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0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0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8" name="Google Shape;628;p103"/>
          <p:cNvSpPr txBox="1"/>
          <p:nvPr>
            <p:ph type="ctrTitle"/>
          </p:nvPr>
        </p:nvSpPr>
        <p:spPr>
          <a:xfrm>
            <a:off x="988403" y="1297314"/>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29" name="Google Shape;629;p103"/>
          <p:cNvSpPr txBox="1"/>
          <p:nvPr>
            <p:ph idx="1" type="subTitle"/>
          </p:nvPr>
        </p:nvSpPr>
        <p:spPr>
          <a:xfrm>
            <a:off x="988403" y="1579523"/>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0" name="Google Shape;630;p103"/>
          <p:cNvSpPr txBox="1"/>
          <p:nvPr>
            <p:ph idx="2" type="subTitle"/>
          </p:nvPr>
        </p:nvSpPr>
        <p:spPr>
          <a:xfrm>
            <a:off x="988403" y="3577425"/>
            <a:ext cx="2451300" cy="5778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1" name="Google Shape;631;p103"/>
          <p:cNvSpPr txBox="1"/>
          <p:nvPr>
            <p:ph idx="3" type="subTitle"/>
          </p:nvPr>
        </p:nvSpPr>
        <p:spPr>
          <a:xfrm>
            <a:off x="988403" y="2596068"/>
            <a:ext cx="2451300" cy="549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1400"/>
              <a:buNone/>
              <a:defRPr sz="1400">
                <a:solidFill>
                  <a:schemeClr val="dk2"/>
                </a:solidFill>
              </a:defRPr>
            </a:lvl2pPr>
            <a:lvl3pPr lvl="2" algn="r">
              <a:lnSpc>
                <a:spcPct val="100000"/>
              </a:lnSpc>
              <a:spcBef>
                <a:spcPts val="0"/>
              </a:spcBef>
              <a:spcAft>
                <a:spcPts val="0"/>
              </a:spcAft>
              <a:buClr>
                <a:schemeClr val="dk2"/>
              </a:buClr>
              <a:buSzPts val="1400"/>
              <a:buNone/>
              <a:defRPr sz="1400">
                <a:solidFill>
                  <a:schemeClr val="dk2"/>
                </a:solidFill>
              </a:defRPr>
            </a:lvl3pPr>
            <a:lvl4pPr lvl="3" algn="r">
              <a:lnSpc>
                <a:spcPct val="100000"/>
              </a:lnSpc>
              <a:spcBef>
                <a:spcPts val="0"/>
              </a:spcBef>
              <a:spcAft>
                <a:spcPts val="0"/>
              </a:spcAft>
              <a:buClr>
                <a:schemeClr val="dk2"/>
              </a:buClr>
              <a:buSzPts val="1400"/>
              <a:buNone/>
              <a:defRPr sz="1400">
                <a:solidFill>
                  <a:schemeClr val="dk2"/>
                </a:solidFill>
              </a:defRPr>
            </a:lvl4pPr>
            <a:lvl5pPr lvl="4" algn="r">
              <a:lnSpc>
                <a:spcPct val="100000"/>
              </a:lnSpc>
              <a:spcBef>
                <a:spcPts val="0"/>
              </a:spcBef>
              <a:spcAft>
                <a:spcPts val="0"/>
              </a:spcAft>
              <a:buClr>
                <a:schemeClr val="dk2"/>
              </a:buClr>
              <a:buSzPts val="1400"/>
              <a:buNone/>
              <a:defRPr sz="1400">
                <a:solidFill>
                  <a:schemeClr val="dk2"/>
                </a:solidFill>
              </a:defRPr>
            </a:lvl5pPr>
            <a:lvl6pPr lvl="5" algn="r">
              <a:lnSpc>
                <a:spcPct val="100000"/>
              </a:lnSpc>
              <a:spcBef>
                <a:spcPts val="0"/>
              </a:spcBef>
              <a:spcAft>
                <a:spcPts val="0"/>
              </a:spcAft>
              <a:buClr>
                <a:schemeClr val="dk2"/>
              </a:buClr>
              <a:buSzPts val="1400"/>
              <a:buNone/>
              <a:defRPr sz="1400">
                <a:solidFill>
                  <a:schemeClr val="dk2"/>
                </a:solidFill>
              </a:defRPr>
            </a:lvl6pPr>
            <a:lvl7pPr lvl="6" algn="r">
              <a:lnSpc>
                <a:spcPct val="100000"/>
              </a:lnSpc>
              <a:spcBef>
                <a:spcPts val="0"/>
              </a:spcBef>
              <a:spcAft>
                <a:spcPts val="0"/>
              </a:spcAft>
              <a:buClr>
                <a:schemeClr val="dk2"/>
              </a:buClr>
              <a:buSzPts val="1400"/>
              <a:buNone/>
              <a:defRPr sz="1400">
                <a:solidFill>
                  <a:schemeClr val="dk2"/>
                </a:solidFill>
              </a:defRPr>
            </a:lvl7pPr>
            <a:lvl8pPr lvl="7" algn="r">
              <a:lnSpc>
                <a:spcPct val="100000"/>
              </a:lnSpc>
              <a:spcBef>
                <a:spcPts val="0"/>
              </a:spcBef>
              <a:spcAft>
                <a:spcPts val="0"/>
              </a:spcAft>
              <a:buClr>
                <a:schemeClr val="dk2"/>
              </a:buClr>
              <a:buSzPts val="1400"/>
              <a:buNone/>
              <a:defRPr sz="1400">
                <a:solidFill>
                  <a:schemeClr val="dk2"/>
                </a:solidFill>
              </a:defRPr>
            </a:lvl8pPr>
            <a:lvl9pPr lvl="8" algn="r">
              <a:lnSpc>
                <a:spcPct val="100000"/>
              </a:lnSpc>
              <a:spcBef>
                <a:spcPts val="0"/>
              </a:spcBef>
              <a:spcAft>
                <a:spcPts val="0"/>
              </a:spcAft>
              <a:buClr>
                <a:schemeClr val="dk2"/>
              </a:buClr>
              <a:buSzPts val="1400"/>
              <a:buNone/>
              <a:defRPr sz="1400">
                <a:solidFill>
                  <a:schemeClr val="dk2"/>
                </a:solidFill>
              </a:defRPr>
            </a:lvl9pPr>
          </a:lstStyle>
          <a:p/>
        </p:txBody>
      </p:sp>
      <p:sp>
        <p:nvSpPr>
          <p:cNvPr id="632" name="Google Shape;632;p103"/>
          <p:cNvSpPr txBox="1"/>
          <p:nvPr>
            <p:ph idx="4" type="ctrTitle"/>
          </p:nvPr>
        </p:nvSpPr>
        <p:spPr>
          <a:xfrm>
            <a:off x="988403" y="230405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33" name="Google Shape;633;p103"/>
          <p:cNvSpPr txBox="1"/>
          <p:nvPr>
            <p:ph idx="5" type="ctrTitle"/>
          </p:nvPr>
        </p:nvSpPr>
        <p:spPr>
          <a:xfrm>
            <a:off x="988403" y="3289882"/>
            <a:ext cx="2451300" cy="3648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000"/>
              <a:buNone/>
              <a:defRPr sz="2000"/>
            </a:lvl1pPr>
            <a:lvl2pPr lvl="1"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634" name="Google Shape;634;p103"/>
          <p:cNvSpPr txBox="1"/>
          <p:nvPr>
            <p:ph idx="6"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0">
    <p:spTree>
      <p:nvGrpSpPr>
        <p:cNvPr id="635" name="Shape 635"/>
        <p:cNvGrpSpPr/>
        <p:nvPr/>
      </p:nvGrpSpPr>
      <p:grpSpPr>
        <a:xfrm>
          <a:off x="0" y="0"/>
          <a:ext cx="0" cy="0"/>
          <a:chOff x="0" y="0"/>
          <a:chExt cx="0" cy="0"/>
        </a:xfrm>
      </p:grpSpPr>
      <p:grpSp>
        <p:nvGrpSpPr>
          <p:cNvPr id="636" name="Google Shape;636;p104"/>
          <p:cNvGrpSpPr/>
          <p:nvPr/>
        </p:nvGrpSpPr>
        <p:grpSpPr>
          <a:xfrm>
            <a:off x="-1700" y="329"/>
            <a:ext cx="9147400" cy="5142843"/>
            <a:chOff x="238125" y="854700"/>
            <a:chExt cx="7142500" cy="4015650"/>
          </a:xfrm>
        </p:grpSpPr>
        <p:sp>
          <p:nvSpPr>
            <p:cNvPr id="637" name="Google Shape;637;p10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0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0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0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0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0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0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0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0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0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0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0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0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0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0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0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0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0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0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0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0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0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9" name="Google Shape;659;p104"/>
          <p:cNvSpPr txBox="1"/>
          <p:nvPr>
            <p:ph type="title"/>
          </p:nvPr>
        </p:nvSpPr>
        <p:spPr>
          <a:xfrm>
            <a:off x="5314275" y="1089028"/>
            <a:ext cx="3109500" cy="1338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0" name="Google Shape;660;p104"/>
          <p:cNvSpPr txBox="1"/>
          <p:nvPr>
            <p:ph idx="1" type="subTitle"/>
          </p:nvPr>
        </p:nvSpPr>
        <p:spPr>
          <a:xfrm>
            <a:off x="6241125" y="2611969"/>
            <a:ext cx="2182800" cy="143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2" name="Shape 52"/>
        <p:cNvGrpSpPr/>
        <p:nvPr/>
      </p:nvGrpSpPr>
      <p:grpSpPr>
        <a:xfrm>
          <a:off x="0" y="0"/>
          <a:ext cx="0" cy="0"/>
          <a:chOff x="0" y="0"/>
          <a:chExt cx="0" cy="0"/>
        </a:xfrm>
      </p:grpSpPr>
      <p:grpSp>
        <p:nvGrpSpPr>
          <p:cNvPr id="53" name="Google Shape;53;p89"/>
          <p:cNvGrpSpPr/>
          <p:nvPr/>
        </p:nvGrpSpPr>
        <p:grpSpPr>
          <a:xfrm>
            <a:off x="-174525" y="-22399"/>
            <a:ext cx="9487164" cy="5193049"/>
            <a:chOff x="-174525" y="-22399"/>
            <a:chExt cx="9487164" cy="5193049"/>
          </a:xfrm>
        </p:grpSpPr>
        <p:sp>
          <p:nvSpPr>
            <p:cNvPr id="54" name="Google Shape;54;p89"/>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 name="Google Shape;55;p8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56" name="Google Shape;56;p89"/>
            <p:cNvGrpSpPr/>
            <p:nvPr/>
          </p:nvGrpSpPr>
          <p:grpSpPr>
            <a:xfrm>
              <a:off x="263005" y="845117"/>
              <a:ext cx="3790149" cy="3960313"/>
              <a:chOff x="263005" y="845117"/>
              <a:chExt cx="3790149" cy="3960313"/>
            </a:xfrm>
          </p:grpSpPr>
          <p:sp>
            <p:nvSpPr>
              <p:cNvPr id="57" name="Google Shape;57;p8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8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8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8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8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8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8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8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8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 name="Google Shape;72;p89"/>
            <p:cNvGrpSpPr/>
            <p:nvPr/>
          </p:nvGrpSpPr>
          <p:grpSpPr>
            <a:xfrm>
              <a:off x="5055305" y="845117"/>
              <a:ext cx="3790149" cy="3960313"/>
              <a:chOff x="263005" y="845117"/>
              <a:chExt cx="3790149" cy="3960313"/>
            </a:xfrm>
          </p:grpSpPr>
          <p:sp>
            <p:nvSpPr>
              <p:cNvPr id="73" name="Google Shape;73;p89"/>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9"/>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89"/>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89"/>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89"/>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89"/>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89"/>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89"/>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89"/>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9"/>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9"/>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89"/>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89"/>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89"/>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9"/>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8" name="Google Shape;88;p89"/>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89" name="Google Shape;89;p89"/>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0" name="Google Shape;90;p89"/>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1" name="Google Shape;91;p89"/>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2" name="Google Shape;92;p89"/>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93" name="Google Shape;93;p89"/>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94" name="Google Shape;94;p89"/>
          <p:cNvSpPr txBox="1"/>
          <p:nvPr>
            <p:ph type="title"/>
          </p:nvPr>
        </p:nvSpPr>
        <p:spPr>
          <a:xfrm>
            <a:off x="720000" y="540000"/>
            <a:ext cx="33687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5" name="Google Shape;95;p89"/>
          <p:cNvSpPr txBox="1"/>
          <p:nvPr>
            <p:ph idx="1" type="subTitle"/>
          </p:nvPr>
        </p:nvSpPr>
        <p:spPr>
          <a:xfrm>
            <a:off x="906900" y="3292127"/>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6" name="Google Shape;96;p89"/>
          <p:cNvSpPr txBox="1"/>
          <p:nvPr>
            <p:ph idx="2" type="subTitle"/>
          </p:nvPr>
        </p:nvSpPr>
        <p:spPr>
          <a:xfrm>
            <a:off x="5676900" y="3292127"/>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7" name="Google Shape;97;p89"/>
          <p:cNvSpPr txBox="1"/>
          <p:nvPr>
            <p:ph idx="3" type="subTitle"/>
          </p:nvPr>
        </p:nvSpPr>
        <p:spPr>
          <a:xfrm>
            <a:off x="906900" y="15845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8" name="Google Shape;98;p89"/>
          <p:cNvSpPr txBox="1"/>
          <p:nvPr>
            <p:ph idx="4" type="subTitle"/>
          </p:nvPr>
        </p:nvSpPr>
        <p:spPr>
          <a:xfrm>
            <a:off x="5676900" y="15845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9" name="Google Shape;99;p89"/>
          <p:cNvSpPr txBox="1"/>
          <p:nvPr>
            <p:ph idx="5" type="subTitle"/>
          </p:nvPr>
        </p:nvSpPr>
        <p:spPr>
          <a:xfrm>
            <a:off x="906900" y="2048743"/>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0" name="Google Shape;100;p89"/>
          <p:cNvSpPr txBox="1"/>
          <p:nvPr>
            <p:ph idx="6" type="subTitle"/>
          </p:nvPr>
        </p:nvSpPr>
        <p:spPr>
          <a:xfrm>
            <a:off x="5676900" y="2048743"/>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1" name="Google Shape;101;p89"/>
          <p:cNvSpPr txBox="1"/>
          <p:nvPr>
            <p:ph idx="7" type="subTitle"/>
          </p:nvPr>
        </p:nvSpPr>
        <p:spPr>
          <a:xfrm>
            <a:off x="90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02" name="Google Shape;102;p89"/>
          <p:cNvSpPr txBox="1"/>
          <p:nvPr>
            <p:ph idx="8" type="subTitle"/>
          </p:nvPr>
        </p:nvSpPr>
        <p:spPr>
          <a:xfrm>
            <a:off x="5676900" y="3755202"/>
            <a:ext cx="25062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34">
    <p:spTree>
      <p:nvGrpSpPr>
        <p:cNvPr id="661" name="Shape 661"/>
        <p:cNvGrpSpPr/>
        <p:nvPr/>
      </p:nvGrpSpPr>
      <p:grpSpPr>
        <a:xfrm>
          <a:off x="0" y="0"/>
          <a:ext cx="0" cy="0"/>
          <a:chOff x="0" y="0"/>
          <a:chExt cx="0" cy="0"/>
        </a:xfrm>
      </p:grpSpPr>
      <p:grpSp>
        <p:nvGrpSpPr>
          <p:cNvPr id="662" name="Google Shape;662;p105"/>
          <p:cNvGrpSpPr/>
          <p:nvPr/>
        </p:nvGrpSpPr>
        <p:grpSpPr>
          <a:xfrm>
            <a:off x="-1700" y="329"/>
            <a:ext cx="9147400" cy="5142843"/>
            <a:chOff x="238125" y="854700"/>
            <a:chExt cx="7142500" cy="4015650"/>
          </a:xfrm>
        </p:grpSpPr>
        <p:sp>
          <p:nvSpPr>
            <p:cNvPr id="663" name="Google Shape;663;p10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0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0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0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0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0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0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0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0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0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0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0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0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0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0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0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0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0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0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0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0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0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5" name="Google Shape;685;p105"/>
          <p:cNvSpPr txBox="1"/>
          <p:nvPr>
            <p:ph type="title"/>
          </p:nvPr>
        </p:nvSpPr>
        <p:spPr>
          <a:xfrm>
            <a:off x="717000" y="1491225"/>
            <a:ext cx="3870300" cy="9366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6" name="Google Shape;686;p105"/>
          <p:cNvSpPr txBox="1"/>
          <p:nvPr>
            <p:ph idx="1" type="subTitle"/>
          </p:nvPr>
        </p:nvSpPr>
        <p:spPr>
          <a:xfrm>
            <a:off x="1870200" y="2570158"/>
            <a:ext cx="2717100" cy="1173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87" name="Shape 687"/>
        <p:cNvGrpSpPr/>
        <p:nvPr/>
      </p:nvGrpSpPr>
      <p:grpSpPr>
        <a:xfrm>
          <a:off x="0" y="0"/>
          <a:ext cx="0" cy="0"/>
          <a:chOff x="0" y="0"/>
          <a:chExt cx="0" cy="0"/>
        </a:xfrm>
      </p:grpSpPr>
      <p:sp>
        <p:nvSpPr>
          <p:cNvPr id="688" name="Google Shape;688;p106"/>
          <p:cNvSpPr txBox="1"/>
          <p:nvPr>
            <p:ph type="title"/>
          </p:nvPr>
        </p:nvSpPr>
        <p:spPr>
          <a:xfrm>
            <a:off x="3223200" y="1570950"/>
            <a:ext cx="2697600" cy="20016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689" name="Shape 689"/>
        <p:cNvGrpSpPr/>
        <p:nvPr/>
      </p:nvGrpSpPr>
      <p:grpSpPr>
        <a:xfrm>
          <a:off x="0" y="0"/>
          <a:ext cx="0" cy="0"/>
          <a:chOff x="0" y="0"/>
          <a:chExt cx="0" cy="0"/>
        </a:xfrm>
      </p:grpSpPr>
      <p:sp>
        <p:nvSpPr>
          <p:cNvPr id="690" name="Google Shape;690;p107"/>
          <p:cNvSpPr txBox="1"/>
          <p:nvPr>
            <p:ph type="title"/>
          </p:nvPr>
        </p:nvSpPr>
        <p:spPr>
          <a:xfrm>
            <a:off x="5059850" y="3019625"/>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31">
    <p:spTree>
      <p:nvGrpSpPr>
        <p:cNvPr id="691" name="Shape 691"/>
        <p:cNvGrpSpPr/>
        <p:nvPr/>
      </p:nvGrpSpPr>
      <p:grpSpPr>
        <a:xfrm>
          <a:off x="0" y="0"/>
          <a:ext cx="0" cy="0"/>
          <a:chOff x="0" y="0"/>
          <a:chExt cx="0" cy="0"/>
        </a:xfrm>
      </p:grpSpPr>
      <p:sp>
        <p:nvSpPr>
          <p:cNvPr id="692" name="Google Shape;692;p108"/>
          <p:cNvSpPr txBox="1"/>
          <p:nvPr>
            <p:ph type="title"/>
          </p:nvPr>
        </p:nvSpPr>
        <p:spPr>
          <a:xfrm>
            <a:off x="1249850" y="873387"/>
            <a:ext cx="3364200" cy="14313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3" name="Shape 693"/>
        <p:cNvGrpSpPr/>
        <p:nvPr/>
      </p:nvGrpSpPr>
      <p:grpSpPr>
        <a:xfrm>
          <a:off x="0" y="0"/>
          <a:ext cx="0" cy="0"/>
          <a:chOff x="0" y="0"/>
          <a:chExt cx="0" cy="0"/>
        </a:xfrm>
      </p:grpSpPr>
      <p:grpSp>
        <p:nvGrpSpPr>
          <p:cNvPr id="694" name="Google Shape;694;p109"/>
          <p:cNvGrpSpPr/>
          <p:nvPr/>
        </p:nvGrpSpPr>
        <p:grpSpPr>
          <a:xfrm>
            <a:off x="-1700" y="329"/>
            <a:ext cx="9147400" cy="5142843"/>
            <a:chOff x="238125" y="854700"/>
            <a:chExt cx="7142500" cy="4015650"/>
          </a:xfrm>
        </p:grpSpPr>
        <p:sp>
          <p:nvSpPr>
            <p:cNvPr id="695" name="Google Shape;695;p10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0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0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0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0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0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0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0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0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0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0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0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0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0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0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0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0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0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0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714" name="Google Shape;714;p10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715" name="Google Shape;715;p10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09"/>
          <p:cNvSpPr txBox="1"/>
          <p:nvPr>
            <p:ph type="title"/>
          </p:nvPr>
        </p:nvSpPr>
        <p:spPr>
          <a:xfrm>
            <a:off x="720000" y="1560650"/>
            <a:ext cx="3519300" cy="1679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4800"/>
              <a:buNone/>
              <a:defRPr sz="55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17" name="Google Shape;717;p109"/>
          <p:cNvSpPr txBox="1"/>
          <p:nvPr>
            <p:ph idx="1" type="subTitle"/>
          </p:nvPr>
        </p:nvSpPr>
        <p:spPr>
          <a:xfrm rot="684086">
            <a:off x="5771626" y="1941489"/>
            <a:ext cx="1878775" cy="1549123"/>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USTOM_14">
    <p:spTree>
      <p:nvGrpSpPr>
        <p:cNvPr id="718" name="Shape 718"/>
        <p:cNvGrpSpPr/>
        <p:nvPr/>
      </p:nvGrpSpPr>
      <p:grpSpPr>
        <a:xfrm>
          <a:off x="0" y="0"/>
          <a:ext cx="0" cy="0"/>
          <a:chOff x="0" y="0"/>
          <a:chExt cx="0" cy="0"/>
        </a:xfrm>
      </p:grpSpPr>
      <p:grpSp>
        <p:nvGrpSpPr>
          <p:cNvPr id="719" name="Google Shape;719;p110"/>
          <p:cNvGrpSpPr/>
          <p:nvPr/>
        </p:nvGrpSpPr>
        <p:grpSpPr>
          <a:xfrm flipH="1">
            <a:off x="-1700" y="329"/>
            <a:ext cx="9147400" cy="5142843"/>
            <a:chOff x="238125" y="854700"/>
            <a:chExt cx="7142500" cy="4015650"/>
          </a:xfrm>
        </p:grpSpPr>
        <p:sp>
          <p:nvSpPr>
            <p:cNvPr id="720" name="Google Shape;720;p11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1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1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1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1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1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11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11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1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1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1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11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11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2" name="Google Shape;742;p110"/>
          <p:cNvSpPr txBox="1"/>
          <p:nvPr>
            <p:ph type="title"/>
          </p:nvPr>
        </p:nvSpPr>
        <p:spPr>
          <a:xfrm>
            <a:off x="1232825" y="1765317"/>
            <a:ext cx="66783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55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43" name="Google Shape;743;p110"/>
          <p:cNvSpPr txBox="1"/>
          <p:nvPr>
            <p:ph idx="1" type="body"/>
          </p:nvPr>
        </p:nvSpPr>
        <p:spPr>
          <a:xfrm>
            <a:off x="2155325" y="2698083"/>
            <a:ext cx="4833300" cy="6801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sz="16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2">
  <p:cSld name="CUSTOM_32">
    <p:spTree>
      <p:nvGrpSpPr>
        <p:cNvPr id="744" name="Shape 744"/>
        <p:cNvGrpSpPr/>
        <p:nvPr/>
      </p:nvGrpSpPr>
      <p:grpSpPr>
        <a:xfrm>
          <a:off x="0" y="0"/>
          <a:ext cx="0" cy="0"/>
          <a:chOff x="0" y="0"/>
          <a:chExt cx="0" cy="0"/>
        </a:xfrm>
      </p:grpSpPr>
      <p:grpSp>
        <p:nvGrpSpPr>
          <p:cNvPr id="745" name="Google Shape;745;p111"/>
          <p:cNvGrpSpPr/>
          <p:nvPr/>
        </p:nvGrpSpPr>
        <p:grpSpPr>
          <a:xfrm>
            <a:off x="-1700" y="329"/>
            <a:ext cx="9147400" cy="5142843"/>
            <a:chOff x="238125" y="854700"/>
            <a:chExt cx="7142500" cy="4015650"/>
          </a:xfrm>
        </p:grpSpPr>
        <p:sp>
          <p:nvSpPr>
            <p:cNvPr id="746" name="Google Shape;746;p11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11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11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11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11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1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1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1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11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11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1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1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1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1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1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1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1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1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1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1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1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1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8" name="Google Shape;768;p111"/>
          <p:cNvSpPr txBox="1"/>
          <p:nvPr>
            <p:ph type="title"/>
          </p:nvPr>
        </p:nvSpPr>
        <p:spPr>
          <a:xfrm>
            <a:off x="3800500" y="1351950"/>
            <a:ext cx="3933000" cy="15825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400"/>
              <a:buNone/>
              <a:defRPr sz="5500"/>
            </a:lvl1pPr>
            <a:lvl2pPr lvl="1" algn="r">
              <a:lnSpc>
                <a:spcPct val="100000"/>
              </a:lnSpc>
              <a:spcBef>
                <a:spcPts val="0"/>
              </a:spcBef>
              <a:spcAft>
                <a:spcPts val="0"/>
              </a:spcAft>
              <a:buSzPts val="2400"/>
              <a:buNone/>
              <a:defRPr sz="2400"/>
            </a:lvl2pPr>
            <a:lvl3pPr lvl="2" algn="r">
              <a:lnSpc>
                <a:spcPct val="100000"/>
              </a:lnSpc>
              <a:spcBef>
                <a:spcPts val="0"/>
              </a:spcBef>
              <a:spcAft>
                <a:spcPts val="0"/>
              </a:spcAft>
              <a:buSzPts val="2400"/>
              <a:buNone/>
              <a:defRPr sz="2400"/>
            </a:lvl3pPr>
            <a:lvl4pPr lvl="3" algn="r">
              <a:lnSpc>
                <a:spcPct val="100000"/>
              </a:lnSpc>
              <a:spcBef>
                <a:spcPts val="0"/>
              </a:spcBef>
              <a:spcAft>
                <a:spcPts val="0"/>
              </a:spcAft>
              <a:buSzPts val="2400"/>
              <a:buNone/>
              <a:defRPr sz="2400"/>
            </a:lvl4pPr>
            <a:lvl5pPr lvl="4" algn="r">
              <a:lnSpc>
                <a:spcPct val="100000"/>
              </a:lnSpc>
              <a:spcBef>
                <a:spcPts val="0"/>
              </a:spcBef>
              <a:spcAft>
                <a:spcPts val="0"/>
              </a:spcAft>
              <a:buSzPts val="2400"/>
              <a:buNone/>
              <a:defRPr sz="2400"/>
            </a:lvl5pPr>
            <a:lvl6pPr lvl="5" algn="r">
              <a:lnSpc>
                <a:spcPct val="100000"/>
              </a:lnSpc>
              <a:spcBef>
                <a:spcPts val="0"/>
              </a:spcBef>
              <a:spcAft>
                <a:spcPts val="0"/>
              </a:spcAft>
              <a:buSzPts val="2400"/>
              <a:buNone/>
              <a:defRPr sz="2400"/>
            </a:lvl6pPr>
            <a:lvl7pPr lvl="6" algn="r">
              <a:lnSpc>
                <a:spcPct val="100000"/>
              </a:lnSpc>
              <a:spcBef>
                <a:spcPts val="0"/>
              </a:spcBef>
              <a:spcAft>
                <a:spcPts val="0"/>
              </a:spcAft>
              <a:buSzPts val="2400"/>
              <a:buNone/>
              <a:defRPr sz="2400"/>
            </a:lvl7pPr>
            <a:lvl8pPr lvl="7" algn="r">
              <a:lnSpc>
                <a:spcPct val="100000"/>
              </a:lnSpc>
              <a:spcBef>
                <a:spcPts val="0"/>
              </a:spcBef>
              <a:spcAft>
                <a:spcPts val="0"/>
              </a:spcAft>
              <a:buSzPts val="2400"/>
              <a:buNone/>
              <a:defRPr sz="2400"/>
            </a:lvl8pPr>
            <a:lvl9pPr lvl="8" algn="r">
              <a:lnSpc>
                <a:spcPct val="100000"/>
              </a:lnSpc>
              <a:spcBef>
                <a:spcPts val="0"/>
              </a:spcBef>
              <a:spcAft>
                <a:spcPts val="0"/>
              </a:spcAft>
              <a:buSzPts val="2400"/>
              <a:buNone/>
              <a:defRPr sz="2400"/>
            </a:lvl9pPr>
          </a:lstStyle>
          <a:p/>
        </p:txBody>
      </p:sp>
      <p:sp>
        <p:nvSpPr>
          <p:cNvPr id="769" name="Google Shape;769;p111"/>
          <p:cNvSpPr txBox="1"/>
          <p:nvPr>
            <p:ph idx="1" type="body"/>
          </p:nvPr>
        </p:nvSpPr>
        <p:spPr>
          <a:xfrm>
            <a:off x="3800550" y="3111475"/>
            <a:ext cx="3933000" cy="680100"/>
          </a:xfrm>
          <a:prstGeom prst="rect">
            <a:avLst/>
          </a:prstGeom>
          <a:noFill/>
          <a:ln>
            <a:noFill/>
          </a:ln>
        </p:spPr>
        <p:txBody>
          <a:bodyPr anchorCtr="0" anchor="t" bIns="91425" lIns="91425" spcFirstLastPara="1" rIns="91425" wrap="square" tIns="91425">
            <a:noAutofit/>
          </a:bodyPr>
          <a:lstStyle>
            <a:lvl1pPr indent="-304800" lvl="0" marL="457200" algn="r">
              <a:lnSpc>
                <a:spcPct val="100000"/>
              </a:lnSpc>
              <a:spcBef>
                <a:spcPts val="0"/>
              </a:spcBef>
              <a:spcAft>
                <a:spcPts val="0"/>
              </a:spcAft>
              <a:buSzPts val="1200"/>
              <a:buChar char="●"/>
              <a:defRPr sz="1600"/>
            </a:lvl1pPr>
            <a:lvl2pPr indent="-304800" lvl="1" marL="914400" algn="r">
              <a:lnSpc>
                <a:spcPct val="115000"/>
              </a:lnSpc>
              <a:spcBef>
                <a:spcPts val="0"/>
              </a:spcBef>
              <a:spcAft>
                <a:spcPts val="0"/>
              </a:spcAft>
              <a:buSzPts val="1200"/>
              <a:buChar char="○"/>
              <a:defRPr sz="1200"/>
            </a:lvl2pPr>
            <a:lvl3pPr indent="-304800" lvl="2" marL="1371600" algn="r">
              <a:lnSpc>
                <a:spcPct val="115000"/>
              </a:lnSpc>
              <a:spcBef>
                <a:spcPts val="1600"/>
              </a:spcBef>
              <a:spcAft>
                <a:spcPts val="0"/>
              </a:spcAft>
              <a:buSzPts val="1200"/>
              <a:buChar char="■"/>
              <a:defRPr sz="1200"/>
            </a:lvl3pPr>
            <a:lvl4pPr indent="-304800" lvl="3" marL="1828800" algn="r">
              <a:lnSpc>
                <a:spcPct val="115000"/>
              </a:lnSpc>
              <a:spcBef>
                <a:spcPts val="1600"/>
              </a:spcBef>
              <a:spcAft>
                <a:spcPts val="0"/>
              </a:spcAft>
              <a:buSzPts val="1200"/>
              <a:buChar char="●"/>
              <a:defRPr sz="1200"/>
            </a:lvl4pPr>
            <a:lvl5pPr indent="-304800" lvl="4" marL="2286000" algn="r">
              <a:lnSpc>
                <a:spcPct val="115000"/>
              </a:lnSpc>
              <a:spcBef>
                <a:spcPts val="1600"/>
              </a:spcBef>
              <a:spcAft>
                <a:spcPts val="0"/>
              </a:spcAft>
              <a:buSzPts val="1200"/>
              <a:buChar char="○"/>
              <a:defRPr sz="1200"/>
            </a:lvl5pPr>
            <a:lvl6pPr indent="-304800" lvl="5" marL="2743200" algn="r">
              <a:lnSpc>
                <a:spcPct val="115000"/>
              </a:lnSpc>
              <a:spcBef>
                <a:spcPts val="1600"/>
              </a:spcBef>
              <a:spcAft>
                <a:spcPts val="0"/>
              </a:spcAft>
              <a:buSzPts val="1200"/>
              <a:buChar char="■"/>
              <a:defRPr sz="1200"/>
            </a:lvl6pPr>
            <a:lvl7pPr indent="-304800" lvl="6" marL="3200400" algn="r">
              <a:lnSpc>
                <a:spcPct val="115000"/>
              </a:lnSpc>
              <a:spcBef>
                <a:spcPts val="1600"/>
              </a:spcBef>
              <a:spcAft>
                <a:spcPts val="0"/>
              </a:spcAft>
              <a:buSzPts val="1200"/>
              <a:buChar char="●"/>
              <a:defRPr sz="1200"/>
            </a:lvl7pPr>
            <a:lvl8pPr indent="-304800" lvl="7" marL="3657600" algn="r">
              <a:lnSpc>
                <a:spcPct val="115000"/>
              </a:lnSpc>
              <a:spcBef>
                <a:spcPts val="1600"/>
              </a:spcBef>
              <a:spcAft>
                <a:spcPts val="0"/>
              </a:spcAft>
              <a:buSzPts val="1200"/>
              <a:buChar char="○"/>
              <a:defRPr sz="1200"/>
            </a:lvl8pPr>
            <a:lvl9pPr indent="-304800" lvl="8" marL="4114800" algn="r">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0" name="Shape 770"/>
        <p:cNvGrpSpPr/>
        <p:nvPr/>
      </p:nvGrpSpPr>
      <p:grpSpPr>
        <a:xfrm>
          <a:off x="0" y="0"/>
          <a:ext cx="0" cy="0"/>
          <a:chOff x="0" y="0"/>
          <a:chExt cx="0" cy="0"/>
        </a:xfrm>
      </p:grpSpPr>
      <p:grpSp>
        <p:nvGrpSpPr>
          <p:cNvPr id="771" name="Google Shape;771;p112"/>
          <p:cNvGrpSpPr/>
          <p:nvPr/>
        </p:nvGrpSpPr>
        <p:grpSpPr>
          <a:xfrm>
            <a:off x="352670" y="6764"/>
            <a:ext cx="8793030" cy="5129556"/>
            <a:chOff x="514825" y="859725"/>
            <a:chExt cx="6865800" cy="4005275"/>
          </a:xfrm>
        </p:grpSpPr>
        <p:sp>
          <p:nvSpPr>
            <p:cNvPr id="772" name="Google Shape;772;p11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1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1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1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1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1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1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1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1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1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1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1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1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1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1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1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1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1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1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1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1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3" name="Google Shape;793;p112"/>
          <p:cNvSpPr txBox="1"/>
          <p:nvPr>
            <p:ph type="title"/>
          </p:nvPr>
        </p:nvSpPr>
        <p:spPr>
          <a:xfrm>
            <a:off x="4572000" y="540000"/>
            <a:ext cx="3852000" cy="488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6">
    <p:spTree>
      <p:nvGrpSpPr>
        <p:cNvPr id="794" name="Shape 794"/>
        <p:cNvGrpSpPr/>
        <p:nvPr/>
      </p:nvGrpSpPr>
      <p:grpSpPr>
        <a:xfrm>
          <a:off x="0" y="0"/>
          <a:ext cx="0" cy="0"/>
          <a:chOff x="0" y="0"/>
          <a:chExt cx="0" cy="0"/>
        </a:xfrm>
      </p:grpSpPr>
      <p:grpSp>
        <p:nvGrpSpPr>
          <p:cNvPr id="795" name="Google Shape;795;p114"/>
          <p:cNvGrpSpPr/>
          <p:nvPr/>
        </p:nvGrpSpPr>
        <p:grpSpPr>
          <a:xfrm>
            <a:off x="-174525" y="-22399"/>
            <a:ext cx="9487164" cy="5193049"/>
            <a:chOff x="-174525" y="-22399"/>
            <a:chExt cx="9487164" cy="5193049"/>
          </a:xfrm>
        </p:grpSpPr>
        <p:sp>
          <p:nvSpPr>
            <p:cNvPr id="796" name="Google Shape;796;p114"/>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97" name="Google Shape;797;p1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798" name="Google Shape;798;p114"/>
            <p:cNvGrpSpPr/>
            <p:nvPr/>
          </p:nvGrpSpPr>
          <p:grpSpPr>
            <a:xfrm>
              <a:off x="263005" y="845117"/>
              <a:ext cx="3790149" cy="3960313"/>
              <a:chOff x="263005" y="845117"/>
              <a:chExt cx="3790149" cy="3960313"/>
            </a:xfrm>
          </p:grpSpPr>
          <p:sp>
            <p:nvSpPr>
              <p:cNvPr id="799" name="Google Shape;799;p1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4" name="Google Shape;814;p114"/>
            <p:cNvGrpSpPr/>
            <p:nvPr/>
          </p:nvGrpSpPr>
          <p:grpSpPr>
            <a:xfrm>
              <a:off x="5055305" y="845117"/>
              <a:ext cx="3790149" cy="3960313"/>
              <a:chOff x="263005" y="845117"/>
              <a:chExt cx="3790149" cy="3960313"/>
            </a:xfrm>
          </p:grpSpPr>
          <p:sp>
            <p:nvSpPr>
              <p:cNvPr id="815" name="Google Shape;815;p114"/>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14"/>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14"/>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14"/>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14"/>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14"/>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14"/>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14"/>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14"/>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14"/>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14"/>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14"/>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14"/>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14"/>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14"/>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830" name="Google Shape;830;p114"/>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831" name="Google Shape;831;p114"/>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2" name="Google Shape;832;p114"/>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3" name="Google Shape;833;p114"/>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4" name="Google Shape;834;p114"/>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835" name="Google Shape;835;p114"/>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836" name="Google Shape;836;p114"/>
          <p:cNvSpPr txBox="1"/>
          <p:nvPr>
            <p:ph idx="1" type="subTitle"/>
          </p:nvPr>
        </p:nvSpPr>
        <p:spPr>
          <a:xfrm>
            <a:off x="906900" y="3615868"/>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7" name="Google Shape;837;p114"/>
          <p:cNvSpPr txBox="1"/>
          <p:nvPr>
            <p:ph idx="2" type="subTitle"/>
          </p:nvPr>
        </p:nvSpPr>
        <p:spPr>
          <a:xfrm>
            <a:off x="5565696" y="3615868"/>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8" name="Google Shape;838;p114"/>
          <p:cNvSpPr txBox="1"/>
          <p:nvPr>
            <p:ph idx="3" type="subTitle"/>
          </p:nvPr>
        </p:nvSpPr>
        <p:spPr>
          <a:xfrm>
            <a:off x="906900" y="208403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39" name="Google Shape;839;p114"/>
          <p:cNvSpPr txBox="1"/>
          <p:nvPr>
            <p:ph idx="4" type="subTitle"/>
          </p:nvPr>
        </p:nvSpPr>
        <p:spPr>
          <a:xfrm>
            <a:off x="5565688" y="2094806"/>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0" name="Google Shape;840;p114"/>
          <p:cNvSpPr txBox="1"/>
          <p:nvPr>
            <p:ph idx="5" type="subTitle"/>
          </p:nvPr>
        </p:nvSpPr>
        <p:spPr>
          <a:xfrm>
            <a:off x="906900" y="24694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1" name="Google Shape;841;p114"/>
          <p:cNvSpPr txBox="1"/>
          <p:nvPr>
            <p:ph idx="6" type="subTitle"/>
          </p:nvPr>
        </p:nvSpPr>
        <p:spPr>
          <a:xfrm>
            <a:off x="5565688" y="246940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2" name="Google Shape;842;p114"/>
          <p:cNvSpPr txBox="1"/>
          <p:nvPr>
            <p:ph idx="7" type="subTitle"/>
          </p:nvPr>
        </p:nvSpPr>
        <p:spPr>
          <a:xfrm>
            <a:off x="906900" y="3991211"/>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3" name="Google Shape;843;p114"/>
          <p:cNvSpPr txBox="1"/>
          <p:nvPr>
            <p:ph idx="8" type="subTitle"/>
          </p:nvPr>
        </p:nvSpPr>
        <p:spPr>
          <a:xfrm>
            <a:off x="5565688" y="3991211"/>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844" name="Google Shape;844;p114"/>
          <p:cNvSpPr txBox="1"/>
          <p:nvPr>
            <p:ph type="title"/>
          </p:nvPr>
        </p:nvSpPr>
        <p:spPr>
          <a:xfrm>
            <a:off x="720000" y="540000"/>
            <a:ext cx="3330000" cy="99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845" name="Shape 845"/>
        <p:cNvGrpSpPr/>
        <p:nvPr/>
      </p:nvGrpSpPr>
      <p:grpSpPr>
        <a:xfrm>
          <a:off x="0" y="0"/>
          <a:ext cx="0" cy="0"/>
          <a:chOff x="0" y="0"/>
          <a:chExt cx="0" cy="0"/>
        </a:xfrm>
      </p:grpSpPr>
      <p:grpSp>
        <p:nvGrpSpPr>
          <p:cNvPr id="846" name="Google Shape;846;p115"/>
          <p:cNvGrpSpPr/>
          <p:nvPr/>
        </p:nvGrpSpPr>
        <p:grpSpPr>
          <a:xfrm flipH="1">
            <a:off x="-1700" y="329"/>
            <a:ext cx="9147400" cy="5142843"/>
            <a:chOff x="238125" y="854700"/>
            <a:chExt cx="7142500" cy="4015650"/>
          </a:xfrm>
        </p:grpSpPr>
        <p:sp>
          <p:nvSpPr>
            <p:cNvPr id="847" name="Google Shape;847;p11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1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1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1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1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1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1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1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1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15"/>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15"/>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1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1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1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1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15"/>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15"/>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1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1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1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15"/>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15"/>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9" name="Google Shape;869;p115"/>
          <p:cNvSpPr txBox="1"/>
          <p:nvPr>
            <p:ph type="ctrTitle"/>
          </p:nvPr>
        </p:nvSpPr>
        <p:spPr>
          <a:xfrm>
            <a:off x="5295149" y="1449725"/>
            <a:ext cx="30975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870" name="Google Shape;870;p115"/>
          <p:cNvSpPr txBox="1"/>
          <p:nvPr>
            <p:ph idx="1" type="subTitle"/>
          </p:nvPr>
        </p:nvSpPr>
        <p:spPr>
          <a:xfrm>
            <a:off x="5295149" y="1731948"/>
            <a:ext cx="3097500" cy="8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p:txBody>
      </p:sp>
      <p:sp>
        <p:nvSpPr>
          <p:cNvPr id="871" name="Google Shape;871;p115"/>
          <p:cNvSpPr txBox="1"/>
          <p:nvPr>
            <p:ph idx="2" type="subTitle"/>
          </p:nvPr>
        </p:nvSpPr>
        <p:spPr>
          <a:xfrm>
            <a:off x="5295149" y="3281876"/>
            <a:ext cx="3097500" cy="876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p:txBody>
      </p:sp>
      <p:sp>
        <p:nvSpPr>
          <p:cNvPr id="872" name="Google Shape;872;p115"/>
          <p:cNvSpPr txBox="1"/>
          <p:nvPr>
            <p:ph idx="3" type="ctrTitle"/>
          </p:nvPr>
        </p:nvSpPr>
        <p:spPr>
          <a:xfrm>
            <a:off x="5295153" y="2989856"/>
            <a:ext cx="3097500" cy="36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873" name="Google Shape;873;p115"/>
          <p:cNvSpPr txBox="1"/>
          <p:nvPr>
            <p:ph idx="4"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3" name="Shape 103"/>
        <p:cNvGrpSpPr/>
        <p:nvPr/>
      </p:nvGrpSpPr>
      <p:grpSpPr>
        <a:xfrm>
          <a:off x="0" y="0"/>
          <a:ext cx="0" cy="0"/>
          <a:chOff x="0" y="0"/>
          <a:chExt cx="0" cy="0"/>
        </a:xfrm>
      </p:grpSpPr>
      <p:grpSp>
        <p:nvGrpSpPr>
          <p:cNvPr id="104" name="Google Shape;104;p91"/>
          <p:cNvGrpSpPr/>
          <p:nvPr/>
        </p:nvGrpSpPr>
        <p:grpSpPr>
          <a:xfrm>
            <a:off x="-1700" y="329"/>
            <a:ext cx="9147400" cy="5142843"/>
            <a:chOff x="238125" y="854700"/>
            <a:chExt cx="7142500" cy="4015650"/>
          </a:xfrm>
        </p:grpSpPr>
        <p:sp>
          <p:nvSpPr>
            <p:cNvPr id="105" name="Google Shape;105;p9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9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9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9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9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9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9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9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9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9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9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9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9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9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9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9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9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9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9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 name="Google Shape;124;p91"/>
          <p:cNvSpPr txBox="1"/>
          <p:nvPr>
            <p:ph type="title"/>
          </p:nvPr>
        </p:nvSpPr>
        <p:spPr>
          <a:xfrm>
            <a:off x="1061575" y="1472687"/>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5" name="Google Shape;125;p91"/>
          <p:cNvSpPr txBox="1"/>
          <p:nvPr>
            <p:ph idx="1" type="body"/>
          </p:nvPr>
        </p:nvSpPr>
        <p:spPr>
          <a:xfrm>
            <a:off x="1061575" y="2468991"/>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cxnSp>
        <p:nvCxnSpPr>
          <p:cNvPr id="126" name="Google Shape;126;p91"/>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27" name="Google Shape;127;p91"/>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8">
    <p:spTree>
      <p:nvGrpSpPr>
        <p:cNvPr id="874" name="Shape 874"/>
        <p:cNvGrpSpPr/>
        <p:nvPr/>
      </p:nvGrpSpPr>
      <p:grpSpPr>
        <a:xfrm>
          <a:off x="0" y="0"/>
          <a:ext cx="0" cy="0"/>
          <a:chOff x="0" y="0"/>
          <a:chExt cx="0" cy="0"/>
        </a:xfrm>
      </p:grpSpPr>
      <p:grpSp>
        <p:nvGrpSpPr>
          <p:cNvPr id="875" name="Google Shape;875;p116"/>
          <p:cNvGrpSpPr/>
          <p:nvPr/>
        </p:nvGrpSpPr>
        <p:grpSpPr>
          <a:xfrm>
            <a:off x="-1700" y="329"/>
            <a:ext cx="9147400" cy="5142843"/>
            <a:chOff x="238125" y="854700"/>
            <a:chExt cx="7142500" cy="4015650"/>
          </a:xfrm>
        </p:grpSpPr>
        <p:sp>
          <p:nvSpPr>
            <p:cNvPr id="876" name="Google Shape;876;p11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1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1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1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1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1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1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1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1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1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1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1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1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1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1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1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1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1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1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1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1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1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8" name="Google Shape;898;p116"/>
          <p:cNvSpPr txBox="1"/>
          <p:nvPr>
            <p:ph type="title"/>
          </p:nvPr>
        </p:nvSpPr>
        <p:spPr>
          <a:xfrm>
            <a:off x="720000" y="540000"/>
            <a:ext cx="5510700" cy="54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9">
    <p:spTree>
      <p:nvGrpSpPr>
        <p:cNvPr id="899" name="Shape 899"/>
        <p:cNvGrpSpPr/>
        <p:nvPr/>
      </p:nvGrpSpPr>
      <p:grpSpPr>
        <a:xfrm>
          <a:off x="0" y="0"/>
          <a:ext cx="0" cy="0"/>
          <a:chOff x="0" y="0"/>
          <a:chExt cx="0" cy="0"/>
        </a:xfrm>
      </p:grpSpPr>
      <p:grpSp>
        <p:nvGrpSpPr>
          <p:cNvPr id="900" name="Google Shape;900;p117"/>
          <p:cNvGrpSpPr/>
          <p:nvPr/>
        </p:nvGrpSpPr>
        <p:grpSpPr>
          <a:xfrm>
            <a:off x="-1700" y="329"/>
            <a:ext cx="9147400" cy="5142843"/>
            <a:chOff x="238125" y="854700"/>
            <a:chExt cx="7142500" cy="4015650"/>
          </a:xfrm>
        </p:grpSpPr>
        <p:sp>
          <p:nvSpPr>
            <p:cNvPr id="901" name="Google Shape;901;p1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1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1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1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1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1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1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3" name="Google Shape;923;p117"/>
          <p:cNvSpPr txBox="1"/>
          <p:nvPr>
            <p:ph idx="1" type="subTitle"/>
          </p:nvPr>
        </p:nvSpPr>
        <p:spPr>
          <a:xfrm>
            <a:off x="80415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4" name="Google Shape;924;p117"/>
          <p:cNvSpPr txBox="1"/>
          <p:nvPr>
            <p:ph idx="2" type="subTitle"/>
          </p:nvPr>
        </p:nvSpPr>
        <p:spPr>
          <a:xfrm>
            <a:off x="583365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5" name="Google Shape;925;p117"/>
          <p:cNvSpPr txBox="1"/>
          <p:nvPr>
            <p:ph idx="3" type="subTitle"/>
          </p:nvPr>
        </p:nvSpPr>
        <p:spPr>
          <a:xfrm>
            <a:off x="80415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6" name="Google Shape;926;p117"/>
          <p:cNvSpPr txBox="1"/>
          <p:nvPr>
            <p:ph idx="4" type="subTitle"/>
          </p:nvPr>
        </p:nvSpPr>
        <p:spPr>
          <a:xfrm>
            <a:off x="583365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7" name="Google Shape;927;p117"/>
          <p:cNvSpPr txBox="1"/>
          <p:nvPr>
            <p:ph idx="5" type="subTitle"/>
          </p:nvPr>
        </p:nvSpPr>
        <p:spPr>
          <a:xfrm>
            <a:off x="3318900" y="30698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8" name="Google Shape;928;p117"/>
          <p:cNvSpPr txBox="1"/>
          <p:nvPr>
            <p:ph idx="6" type="subTitle"/>
          </p:nvPr>
        </p:nvSpPr>
        <p:spPr>
          <a:xfrm>
            <a:off x="3318900" y="153041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929" name="Google Shape;929;p117"/>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0" name="Google Shape;930;p117"/>
          <p:cNvSpPr txBox="1"/>
          <p:nvPr>
            <p:ph idx="7" type="subTitle"/>
          </p:nvPr>
        </p:nvSpPr>
        <p:spPr>
          <a:xfrm>
            <a:off x="80415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1" name="Google Shape;931;p117"/>
          <p:cNvSpPr txBox="1"/>
          <p:nvPr>
            <p:ph idx="8" type="subTitle"/>
          </p:nvPr>
        </p:nvSpPr>
        <p:spPr>
          <a:xfrm>
            <a:off x="583365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2" name="Google Shape;932;p117"/>
          <p:cNvSpPr txBox="1"/>
          <p:nvPr>
            <p:ph idx="9" type="subTitle"/>
          </p:nvPr>
        </p:nvSpPr>
        <p:spPr>
          <a:xfrm>
            <a:off x="80415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3" name="Google Shape;933;p117"/>
          <p:cNvSpPr txBox="1"/>
          <p:nvPr>
            <p:ph idx="13" type="subTitle"/>
          </p:nvPr>
        </p:nvSpPr>
        <p:spPr>
          <a:xfrm>
            <a:off x="583365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4" name="Google Shape;934;p117"/>
          <p:cNvSpPr txBox="1"/>
          <p:nvPr>
            <p:ph idx="14" type="subTitle"/>
          </p:nvPr>
        </p:nvSpPr>
        <p:spPr>
          <a:xfrm>
            <a:off x="3318900" y="1904448"/>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935" name="Google Shape;935;p117"/>
          <p:cNvSpPr txBox="1"/>
          <p:nvPr>
            <p:ph idx="15" type="subTitle"/>
          </p:nvPr>
        </p:nvSpPr>
        <p:spPr>
          <a:xfrm>
            <a:off x="3318900" y="3456740"/>
            <a:ext cx="25062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1">
  <p:cSld name="CUSTOM_20">
    <p:spTree>
      <p:nvGrpSpPr>
        <p:cNvPr id="936" name="Shape 936"/>
        <p:cNvGrpSpPr/>
        <p:nvPr/>
      </p:nvGrpSpPr>
      <p:grpSpPr>
        <a:xfrm>
          <a:off x="0" y="0"/>
          <a:ext cx="0" cy="0"/>
          <a:chOff x="0" y="0"/>
          <a:chExt cx="0" cy="0"/>
        </a:xfrm>
      </p:grpSpPr>
      <p:grpSp>
        <p:nvGrpSpPr>
          <p:cNvPr id="937" name="Google Shape;937;p118"/>
          <p:cNvGrpSpPr/>
          <p:nvPr/>
        </p:nvGrpSpPr>
        <p:grpSpPr>
          <a:xfrm flipH="1">
            <a:off x="-1700" y="329"/>
            <a:ext cx="9147400" cy="5142843"/>
            <a:chOff x="238125" y="854700"/>
            <a:chExt cx="7142500" cy="4015650"/>
          </a:xfrm>
        </p:grpSpPr>
        <p:sp>
          <p:nvSpPr>
            <p:cNvPr id="938" name="Google Shape;938;p11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1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1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1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1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1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1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1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1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1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1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1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1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1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1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1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1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1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1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1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1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1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0" name="Google Shape;960;p118"/>
          <p:cNvSpPr txBox="1"/>
          <p:nvPr>
            <p:ph type="ctrTitle"/>
          </p:nvPr>
        </p:nvSpPr>
        <p:spPr>
          <a:xfrm>
            <a:off x="3443847"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1" name="Google Shape;961;p118"/>
          <p:cNvSpPr txBox="1"/>
          <p:nvPr>
            <p:ph idx="1" type="subTitle"/>
          </p:nvPr>
        </p:nvSpPr>
        <p:spPr>
          <a:xfrm>
            <a:off x="3443847"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2" name="Google Shape;962;p118"/>
          <p:cNvSpPr txBox="1"/>
          <p:nvPr>
            <p:ph idx="2" type="subTitle"/>
          </p:nvPr>
        </p:nvSpPr>
        <p:spPr>
          <a:xfrm>
            <a:off x="4759920" y="1879683"/>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3" name="Google Shape;963;p118"/>
          <p:cNvSpPr txBox="1"/>
          <p:nvPr>
            <p:ph idx="3" type="ctrTitle"/>
          </p:nvPr>
        </p:nvSpPr>
        <p:spPr>
          <a:xfrm>
            <a:off x="4759920" y="15807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4" name="Google Shape;964;p118"/>
          <p:cNvSpPr txBox="1"/>
          <p:nvPr>
            <p:ph idx="4" type="ctrTitle"/>
          </p:nvPr>
        </p:nvSpPr>
        <p:spPr>
          <a:xfrm>
            <a:off x="811705"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5" name="Google Shape;965;p118"/>
          <p:cNvSpPr txBox="1"/>
          <p:nvPr>
            <p:ph idx="5" type="subTitle"/>
          </p:nvPr>
        </p:nvSpPr>
        <p:spPr>
          <a:xfrm>
            <a:off x="811705"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6" name="Google Shape;966;p118"/>
          <p:cNvSpPr txBox="1"/>
          <p:nvPr>
            <p:ph idx="6" type="subTitle"/>
          </p:nvPr>
        </p:nvSpPr>
        <p:spPr>
          <a:xfrm>
            <a:off x="2127780" y="1879683"/>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
        <p:nvSpPr>
          <p:cNvPr id="967" name="Google Shape;967;p118"/>
          <p:cNvSpPr txBox="1"/>
          <p:nvPr>
            <p:ph idx="7" type="ctrTitle"/>
          </p:nvPr>
        </p:nvSpPr>
        <p:spPr>
          <a:xfrm>
            <a:off x="2127780" y="1580703"/>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68" name="Google Shape;968;p118"/>
          <p:cNvSpPr txBox="1"/>
          <p:nvPr>
            <p:ph idx="8"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969" name="Google Shape;969;p118"/>
          <p:cNvSpPr txBox="1"/>
          <p:nvPr>
            <p:ph idx="9" type="ctrTitle"/>
          </p:nvPr>
        </p:nvSpPr>
        <p:spPr>
          <a:xfrm>
            <a:off x="6075995" y="3081575"/>
            <a:ext cx="2256300" cy="36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ctr">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p:txBody>
      </p:sp>
      <p:sp>
        <p:nvSpPr>
          <p:cNvPr id="970" name="Google Shape;970;p118"/>
          <p:cNvSpPr txBox="1"/>
          <p:nvPr>
            <p:ph idx="13" type="subTitle"/>
          </p:nvPr>
        </p:nvSpPr>
        <p:spPr>
          <a:xfrm>
            <a:off x="6075995" y="3367235"/>
            <a:ext cx="2256300" cy="549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400"/>
              <a:buNone/>
              <a:defRPr sz="1400">
                <a:solidFill>
                  <a:schemeClr val="dk2"/>
                </a:solidFill>
              </a:defRPr>
            </a:lvl2pPr>
            <a:lvl3pPr lvl="2" algn="ctr">
              <a:lnSpc>
                <a:spcPct val="100000"/>
              </a:lnSpc>
              <a:spcBef>
                <a:spcPts val="0"/>
              </a:spcBef>
              <a:spcAft>
                <a:spcPts val="0"/>
              </a:spcAft>
              <a:buClr>
                <a:schemeClr val="dk2"/>
              </a:buClr>
              <a:buSzPts val="1400"/>
              <a:buNone/>
              <a:defRPr sz="1400">
                <a:solidFill>
                  <a:schemeClr val="dk2"/>
                </a:solidFill>
              </a:defRPr>
            </a:lvl3pPr>
            <a:lvl4pPr lvl="3" algn="ctr">
              <a:lnSpc>
                <a:spcPct val="100000"/>
              </a:lnSpc>
              <a:spcBef>
                <a:spcPts val="0"/>
              </a:spcBef>
              <a:spcAft>
                <a:spcPts val="0"/>
              </a:spcAft>
              <a:buClr>
                <a:schemeClr val="dk2"/>
              </a:buClr>
              <a:buSzPts val="1400"/>
              <a:buNone/>
              <a:defRPr sz="1400">
                <a:solidFill>
                  <a:schemeClr val="dk2"/>
                </a:solidFill>
              </a:defRPr>
            </a:lvl4pPr>
            <a:lvl5pPr lvl="4" algn="ctr">
              <a:lnSpc>
                <a:spcPct val="100000"/>
              </a:lnSpc>
              <a:spcBef>
                <a:spcPts val="0"/>
              </a:spcBef>
              <a:spcAft>
                <a:spcPts val="0"/>
              </a:spcAft>
              <a:buClr>
                <a:schemeClr val="dk2"/>
              </a:buClr>
              <a:buSzPts val="1400"/>
              <a:buNone/>
              <a:defRPr sz="1400">
                <a:solidFill>
                  <a:schemeClr val="dk2"/>
                </a:solidFill>
              </a:defRPr>
            </a:lvl5pPr>
            <a:lvl6pPr lvl="5" algn="ctr">
              <a:lnSpc>
                <a:spcPct val="100000"/>
              </a:lnSpc>
              <a:spcBef>
                <a:spcPts val="0"/>
              </a:spcBef>
              <a:spcAft>
                <a:spcPts val="0"/>
              </a:spcAft>
              <a:buClr>
                <a:schemeClr val="dk2"/>
              </a:buClr>
              <a:buSzPts val="1400"/>
              <a:buNone/>
              <a:defRPr sz="1400">
                <a:solidFill>
                  <a:schemeClr val="dk2"/>
                </a:solidFill>
              </a:defRPr>
            </a:lvl6pPr>
            <a:lvl7pPr lvl="6" algn="ctr">
              <a:lnSpc>
                <a:spcPct val="100000"/>
              </a:lnSpc>
              <a:spcBef>
                <a:spcPts val="0"/>
              </a:spcBef>
              <a:spcAft>
                <a:spcPts val="0"/>
              </a:spcAft>
              <a:buClr>
                <a:schemeClr val="dk2"/>
              </a:buClr>
              <a:buSzPts val="1400"/>
              <a:buNone/>
              <a:defRPr sz="1400">
                <a:solidFill>
                  <a:schemeClr val="dk2"/>
                </a:solidFill>
              </a:defRPr>
            </a:lvl7pPr>
            <a:lvl8pPr lvl="7" algn="ctr">
              <a:lnSpc>
                <a:spcPct val="100000"/>
              </a:lnSpc>
              <a:spcBef>
                <a:spcPts val="0"/>
              </a:spcBef>
              <a:spcAft>
                <a:spcPts val="0"/>
              </a:spcAft>
              <a:buClr>
                <a:schemeClr val="dk2"/>
              </a:buClr>
              <a:buSzPts val="1400"/>
              <a:buNone/>
              <a:defRPr sz="1400">
                <a:solidFill>
                  <a:schemeClr val="dk2"/>
                </a:solidFill>
              </a:defRPr>
            </a:lvl8pPr>
            <a:lvl9pPr lvl="8" algn="ctr">
              <a:lnSpc>
                <a:spcPct val="100000"/>
              </a:lnSpc>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24">
    <p:spTree>
      <p:nvGrpSpPr>
        <p:cNvPr id="971" name="Shape 971"/>
        <p:cNvGrpSpPr/>
        <p:nvPr/>
      </p:nvGrpSpPr>
      <p:grpSpPr>
        <a:xfrm>
          <a:off x="0" y="0"/>
          <a:ext cx="0" cy="0"/>
          <a:chOff x="0" y="0"/>
          <a:chExt cx="0" cy="0"/>
        </a:xfrm>
      </p:grpSpPr>
      <p:grpSp>
        <p:nvGrpSpPr>
          <p:cNvPr id="972" name="Google Shape;972;p119"/>
          <p:cNvGrpSpPr/>
          <p:nvPr/>
        </p:nvGrpSpPr>
        <p:grpSpPr>
          <a:xfrm>
            <a:off x="-1700" y="329"/>
            <a:ext cx="9147400" cy="5142843"/>
            <a:chOff x="238125" y="854700"/>
            <a:chExt cx="7142500" cy="4015650"/>
          </a:xfrm>
        </p:grpSpPr>
        <p:sp>
          <p:nvSpPr>
            <p:cNvPr id="973" name="Google Shape;973;p11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1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1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1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1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1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1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1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1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1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11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11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11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1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1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11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1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1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1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1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11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11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5" name="Google Shape;995;p119"/>
          <p:cNvSpPr txBox="1"/>
          <p:nvPr>
            <p:ph type="title"/>
          </p:nvPr>
        </p:nvSpPr>
        <p:spPr>
          <a:xfrm>
            <a:off x="720000" y="540000"/>
            <a:ext cx="5399100" cy="870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6" name="Shape 996"/>
        <p:cNvGrpSpPr/>
        <p:nvPr/>
      </p:nvGrpSpPr>
      <p:grpSpPr>
        <a:xfrm>
          <a:off x="0" y="0"/>
          <a:ext cx="0" cy="0"/>
          <a:chOff x="0" y="0"/>
          <a:chExt cx="0" cy="0"/>
        </a:xfrm>
      </p:grpSpPr>
      <p:grpSp>
        <p:nvGrpSpPr>
          <p:cNvPr id="997" name="Google Shape;997;p120"/>
          <p:cNvGrpSpPr/>
          <p:nvPr/>
        </p:nvGrpSpPr>
        <p:grpSpPr>
          <a:xfrm>
            <a:off x="-1700" y="329"/>
            <a:ext cx="9147400" cy="5142843"/>
            <a:chOff x="238125" y="854700"/>
            <a:chExt cx="7142500" cy="4015650"/>
          </a:xfrm>
        </p:grpSpPr>
        <p:sp>
          <p:nvSpPr>
            <p:cNvPr id="998" name="Google Shape;998;p1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2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2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2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17" name="Google Shape;1017;p120"/>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018" name="Google Shape;1018;p120"/>
          <p:cNvSpPr txBox="1"/>
          <p:nvPr>
            <p:ph hasCustomPrompt="1" type="title"/>
          </p:nvPr>
        </p:nvSpPr>
        <p:spPr>
          <a:xfrm>
            <a:off x="1768200" y="1654521"/>
            <a:ext cx="5607600" cy="842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19" name="Google Shape;1019;p120"/>
          <p:cNvSpPr txBox="1"/>
          <p:nvPr>
            <p:ph idx="1" type="body"/>
          </p:nvPr>
        </p:nvSpPr>
        <p:spPr>
          <a:xfrm>
            <a:off x="2710050" y="2650221"/>
            <a:ext cx="3723900" cy="6633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21">
    <p:spTree>
      <p:nvGrpSpPr>
        <p:cNvPr id="1020" name="Shape 1020"/>
        <p:cNvGrpSpPr/>
        <p:nvPr/>
      </p:nvGrpSpPr>
      <p:grpSpPr>
        <a:xfrm>
          <a:off x="0" y="0"/>
          <a:ext cx="0" cy="0"/>
          <a:chOff x="0" y="0"/>
          <a:chExt cx="0" cy="0"/>
        </a:xfrm>
      </p:grpSpPr>
      <p:grpSp>
        <p:nvGrpSpPr>
          <p:cNvPr id="1021" name="Google Shape;1021;p121"/>
          <p:cNvGrpSpPr/>
          <p:nvPr/>
        </p:nvGrpSpPr>
        <p:grpSpPr>
          <a:xfrm flipH="1">
            <a:off x="-1700" y="329"/>
            <a:ext cx="9147400" cy="5142843"/>
            <a:chOff x="238125" y="854700"/>
            <a:chExt cx="7142500" cy="4015650"/>
          </a:xfrm>
        </p:grpSpPr>
        <p:sp>
          <p:nvSpPr>
            <p:cNvPr id="1022" name="Google Shape;1022;p1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1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1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2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2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2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1" name="Google Shape;1041;p121"/>
          <p:cNvSpPr txBox="1"/>
          <p:nvPr>
            <p:ph type="title"/>
          </p:nvPr>
        </p:nvSpPr>
        <p:spPr>
          <a:xfrm>
            <a:off x="715349" y="1829975"/>
            <a:ext cx="5264400" cy="893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6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p:txBody>
      </p:sp>
      <p:sp>
        <p:nvSpPr>
          <p:cNvPr id="1042" name="Google Shape;1042;p121"/>
          <p:cNvSpPr txBox="1"/>
          <p:nvPr>
            <p:ph idx="1" type="body"/>
          </p:nvPr>
        </p:nvSpPr>
        <p:spPr>
          <a:xfrm>
            <a:off x="715350" y="2823072"/>
            <a:ext cx="4569300" cy="454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l">
              <a:lnSpc>
                <a:spcPct val="115000"/>
              </a:lnSpc>
              <a:spcBef>
                <a:spcPts val="1600"/>
              </a:spcBef>
              <a:spcAft>
                <a:spcPts val="0"/>
              </a:spcAft>
              <a:buSzPts val="1600"/>
              <a:buChar char="○"/>
              <a:defRPr/>
            </a:lvl2pPr>
            <a:lvl3pPr indent="-330200" lvl="2" marL="1371600" algn="l">
              <a:lnSpc>
                <a:spcPct val="115000"/>
              </a:lnSpc>
              <a:spcBef>
                <a:spcPts val="1600"/>
              </a:spcBef>
              <a:spcAft>
                <a:spcPts val="0"/>
              </a:spcAft>
              <a:buSzPts val="1600"/>
              <a:buChar char="■"/>
              <a:defRPr/>
            </a:lvl3pPr>
            <a:lvl4pPr indent="-330200" lvl="3" marL="1828800" algn="l">
              <a:lnSpc>
                <a:spcPct val="115000"/>
              </a:lnSpc>
              <a:spcBef>
                <a:spcPts val="1600"/>
              </a:spcBef>
              <a:spcAft>
                <a:spcPts val="0"/>
              </a:spcAft>
              <a:buSzPts val="1600"/>
              <a:buChar char="●"/>
              <a:defRPr/>
            </a:lvl4pPr>
            <a:lvl5pPr indent="-330200" lvl="4" marL="2286000" algn="l">
              <a:lnSpc>
                <a:spcPct val="115000"/>
              </a:lnSpc>
              <a:spcBef>
                <a:spcPts val="1600"/>
              </a:spcBef>
              <a:spcAft>
                <a:spcPts val="0"/>
              </a:spcAft>
              <a:buSzPts val="1600"/>
              <a:buChar char="○"/>
              <a:defRPr/>
            </a:lvl5pPr>
            <a:lvl6pPr indent="-330200" lvl="5" marL="2743200" algn="l">
              <a:lnSpc>
                <a:spcPct val="115000"/>
              </a:lnSpc>
              <a:spcBef>
                <a:spcPts val="1600"/>
              </a:spcBef>
              <a:spcAft>
                <a:spcPts val="0"/>
              </a:spcAft>
              <a:buSzPts val="1600"/>
              <a:buChar char="■"/>
              <a:defRPr/>
            </a:lvl6pPr>
            <a:lvl7pPr indent="-330200" lvl="6" marL="3200400" algn="l">
              <a:lnSpc>
                <a:spcPct val="115000"/>
              </a:lnSpc>
              <a:spcBef>
                <a:spcPts val="1600"/>
              </a:spcBef>
              <a:spcAft>
                <a:spcPts val="0"/>
              </a:spcAft>
              <a:buSzPts val="1600"/>
              <a:buChar char="●"/>
              <a:defRPr/>
            </a:lvl7pPr>
            <a:lvl8pPr indent="-330200" lvl="7" marL="3657600" algn="l">
              <a:lnSpc>
                <a:spcPct val="115000"/>
              </a:lnSpc>
              <a:spcBef>
                <a:spcPts val="1600"/>
              </a:spcBef>
              <a:spcAft>
                <a:spcPts val="0"/>
              </a:spcAft>
              <a:buSzPts val="1600"/>
              <a:buChar char="○"/>
              <a:defRPr/>
            </a:lvl8pPr>
            <a:lvl9pPr indent="-330200" lvl="8" marL="4114800" algn="l">
              <a:lnSpc>
                <a:spcPct val="115000"/>
              </a:lnSpc>
              <a:spcBef>
                <a:spcPts val="1600"/>
              </a:spcBef>
              <a:spcAft>
                <a:spcPts val="1600"/>
              </a:spcAft>
              <a:buSzPts val="16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CUSTOM_33">
    <p:spTree>
      <p:nvGrpSpPr>
        <p:cNvPr id="1043" name="Shape 1043"/>
        <p:cNvGrpSpPr/>
        <p:nvPr/>
      </p:nvGrpSpPr>
      <p:grpSpPr>
        <a:xfrm>
          <a:off x="0" y="0"/>
          <a:ext cx="0" cy="0"/>
          <a:chOff x="0" y="0"/>
          <a:chExt cx="0" cy="0"/>
        </a:xfrm>
      </p:grpSpPr>
      <p:grpSp>
        <p:nvGrpSpPr>
          <p:cNvPr id="1044" name="Google Shape;1044;p122"/>
          <p:cNvGrpSpPr/>
          <p:nvPr/>
        </p:nvGrpSpPr>
        <p:grpSpPr>
          <a:xfrm>
            <a:off x="-1700" y="329"/>
            <a:ext cx="9147400" cy="5142843"/>
            <a:chOff x="238125" y="854700"/>
            <a:chExt cx="7142500" cy="4015650"/>
          </a:xfrm>
        </p:grpSpPr>
        <p:sp>
          <p:nvSpPr>
            <p:cNvPr id="1045" name="Google Shape;1045;p12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2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2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2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2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2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2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2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2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2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2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2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2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2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2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2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2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2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2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4" name="Google Shape;1064;p122"/>
          <p:cNvSpPr txBox="1"/>
          <p:nvPr>
            <p:ph type="title"/>
          </p:nvPr>
        </p:nvSpPr>
        <p:spPr>
          <a:xfrm>
            <a:off x="3772625" y="1829975"/>
            <a:ext cx="4569300" cy="893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2000"/>
              <a:buNone/>
              <a:defRPr sz="60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p:txBody>
      </p:sp>
      <p:sp>
        <p:nvSpPr>
          <p:cNvPr id="1065" name="Google Shape;1065;p122"/>
          <p:cNvSpPr txBox="1"/>
          <p:nvPr>
            <p:ph idx="1" type="body"/>
          </p:nvPr>
        </p:nvSpPr>
        <p:spPr>
          <a:xfrm>
            <a:off x="3772649" y="2823072"/>
            <a:ext cx="4569300" cy="4545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r">
              <a:lnSpc>
                <a:spcPct val="115000"/>
              </a:lnSpc>
              <a:spcBef>
                <a:spcPts val="1600"/>
              </a:spcBef>
              <a:spcAft>
                <a:spcPts val="0"/>
              </a:spcAft>
              <a:buSzPts val="1600"/>
              <a:buChar char="○"/>
              <a:defRPr/>
            </a:lvl2pPr>
            <a:lvl3pPr indent="-330200" lvl="2" marL="1371600" algn="r">
              <a:lnSpc>
                <a:spcPct val="115000"/>
              </a:lnSpc>
              <a:spcBef>
                <a:spcPts val="1600"/>
              </a:spcBef>
              <a:spcAft>
                <a:spcPts val="0"/>
              </a:spcAft>
              <a:buSzPts val="1600"/>
              <a:buChar char="■"/>
              <a:defRPr/>
            </a:lvl3pPr>
            <a:lvl4pPr indent="-330200" lvl="3" marL="1828800" algn="r">
              <a:lnSpc>
                <a:spcPct val="115000"/>
              </a:lnSpc>
              <a:spcBef>
                <a:spcPts val="1600"/>
              </a:spcBef>
              <a:spcAft>
                <a:spcPts val="0"/>
              </a:spcAft>
              <a:buSzPts val="1600"/>
              <a:buChar char="●"/>
              <a:defRPr/>
            </a:lvl4pPr>
            <a:lvl5pPr indent="-330200" lvl="4" marL="2286000" algn="r">
              <a:lnSpc>
                <a:spcPct val="115000"/>
              </a:lnSpc>
              <a:spcBef>
                <a:spcPts val="1600"/>
              </a:spcBef>
              <a:spcAft>
                <a:spcPts val="0"/>
              </a:spcAft>
              <a:buSzPts val="1600"/>
              <a:buChar char="○"/>
              <a:defRPr/>
            </a:lvl5pPr>
            <a:lvl6pPr indent="-330200" lvl="5" marL="2743200" algn="r">
              <a:lnSpc>
                <a:spcPct val="115000"/>
              </a:lnSpc>
              <a:spcBef>
                <a:spcPts val="1600"/>
              </a:spcBef>
              <a:spcAft>
                <a:spcPts val="0"/>
              </a:spcAft>
              <a:buSzPts val="1600"/>
              <a:buChar char="■"/>
              <a:defRPr/>
            </a:lvl6pPr>
            <a:lvl7pPr indent="-330200" lvl="6" marL="3200400" algn="r">
              <a:lnSpc>
                <a:spcPct val="115000"/>
              </a:lnSpc>
              <a:spcBef>
                <a:spcPts val="1600"/>
              </a:spcBef>
              <a:spcAft>
                <a:spcPts val="0"/>
              </a:spcAft>
              <a:buSzPts val="1600"/>
              <a:buChar char="●"/>
              <a:defRPr/>
            </a:lvl7pPr>
            <a:lvl8pPr indent="-330200" lvl="7" marL="3657600" algn="r">
              <a:lnSpc>
                <a:spcPct val="115000"/>
              </a:lnSpc>
              <a:spcBef>
                <a:spcPts val="1600"/>
              </a:spcBef>
              <a:spcAft>
                <a:spcPts val="0"/>
              </a:spcAft>
              <a:buSzPts val="1600"/>
              <a:buChar char="○"/>
              <a:defRPr/>
            </a:lvl8pPr>
            <a:lvl9pPr indent="-330200" lvl="8" marL="4114800" algn="r">
              <a:lnSpc>
                <a:spcPct val="115000"/>
              </a:lnSpc>
              <a:spcBef>
                <a:spcPts val="1600"/>
              </a:spcBef>
              <a:spcAft>
                <a:spcPts val="1600"/>
              </a:spcAft>
              <a:buSzPts val="16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2">
    <p:spTree>
      <p:nvGrpSpPr>
        <p:cNvPr id="1066" name="Shape 1066"/>
        <p:cNvGrpSpPr/>
        <p:nvPr/>
      </p:nvGrpSpPr>
      <p:grpSpPr>
        <a:xfrm>
          <a:off x="0" y="0"/>
          <a:ext cx="0" cy="0"/>
          <a:chOff x="0" y="0"/>
          <a:chExt cx="0" cy="0"/>
        </a:xfrm>
      </p:grpSpPr>
      <p:grpSp>
        <p:nvGrpSpPr>
          <p:cNvPr id="1067" name="Google Shape;1067;p123"/>
          <p:cNvGrpSpPr/>
          <p:nvPr/>
        </p:nvGrpSpPr>
        <p:grpSpPr>
          <a:xfrm>
            <a:off x="-174525" y="-22399"/>
            <a:ext cx="9487164" cy="5193049"/>
            <a:chOff x="-174525" y="-22399"/>
            <a:chExt cx="9487164" cy="5193049"/>
          </a:xfrm>
        </p:grpSpPr>
        <p:sp>
          <p:nvSpPr>
            <p:cNvPr id="1068" name="Google Shape;1068;p12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9" name="Google Shape;1069;p1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070" name="Google Shape;1070;p123"/>
            <p:cNvGrpSpPr/>
            <p:nvPr/>
          </p:nvGrpSpPr>
          <p:grpSpPr>
            <a:xfrm>
              <a:off x="263005" y="845117"/>
              <a:ext cx="3790149" cy="3960313"/>
              <a:chOff x="263005" y="845117"/>
              <a:chExt cx="3790149" cy="3960313"/>
            </a:xfrm>
          </p:grpSpPr>
          <p:sp>
            <p:nvSpPr>
              <p:cNvPr id="1071" name="Google Shape;1071;p1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6" name="Google Shape;1086;p123"/>
            <p:cNvGrpSpPr/>
            <p:nvPr/>
          </p:nvGrpSpPr>
          <p:grpSpPr>
            <a:xfrm>
              <a:off x="5055305" y="845117"/>
              <a:ext cx="3790149" cy="3960313"/>
              <a:chOff x="263005" y="845117"/>
              <a:chExt cx="3790149" cy="3960313"/>
            </a:xfrm>
          </p:grpSpPr>
          <p:sp>
            <p:nvSpPr>
              <p:cNvPr id="1087" name="Google Shape;1087;p1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02" name="Google Shape;1102;p123"/>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03" name="Google Shape;1103;p123"/>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4" name="Google Shape;1104;p123"/>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5" name="Google Shape;1105;p123"/>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6" name="Google Shape;1106;p123"/>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07" name="Google Shape;1107;p123"/>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108" name="Google Shape;1108;p123"/>
          <p:cNvSpPr txBox="1"/>
          <p:nvPr>
            <p:ph type="title"/>
          </p:nvPr>
        </p:nvSpPr>
        <p:spPr>
          <a:xfrm>
            <a:off x="720000" y="1143700"/>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09" name="Google Shape;1109;p123"/>
          <p:cNvSpPr txBox="1"/>
          <p:nvPr>
            <p:ph idx="2" type="title"/>
          </p:nvPr>
        </p:nvSpPr>
        <p:spPr>
          <a:xfrm>
            <a:off x="720000" y="2946225"/>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0" name="Google Shape;1110;p123"/>
          <p:cNvSpPr txBox="1"/>
          <p:nvPr>
            <p:ph idx="3" type="title"/>
          </p:nvPr>
        </p:nvSpPr>
        <p:spPr>
          <a:xfrm>
            <a:off x="5094000" y="2946225"/>
            <a:ext cx="3330000" cy="79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11" name="Google Shape;1111;p123"/>
          <p:cNvSpPr txBox="1"/>
          <p:nvPr>
            <p:ph idx="1" type="subTitle"/>
          </p:nvPr>
        </p:nvSpPr>
        <p:spPr>
          <a:xfrm>
            <a:off x="915300" y="1964863"/>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12" name="Google Shape;1112;p123"/>
          <p:cNvSpPr txBox="1"/>
          <p:nvPr>
            <p:ph idx="4" type="subTitle"/>
          </p:nvPr>
        </p:nvSpPr>
        <p:spPr>
          <a:xfrm>
            <a:off x="915300" y="3754738"/>
            <a:ext cx="2939400" cy="410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13" name="Google Shape;1113;p123"/>
          <p:cNvSpPr txBox="1"/>
          <p:nvPr>
            <p:ph idx="5" type="subTitle"/>
          </p:nvPr>
        </p:nvSpPr>
        <p:spPr>
          <a:xfrm>
            <a:off x="5192850" y="3754772"/>
            <a:ext cx="3132300" cy="42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23">
    <p:spTree>
      <p:nvGrpSpPr>
        <p:cNvPr id="1114" name="Shape 1114"/>
        <p:cNvGrpSpPr/>
        <p:nvPr/>
      </p:nvGrpSpPr>
      <p:grpSpPr>
        <a:xfrm>
          <a:off x="0" y="0"/>
          <a:ext cx="0" cy="0"/>
          <a:chOff x="0" y="0"/>
          <a:chExt cx="0" cy="0"/>
        </a:xfrm>
      </p:grpSpPr>
      <p:grpSp>
        <p:nvGrpSpPr>
          <p:cNvPr id="1115" name="Google Shape;1115;p124"/>
          <p:cNvGrpSpPr/>
          <p:nvPr/>
        </p:nvGrpSpPr>
        <p:grpSpPr>
          <a:xfrm flipH="1">
            <a:off x="-1700" y="329"/>
            <a:ext cx="9147400" cy="5142843"/>
            <a:chOff x="238125" y="854700"/>
            <a:chExt cx="7142500" cy="4015650"/>
          </a:xfrm>
        </p:grpSpPr>
        <p:sp>
          <p:nvSpPr>
            <p:cNvPr id="1116" name="Google Shape;1116;p12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2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2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2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2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2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2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2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2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2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2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2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2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24"/>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2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2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2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24"/>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24"/>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5" name="Google Shape;1135;p124"/>
          <p:cNvSpPr txBox="1"/>
          <p:nvPr>
            <p:ph type="title"/>
          </p:nvPr>
        </p:nvSpPr>
        <p:spPr>
          <a:xfrm>
            <a:off x="3285938" y="1143700"/>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36" name="Google Shape;1136;p124"/>
          <p:cNvSpPr txBox="1"/>
          <p:nvPr>
            <p:ph idx="1" type="subTitle"/>
          </p:nvPr>
        </p:nvSpPr>
        <p:spPr>
          <a:xfrm>
            <a:off x="3285938" y="1964876"/>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37" name="Google Shape;1137;p124"/>
          <p:cNvSpPr txBox="1"/>
          <p:nvPr>
            <p:ph idx="2" type="title"/>
          </p:nvPr>
        </p:nvSpPr>
        <p:spPr>
          <a:xfrm>
            <a:off x="3285938" y="2970100"/>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38" name="Google Shape;1138;p124"/>
          <p:cNvSpPr txBox="1"/>
          <p:nvPr>
            <p:ph idx="3" type="subTitle"/>
          </p:nvPr>
        </p:nvSpPr>
        <p:spPr>
          <a:xfrm>
            <a:off x="3285938" y="3791277"/>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39" name="Google Shape;1139;p124"/>
          <p:cNvSpPr txBox="1"/>
          <p:nvPr>
            <p:ph idx="4" type="title"/>
          </p:nvPr>
        </p:nvSpPr>
        <p:spPr>
          <a:xfrm>
            <a:off x="6030113" y="1156338"/>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0" name="Google Shape;1140;p124"/>
          <p:cNvSpPr txBox="1"/>
          <p:nvPr>
            <p:ph idx="5" type="subTitle"/>
          </p:nvPr>
        </p:nvSpPr>
        <p:spPr>
          <a:xfrm>
            <a:off x="6030113" y="1977515"/>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41" name="Google Shape;1141;p124"/>
          <p:cNvSpPr txBox="1"/>
          <p:nvPr>
            <p:ph idx="6" type="title"/>
          </p:nvPr>
        </p:nvSpPr>
        <p:spPr>
          <a:xfrm>
            <a:off x="6030113" y="2982738"/>
            <a:ext cx="2388900" cy="79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2000"/>
              <a:buNone/>
              <a:defRPr sz="4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142" name="Google Shape;1142;p124"/>
          <p:cNvSpPr txBox="1"/>
          <p:nvPr>
            <p:ph idx="7" type="subTitle"/>
          </p:nvPr>
        </p:nvSpPr>
        <p:spPr>
          <a:xfrm>
            <a:off x="6030113" y="3803915"/>
            <a:ext cx="2388900" cy="562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5">
    <p:spTree>
      <p:nvGrpSpPr>
        <p:cNvPr id="1143" name="Shape 1143"/>
        <p:cNvGrpSpPr/>
        <p:nvPr/>
      </p:nvGrpSpPr>
      <p:grpSpPr>
        <a:xfrm>
          <a:off x="0" y="0"/>
          <a:ext cx="0" cy="0"/>
          <a:chOff x="0" y="0"/>
          <a:chExt cx="0" cy="0"/>
        </a:xfrm>
      </p:grpSpPr>
      <p:grpSp>
        <p:nvGrpSpPr>
          <p:cNvPr id="1144" name="Google Shape;1144;p125"/>
          <p:cNvGrpSpPr/>
          <p:nvPr/>
        </p:nvGrpSpPr>
        <p:grpSpPr>
          <a:xfrm>
            <a:off x="-174525" y="-22399"/>
            <a:ext cx="9487164" cy="5193049"/>
            <a:chOff x="-174525" y="-22399"/>
            <a:chExt cx="9487164" cy="5193049"/>
          </a:xfrm>
        </p:grpSpPr>
        <p:sp>
          <p:nvSpPr>
            <p:cNvPr id="1145" name="Google Shape;1145;p12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46" name="Google Shape;1146;p1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147" name="Google Shape;1147;p125"/>
            <p:cNvGrpSpPr/>
            <p:nvPr/>
          </p:nvGrpSpPr>
          <p:grpSpPr>
            <a:xfrm>
              <a:off x="263005" y="845117"/>
              <a:ext cx="3790149" cy="3960313"/>
              <a:chOff x="263005" y="845117"/>
              <a:chExt cx="3790149" cy="3960313"/>
            </a:xfrm>
          </p:grpSpPr>
          <p:sp>
            <p:nvSpPr>
              <p:cNvPr id="1148" name="Google Shape;1148;p1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3" name="Google Shape;1163;p125"/>
            <p:cNvGrpSpPr/>
            <p:nvPr/>
          </p:nvGrpSpPr>
          <p:grpSpPr>
            <a:xfrm>
              <a:off x="5055305" y="845117"/>
              <a:ext cx="3790149" cy="3960313"/>
              <a:chOff x="263005" y="845117"/>
              <a:chExt cx="3790149" cy="3960313"/>
            </a:xfrm>
          </p:grpSpPr>
          <p:sp>
            <p:nvSpPr>
              <p:cNvPr id="1164" name="Google Shape;1164;p1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79" name="Google Shape;1179;p125"/>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180" name="Google Shape;1180;p125"/>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1" name="Google Shape;1181;p125"/>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2" name="Google Shape;1182;p125"/>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3" name="Google Shape;1183;p125"/>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184" name="Google Shape;1184;p125"/>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185" name="Google Shape;1185;p125"/>
          <p:cNvSpPr txBox="1"/>
          <p:nvPr>
            <p:ph idx="1" type="subTitle"/>
          </p:nvPr>
        </p:nvSpPr>
        <p:spPr>
          <a:xfrm>
            <a:off x="720000" y="2532242"/>
            <a:ext cx="2300400" cy="159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186" name="Google Shape;1186;p125"/>
          <p:cNvSpPr txBox="1"/>
          <p:nvPr>
            <p:ph type="title"/>
          </p:nvPr>
        </p:nvSpPr>
        <p:spPr>
          <a:xfrm>
            <a:off x="720000" y="1452200"/>
            <a:ext cx="1554900" cy="993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3">
    <p:spTree>
      <p:nvGrpSpPr>
        <p:cNvPr id="128" name="Shape 128"/>
        <p:cNvGrpSpPr/>
        <p:nvPr/>
      </p:nvGrpSpPr>
      <p:grpSpPr>
        <a:xfrm>
          <a:off x="0" y="0"/>
          <a:ext cx="0" cy="0"/>
          <a:chOff x="0" y="0"/>
          <a:chExt cx="0" cy="0"/>
        </a:xfrm>
      </p:grpSpPr>
      <p:grpSp>
        <p:nvGrpSpPr>
          <p:cNvPr id="129" name="Google Shape;129;p92"/>
          <p:cNvGrpSpPr/>
          <p:nvPr/>
        </p:nvGrpSpPr>
        <p:grpSpPr>
          <a:xfrm flipH="1">
            <a:off x="-1700" y="329"/>
            <a:ext cx="9147400" cy="5142843"/>
            <a:chOff x="238125" y="854700"/>
            <a:chExt cx="7142500" cy="4015650"/>
          </a:xfrm>
        </p:grpSpPr>
        <p:sp>
          <p:nvSpPr>
            <p:cNvPr id="130" name="Google Shape;130;p9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9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9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9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9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9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9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9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9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9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9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9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9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9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92"/>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9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9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9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92"/>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92"/>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92"/>
          <p:cNvSpPr txBox="1"/>
          <p:nvPr>
            <p:ph type="title"/>
          </p:nvPr>
        </p:nvSpPr>
        <p:spPr>
          <a:xfrm>
            <a:off x="3168000" y="1478819"/>
            <a:ext cx="2808000" cy="755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3" name="Google Shape;153;p92"/>
          <p:cNvSpPr txBox="1"/>
          <p:nvPr>
            <p:ph idx="1" type="body"/>
          </p:nvPr>
        </p:nvSpPr>
        <p:spPr>
          <a:xfrm>
            <a:off x="3168000" y="2469364"/>
            <a:ext cx="2808000" cy="1153500"/>
          </a:xfrm>
          <a:prstGeom prst="rect">
            <a:avLst/>
          </a:prstGeom>
          <a:noFill/>
          <a:ln>
            <a:noFill/>
          </a:ln>
        </p:spPr>
        <p:txBody>
          <a:bodyPr anchorCtr="0" anchor="t" bIns="91425" lIns="91425" spcFirstLastPara="1" rIns="91425" wrap="square" tIns="91425">
            <a:noAutofit/>
          </a:bodyPr>
          <a:lstStyle>
            <a:lvl1pPr indent="-304800" lvl="0" marL="457200" algn="ctr">
              <a:lnSpc>
                <a:spcPct val="115000"/>
              </a:lnSpc>
              <a:spcBef>
                <a:spcPts val="0"/>
              </a:spcBef>
              <a:spcAft>
                <a:spcPts val="0"/>
              </a:spcAft>
              <a:buSzPts val="1200"/>
              <a:buChar char="●"/>
              <a:defRPr sz="16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26">
    <p:spTree>
      <p:nvGrpSpPr>
        <p:cNvPr id="1187" name="Shape 1187"/>
        <p:cNvGrpSpPr/>
        <p:nvPr/>
      </p:nvGrpSpPr>
      <p:grpSpPr>
        <a:xfrm>
          <a:off x="0" y="0"/>
          <a:ext cx="0" cy="0"/>
          <a:chOff x="0" y="0"/>
          <a:chExt cx="0" cy="0"/>
        </a:xfrm>
      </p:grpSpPr>
      <p:grpSp>
        <p:nvGrpSpPr>
          <p:cNvPr id="1188" name="Google Shape;1188;p126"/>
          <p:cNvGrpSpPr/>
          <p:nvPr/>
        </p:nvGrpSpPr>
        <p:grpSpPr>
          <a:xfrm>
            <a:off x="-174525" y="-22399"/>
            <a:ext cx="9487164" cy="5193049"/>
            <a:chOff x="-174525" y="-22399"/>
            <a:chExt cx="9487164" cy="5193049"/>
          </a:xfrm>
        </p:grpSpPr>
        <p:sp>
          <p:nvSpPr>
            <p:cNvPr id="1189" name="Google Shape;1189;p12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90" name="Google Shape;1190;p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191" name="Google Shape;1191;p126"/>
            <p:cNvGrpSpPr/>
            <p:nvPr/>
          </p:nvGrpSpPr>
          <p:grpSpPr>
            <a:xfrm>
              <a:off x="263005" y="845117"/>
              <a:ext cx="3790149" cy="3960313"/>
              <a:chOff x="263005" y="845117"/>
              <a:chExt cx="3790149" cy="3960313"/>
            </a:xfrm>
          </p:grpSpPr>
          <p:sp>
            <p:nvSpPr>
              <p:cNvPr id="1192" name="Google Shape;1192;p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7" name="Google Shape;1207;p126"/>
            <p:cNvGrpSpPr/>
            <p:nvPr/>
          </p:nvGrpSpPr>
          <p:grpSpPr>
            <a:xfrm>
              <a:off x="5055305" y="845117"/>
              <a:ext cx="3790149" cy="3960313"/>
              <a:chOff x="263005" y="845117"/>
              <a:chExt cx="3790149" cy="3960313"/>
            </a:xfrm>
          </p:grpSpPr>
          <p:sp>
            <p:nvSpPr>
              <p:cNvPr id="1208" name="Google Shape;1208;p12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12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12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12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2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2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12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12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2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2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12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12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2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2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2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23" name="Google Shape;1223;p126"/>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224" name="Google Shape;1224;p126"/>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5" name="Google Shape;1225;p126"/>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6" name="Google Shape;1226;p126"/>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7" name="Google Shape;1227;p126"/>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228" name="Google Shape;1228;p126"/>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
        <p:nvSpPr>
          <p:cNvPr id="1229" name="Google Shape;1229;p126"/>
          <p:cNvSpPr txBox="1"/>
          <p:nvPr>
            <p:ph idx="1" type="subTitle"/>
          </p:nvPr>
        </p:nvSpPr>
        <p:spPr>
          <a:xfrm>
            <a:off x="6302975" y="2571750"/>
            <a:ext cx="2121300" cy="1594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30" name="Google Shape;1230;p126"/>
          <p:cNvSpPr txBox="1"/>
          <p:nvPr>
            <p:ph type="title"/>
          </p:nvPr>
        </p:nvSpPr>
        <p:spPr>
          <a:xfrm>
            <a:off x="6682500" y="1452213"/>
            <a:ext cx="1741500" cy="993600"/>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30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27">
    <p:spTree>
      <p:nvGrpSpPr>
        <p:cNvPr id="1231" name="Shape 1231"/>
        <p:cNvGrpSpPr/>
        <p:nvPr/>
      </p:nvGrpSpPr>
      <p:grpSpPr>
        <a:xfrm>
          <a:off x="0" y="0"/>
          <a:ext cx="0" cy="0"/>
          <a:chOff x="0" y="0"/>
          <a:chExt cx="0" cy="0"/>
        </a:xfrm>
      </p:grpSpPr>
      <p:grpSp>
        <p:nvGrpSpPr>
          <p:cNvPr id="1232" name="Google Shape;1232;p127"/>
          <p:cNvGrpSpPr/>
          <p:nvPr/>
        </p:nvGrpSpPr>
        <p:grpSpPr>
          <a:xfrm>
            <a:off x="-1700" y="329"/>
            <a:ext cx="9147400" cy="5142843"/>
            <a:chOff x="238125" y="854700"/>
            <a:chExt cx="7142500" cy="4015650"/>
          </a:xfrm>
        </p:grpSpPr>
        <p:sp>
          <p:nvSpPr>
            <p:cNvPr id="1233" name="Google Shape;1233;p12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2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2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2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2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2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2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2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2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2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2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2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2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2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2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2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2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2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2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2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2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2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5" name="Google Shape;1255;p127"/>
          <p:cNvSpPr txBox="1"/>
          <p:nvPr>
            <p:ph idx="1" type="subTitle"/>
          </p:nvPr>
        </p:nvSpPr>
        <p:spPr>
          <a:xfrm>
            <a:off x="8041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6" name="Google Shape;1256;p127"/>
          <p:cNvSpPr txBox="1"/>
          <p:nvPr>
            <p:ph idx="2" type="subTitle"/>
          </p:nvPr>
        </p:nvSpPr>
        <p:spPr>
          <a:xfrm>
            <a:off x="5833650" y="2853903"/>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7" name="Google Shape;1257;p127"/>
          <p:cNvSpPr txBox="1"/>
          <p:nvPr>
            <p:ph idx="3" type="subTitle"/>
          </p:nvPr>
        </p:nvSpPr>
        <p:spPr>
          <a:xfrm>
            <a:off x="3318900" y="2003065"/>
            <a:ext cx="2506200" cy="340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58" name="Google Shape;1258;p127"/>
          <p:cNvSpPr txBox="1"/>
          <p:nvPr>
            <p:ph type="title"/>
          </p:nvPr>
        </p:nvSpPr>
        <p:spPr>
          <a:xfrm>
            <a:off x="5917800" y="540000"/>
            <a:ext cx="2506200" cy="4962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9" name="Google Shape;1259;p127"/>
          <p:cNvSpPr txBox="1"/>
          <p:nvPr>
            <p:ph idx="4" type="subTitle"/>
          </p:nvPr>
        </p:nvSpPr>
        <p:spPr>
          <a:xfrm>
            <a:off x="8041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0" name="Google Shape;1260;p127"/>
          <p:cNvSpPr txBox="1"/>
          <p:nvPr>
            <p:ph idx="5" type="subTitle"/>
          </p:nvPr>
        </p:nvSpPr>
        <p:spPr>
          <a:xfrm>
            <a:off x="5833650" y="3240773"/>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61" name="Google Shape;1261;p127"/>
          <p:cNvSpPr txBox="1"/>
          <p:nvPr>
            <p:ph idx="6" type="subTitle"/>
          </p:nvPr>
        </p:nvSpPr>
        <p:spPr>
          <a:xfrm>
            <a:off x="3318900" y="2389956"/>
            <a:ext cx="2506200" cy="955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8">
    <p:spTree>
      <p:nvGrpSpPr>
        <p:cNvPr id="1262" name="Shape 1262"/>
        <p:cNvGrpSpPr/>
        <p:nvPr/>
      </p:nvGrpSpPr>
      <p:grpSpPr>
        <a:xfrm>
          <a:off x="0" y="0"/>
          <a:ext cx="0" cy="0"/>
          <a:chOff x="0" y="0"/>
          <a:chExt cx="0" cy="0"/>
        </a:xfrm>
      </p:grpSpPr>
      <p:grpSp>
        <p:nvGrpSpPr>
          <p:cNvPr id="1263" name="Google Shape;1263;p128"/>
          <p:cNvGrpSpPr/>
          <p:nvPr/>
        </p:nvGrpSpPr>
        <p:grpSpPr>
          <a:xfrm flipH="1">
            <a:off x="-1700" y="329"/>
            <a:ext cx="9147400" cy="5142843"/>
            <a:chOff x="238125" y="854700"/>
            <a:chExt cx="7142500" cy="4015650"/>
          </a:xfrm>
        </p:grpSpPr>
        <p:sp>
          <p:nvSpPr>
            <p:cNvPr id="1264" name="Google Shape;1264;p12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2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2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2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2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2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2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2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2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2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2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2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2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2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2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2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2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2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2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2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2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2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6" name="Google Shape;1286;p128"/>
          <p:cNvSpPr txBox="1"/>
          <p:nvPr>
            <p:ph idx="1" type="subTitle"/>
          </p:nvPr>
        </p:nvSpPr>
        <p:spPr>
          <a:xfrm>
            <a:off x="1342450" y="3241403"/>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87" name="Google Shape;1287;p128"/>
          <p:cNvSpPr txBox="1"/>
          <p:nvPr>
            <p:ph idx="2" type="subTitle"/>
          </p:nvPr>
        </p:nvSpPr>
        <p:spPr>
          <a:xfrm>
            <a:off x="5295350" y="3232090"/>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b="1" sz="1600">
                <a:solidFill>
                  <a:schemeClr val="dk2"/>
                </a:solidFill>
                <a:latin typeface="Itim"/>
                <a:ea typeface="Itim"/>
                <a:cs typeface="Itim"/>
                <a:sym typeface="Itim"/>
              </a:defRPr>
            </a:lvl9pPr>
          </a:lstStyle>
          <a:p/>
        </p:txBody>
      </p:sp>
      <p:sp>
        <p:nvSpPr>
          <p:cNvPr id="1288" name="Google Shape;1288;p128"/>
          <p:cNvSpPr txBox="1"/>
          <p:nvPr>
            <p:ph type="title"/>
          </p:nvPr>
        </p:nvSpPr>
        <p:spPr>
          <a:xfrm>
            <a:off x="720000" y="540000"/>
            <a:ext cx="7704000" cy="496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89" name="Google Shape;1289;p128"/>
          <p:cNvSpPr txBox="1"/>
          <p:nvPr>
            <p:ph idx="3" type="subTitle"/>
          </p:nvPr>
        </p:nvSpPr>
        <p:spPr>
          <a:xfrm>
            <a:off x="1342450" y="3615440"/>
            <a:ext cx="2506200" cy="99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1290" name="Google Shape;1290;p128"/>
          <p:cNvSpPr txBox="1"/>
          <p:nvPr>
            <p:ph idx="4" type="subTitle"/>
          </p:nvPr>
        </p:nvSpPr>
        <p:spPr>
          <a:xfrm>
            <a:off x="5295350" y="3606127"/>
            <a:ext cx="2506200" cy="990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9">
    <p:spTree>
      <p:nvGrpSpPr>
        <p:cNvPr id="1291" name="Shape 1291"/>
        <p:cNvGrpSpPr/>
        <p:nvPr/>
      </p:nvGrpSpPr>
      <p:grpSpPr>
        <a:xfrm>
          <a:off x="0" y="0"/>
          <a:ext cx="0" cy="0"/>
          <a:chOff x="0" y="0"/>
          <a:chExt cx="0" cy="0"/>
        </a:xfrm>
      </p:grpSpPr>
      <p:grpSp>
        <p:nvGrpSpPr>
          <p:cNvPr id="1292" name="Google Shape;1292;p129"/>
          <p:cNvGrpSpPr/>
          <p:nvPr/>
        </p:nvGrpSpPr>
        <p:grpSpPr>
          <a:xfrm>
            <a:off x="-1700" y="329"/>
            <a:ext cx="9147400" cy="5142843"/>
            <a:chOff x="238125" y="854700"/>
            <a:chExt cx="7142500" cy="4015650"/>
          </a:xfrm>
        </p:grpSpPr>
        <p:sp>
          <p:nvSpPr>
            <p:cNvPr id="1293" name="Google Shape;1293;p12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2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2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2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2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2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2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2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2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2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2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2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2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2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2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2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2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2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2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12" name="Google Shape;1312;p129"/>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313" name="Google Shape;1313;p129"/>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29"/>
          <p:cNvSpPr txBox="1"/>
          <p:nvPr>
            <p:ph type="ctrTitle"/>
          </p:nvPr>
        </p:nvSpPr>
        <p:spPr>
          <a:xfrm>
            <a:off x="2351875" y="540000"/>
            <a:ext cx="4440300" cy="929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15" name="Google Shape;1315;p129"/>
          <p:cNvSpPr txBox="1"/>
          <p:nvPr/>
        </p:nvSpPr>
        <p:spPr>
          <a:xfrm>
            <a:off x="2422213" y="3592175"/>
            <a:ext cx="4299600" cy="63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300"/>
              </a:spcBef>
              <a:spcAft>
                <a:spcPts val="0"/>
              </a:spcAft>
              <a:buClr>
                <a:schemeClr val="dk2"/>
              </a:buClr>
              <a:buSzPts val="1100"/>
              <a:buFont typeface="Arial"/>
              <a:buNone/>
            </a:pPr>
            <a:r>
              <a:rPr b="0" i="0" lang="en" sz="1200" u="none" cap="none" strike="noStrike">
                <a:solidFill>
                  <a:srgbClr val="434343"/>
                </a:solidFill>
                <a:latin typeface="Arial"/>
                <a:ea typeface="Arial"/>
                <a:cs typeface="Arial"/>
                <a:sym typeface="Arial"/>
              </a:rPr>
              <a:t>CREDITS: This presentation template was created by </a:t>
            </a:r>
            <a:r>
              <a:rPr b="0" i="0" lang="en" sz="1200" u="none" cap="none" strike="noStrike">
                <a:solidFill>
                  <a:srgbClr val="434343"/>
                </a:solidFill>
                <a:uFill>
                  <a:noFill/>
                </a:uFill>
                <a:latin typeface="Arial"/>
                <a:ea typeface="Arial"/>
                <a:cs typeface="Arial"/>
                <a:sym typeface="Arial"/>
                <a:hlinkClick r:id="rId2">
                  <a:extLst>
                    <a:ext uri="{A12FA001-AC4F-418D-AE19-62706E023703}">
                      <ahyp:hlinkClr val="tx"/>
                    </a:ext>
                  </a:extLst>
                </a:hlinkClick>
              </a:rPr>
              <a:t>Slidesgo</a:t>
            </a:r>
            <a:r>
              <a:rPr b="0" i="0" lang="en" sz="1200" u="none" cap="none" strike="noStrike">
                <a:solidFill>
                  <a:srgbClr val="434343"/>
                </a:solidFill>
                <a:latin typeface="Arial"/>
                <a:ea typeface="Arial"/>
                <a:cs typeface="Arial"/>
                <a:sym typeface="Arial"/>
              </a:rPr>
              <a:t>, including icons by </a:t>
            </a:r>
            <a:r>
              <a:rPr b="0" i="0" lang="en" sz="1200" u="none" cap="none" strike="noStrike">
                <a:solidFill>
                  <a:srgbClr val="434343"/>
                </a:solidFill>
                <a:uFill>
                  <a:noFill/>
                </a:uFill>
                <a:latin typeface="Arial"/>
                <a:ea typeface="Arial"/>
                <a:cs typeface="Arial"/>
                <a:sym typeface="Arial"/>
                <a:hlinkClick r:id="rId3">
                  <a:extLst>
                    <a:ext uri="{A12FA001-AC4F-418D-AE19-62706E023703}">
                      <ahyp:hlinkClr val="tx"/>
                    </a:ext>
                  </a:extLst>
                </a:hlinkClick>
              </a:rPr>
              <a:t>Flaticon</a:t>
            </a:r>
            <a:r>
              <a:rPr b="0" i="0" lang="en" sz="1200" u="none" cap="none" strike="noStrike">
                <a:solidFill>
                  <a:srgbClr val="434343"/>
                </a:solidFill>
                <a:latin typeface="Arial"/>
                <a:ea typeface="Arial"/>
                <a:cs typeface="Arial"/>
                <a:sym typeface="Arial"/>
              </a:rPr>
              <a:t> and infographics &amp; images by </a:t>
            </a:r>
            <a:r>
              <a:rPr b="0" i="0" lang="en" sz="1200" u="none" cap="none" strike="noStrike">
                <a:solidFill>
                  <a:srgbClr val="434343"/>
                </a:solidFill>
                <a:uFill>
                  <a:noFill/>
                </a:uFill>
                <a:latin typeface="Arial"/>
                <a:ea typeface="Arial"/>
                <a:cs typeface="Arial"/>
                <a:sym typeface="Arial"/>
                <a:hlinkClick r:id="rId4">
                  <a:extLst>
                    <a:ext uri="{A12FA001-AC4F-418D-AE19-62706E023703}">
                      <ahyp:hlinkClr val="tx"/>
                    </a:ext>
                  </a:extLst>
                </a:hlinkClick>
              </a:rPr>
              <a:t>Freepik</a:t>
            </a:r>
            <a:endParaRPr b="0" i="0" sz="1200" u="none" cap="none" strike="noStrike">
              <a:solidFill>
                <a:srgbClr val="434343"/>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1316" name="Google Shape;1316;p129"/>
          <p:cNvSpPr txBox="1"/>
          <p:nvPr>
            <p:ph idx="1" type="subTitle"/>
          </p:nvPr>
        </p:nvSpPr>
        <p:spPr>
          <a:xfrm>
            <a:off x="2955600" y="2255325"/>
            <a:ext cx="3232800" cy="1322100"/>
          </a:xfrm>
          <a:prstGeom prst="rect">
            <a:avLst/>
          </a:prstGeom>
          <a:noFill/>
          <a:ln>
            <a:noFill/>
          </a:ln>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grpSp>
        <p:nvGrpSpPr>
          <p:cNvPr id="1317" name="Google Shape;1317;p129"/>
          <p:cNvGrpSpPr/>
          <p:nvPr/>
        </p:nvGrpSpPr>
        <p:grpSpPr>
          <a:xfrm rot="697126">
            <a:off x="8218474" y="-369190"/>
            <a:ext cx="1305393" cy="1346461"/>
            <a:chOff x="1492000" y="427450"/>
            <a:chExt cx="1188000" cy="1225375"/>
          </a:xfrm>
        </p:grpSpPr>
        <p:sp>
          <p:nvSpPr>
            <p:cNvPr id="1318" name="Google Shape;1318;p129"/>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29"/>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29"/>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29"/>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29"/>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29"/>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29"/>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29"/>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29"/>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29"/>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29"/>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30">
    <p:spTree>
      <p:nvGrpSpPr>
        <p:cNvPr id="1329" name="Shape 1329"/>
        <p:cNvGrpSpPr/>
        <p:nvPr/>
      </p:nvGrpSpPr>
      <p:grpSpPr>
        <a:xfrm>
          <a:off x="0" y="0"/>
          <a:ext cx="0" cy="0"/>
          <a:chOff x="0" y="0"/>
          <a:chExt cx="0" cy="0"/>
        </a:xfrm>
      </p:grpSpPr>
      <p:grpSp>
        <p:nvGrpSpPr>
          <p:cNvPr id="1330" name="Google Shape;1330;p130"/>
          <p:cNvGrpSpPr/>
          <p:nvPr/>
        </p:nvGrpSpPr>
        <p:grpSpPr>
          <a:xfrm flipH="1">
            <a:off x="-1700" y="329"/>
            <a:ext cx="9147400" cy="5142843"/>
            <a:chOff x="238125" y="854700"/>
            <a:chExt cx="7142500" cy="4015650"/>
          </a:xfrm>
        </p:grpSpPr>
        <p:sp>
          <p:nvSpPr>
            <p:cNvPr id="1331" name="Google Shape;1331;p13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3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3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3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3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3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3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3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3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3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3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3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3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3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3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3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3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3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3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3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3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3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53" name="Google Shape;1353;p130"/>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354" name="Google Shape;1354;p130"/>
          <p:cNvSpPr txBox="1"/>
          <p:nvPr>
            <p:ph idx="1" type="body"/>
          </p:nvPr>
        </p:nvSpPr>
        <p:spPr>
          <a:xfrm>
            <a:off x="720000" y="1246924"/>
            <a:ext cx="7704000" cy="3440100"/>
          </a:xfrm>
          <a:prstGeom prst="rect">
            <a:avLst/>
          </a:prstGeom>
          <a:noFill/>
          <a:ln>
            <a:noFill/>
          </a:ln>
        </p:spPr>
        <p:txBody>
          <a:bodyPr anchorCtr="0" anchor="t" bIns="91425" lIns="91425" spcFirstLastPara="1" rIns="91425" wrap="square" tIns="91425">
            <a:noAutofit/>
          </a:bodyPr>
          <a:lstStyle>
            <a:lvl1pPr indent="-304800" lvl="0" marL="457200" algn="l">
              <a:lnSpc>
                <a:spcPct val="85000"/>
              </a:lnSpc>
              <a:spcBef>
                <a:spcPts val="0"/>
              </a:spcBef>
              <a:spcAft>
                <a:spcPts val="0"/>
              </a:spcAft>
              <a:buClr>
                <a:schemeClr val="dk1"/>
              </a:buClr>
              <a:buSzPts val="1200"/>
              <a:buChar char="●"/>
              <a:defRPr sz="1200"/>
            </a:lvl1pPr>
            <a:lvl2pPr indent="-304800" lvl="1" marL="914400" algn="l">
              <a:lnSpc>
                <a:spcPct val="115000"/>
              </a:lnSpc>
              <a:spcBef>
                <a:spcPts val="5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5" name="Shape 1355"/>
        <p:cNvGrpSpPr/>
        <p:nvPr/>
      </p:nvGrpSpPr>
      <p:grpSpPr>
        <a:xfrm>
          <a:off x="0" y="0"/>
          <a:ext cx="0" cy="0"/>
          <a:chOff x="0" y="0"/>
          <a:chExt cx="0" cy="0"/>
        </a:xfrm>
      </p:grpSpPr>
      <p:sp>
        <p:nvSpPr>
          <p:cNvPr id="1356" name="Google Shape;1356;p1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35">
    <p:spTree>
      <p:nvGrpSpPr>
        <p:cNvPr id="1357" name="Shape 1357"/>
        <p:cNvGrpSpPr/>
        <p:nvPr/>
      </p:nvGrpSpPr>
      <p:grpSpPr>
        <a:xfrm>
          <a:off x="0" y="0"/>
          <a:ext cx="0" cy="0"/>
          <a:chOff x="0" y="0"/>
          <a:chExt cx="0" cy="0"/>
        </a:xfrm>
      </p:grpSpPr>
      <p:grpSp>
        <p:nvGrpSpPr>
          <p:cNvPr id="1358" name="Google Shape;1358;p137"/>
          <p:cNvGrpSpPr/>
          <p:nvPr/>
        </p:nvGrpSpPr>
        <p:grpSpPr>
          <a:xfrm>
            <a:off x="-174525" y="-22399"/>
            <a:ext cx="9487164" cy="5193049"/>
            <a:chOff x="-174525" y="-22399"/>
            <a:chExt cx="9487164" cy="5193049"/>
          </a:xfrm>
        </p:grpSpPr>
        <p:sp>
          <p:nvSpPr>
            <p:cNvPr id="1359" name="Google Shape;1359;p137"/>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60" name="Google Shape;1360;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nvGrpSpPr>
            <p:cNvPr id="1361" name="Google Shape;1361;p137"/>
            <p:cNvGrpSpPr/>
            <p:nvPr/>
          </p:nvGrpSpPr>
          <p:grpSpPr>
            <a:xfrm>
              <a:off x="263005" y="845117"/>
              <a:ext cx="3790149" cy="3960313"/>
              <a:chOff x="263005" y="845117"/>
              <a:chExt cx="3790149" cy="3960313"/>
            </a:xfrm>
          </p:grpSpPr>
          <p:sp>
            <p:nvSpPr>
              <p:cNvPr id="1362" name="Google Shape;1362;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7" name="Google Shape;1377;p137"/>
            <p:cNvGrpSpPr/>
            <p:nvPr/>
          </p:nvGrpSpPr>
          <p:grpSpPr>
            <a:xfrm>
              <a:off x="5055305" y="845117"/>
              <a:ext cx="3790149" cy="3960313"/>
              <a:chOff x="263005" y="845117"/>
              <a:chExt cx="3790149" cy="3960313"/>
            </a:xfrm>
          </p:grpSpPr>
          <p:sp>
            <p:nvSpPr>
              <p:cNvPr id="1378" name="Google Shape;1378;p13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3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3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3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3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3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3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3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3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3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3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3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3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3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3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93" name="Google Shape;1393;p137"/>
            <p:cNvCxnSpPr/>
            <p:nvPr/>
          </p:nvCxnSpPr>
          <p:spPr>
            <a:xfrm>
              <a:off x="4625700" y="540000"/>
              <a:ext cx="4679100" cy="0"/>
            </a:xfrm>
            <a:prstGeom prst="straightConnector1">
              <a:avLst/>
            </a:prstGeom>
            <a:noFill/>
            <a:ln cap="flat" cmpd="sng" w="9525">
              <a:solidFill>
                <a:srgbClr val="6D9EEB"/>
              </a:solidFill>
              <a:prstDash val="solid"/>
              <a:round/>
              <a:headEnd len="sm" w="sm" type="none"/>
              <a:tailEnd len="sm" w="sm" type="none"/>
            </a:ln>
          </p:spPr>
        </p:cxnSp>
        <p:cxnSp>
          <p:nvCxnSpPr>
            <p:cNvPr id="1394" name="Google Shape;1394;p137"/>
            <p:cNvCxnSpPr/>
            <p:nvPr/>
          </p:nvCxnSpPr>
          <p:spPr>
            <a:xfrm>
              <a:off x="40493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5" name="Google Shape;1395;p137"/>
            <p:cNvCxnSpPr/>
            <p:nvPr/>
          </p:nvCxnSpPr>
          <p:spPr>
            <a:xfrm>
              <a:off x="4112975"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6" name="Google Shape;1396;p137"/>
            <p:cNvCxnSpPr/>
            <p:nvPr/>
          </p:nvCxnSpPr>
          <p:spPr>
            <a:xfrm>
              <a:off x="49917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7" name="Google Shape;1397;p137"/>
            <p:cNvCxnSpPr/>
            <p:nvPr/>
          </p:nvCxnSpPr>
          <p:spPr>
            <a:xfrm>
              <a:off x="5055300" y="545250"/>
              <a:ext cx="0" cy="4625400"/>
            </a:xfrm>
            <a:prstGeom prst="straightConnector1">
              <a:avLst/>
            </a:prstGeom>
            <a:noFill/>
            <a:ln cap="flat" cmpd="sng" w="9525">
              <a:solidFill>
                <a:srgbClr val="6D9EEB"/>
              </a:solidFill>
              <a:prstDash val="solid"/>
              <a:round/>
              <a:headEnd len="sm" w="sm" type="none"/>
              <a:tailEnd len="sm" w="sm" type="none"/>
            </a:ln>
          </p:spPr>
        </p:cxnSp>
        <p:cxnSp>
          <p:nvCxnSpPr>
            <p:cNvPr id="1398" name="Google Shape;1398;p137"/>
            <p:cNvCxnSpPr/>
            <p:nvPr/>
          </p:nvCxnSpPr>
          <p:spPr>
            <a:xfrm>
              <a:off x="-166800" y="540000"/>
              <a:ext cx="4681500" cy="0"/>
            </a:xfrm>
            <a:prstGeom prst="straightConnector1">
              <a:avLst/>
            </a:prstGeom>
            <a:noFill/>
            <a:ln cap="flat" cmpd="sng" w="9525">
              <a:solidFill>
                <a:srgbClr val="6D9EEB"/>
              </a:solidFill>
              <a:prstDash val="solid"/>
              <a:round/>
              <a:headEnd len="sm" w="sm" type="none"/>
              <a:tailEnd len="sm" w="sm" type="none"/>
            </a:ln>
          </p:spPr>
        </p:cxn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36">
    <p:spTree>
      <p:nvGrpSpPr>
        <p:cNvPr id="1399" name="Shape 1399"/>
        <p:cNvGrpSpPr/>
        <p:nvPr/>
      </p:nvGrpSpPr>
      <p:grpSpPr>
        <a:xfrm>
          <a:off x="0" y="0"/>
          <a:ext cx="0" cy="0"/>
          <a:chOff x="0" y="0"/>
          <a:chExt cx="0" cy="0"/>
        </a:xfrm>
      </p:grpSpPr>
      <p:grpSp>
        <p:nvGrpSpPr>
          <p:cNvPr id="1400" name="Google Shape;1400;p138"/>
          <p:cNvGrpSpPr/>
          <p:nvPr/>
        </p:nvGrpSpPr>
        <p:grpSpPr>
          <a:xfrm>
            <a:off x="-1700" y="329"/>
            <a:ext cx="9147400" cy="5142843"/>
            <a:chOff x="238125" y="854700"/>
            <a:chExt cx="7142500" cy="4015650"/>
          </a:xfrm>
        </p:grpSpPr>
        <p:sp>
          <p:nvSpPr>
            <p:cNvPr id="1401" name="Google Shape;1401;p13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3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3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3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3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3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3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3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3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3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3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3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3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3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3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3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3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3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3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20" name="Google Shape;1420;p138"/>
          <p:cNvCxnSpPr/>
          <p:nvPr/>
        </p:nvCxnSpPr>
        <p:spPr>
          <a:xfrm>
            <a:off x="-62550" y="540000"/>
            <a:ext cx="9269100" cy="0"/>
          </a:xfrm>
          <a:prstGeom prst="straightConnector1">
            <a:avLst/>
          </a:prstGeom>
          <a:noFill/>
          <a:ln cap="flat" cmpd="sng" w="9525">
            <a:solidFill>
              <a:srgbClr val="6D9EEB"/>
            </a:solidFill>
            <a:prstDash val="solid"/>
            <a:round/>
            <a:headEnd len="sm" w="sm" type="none"/>
            <a:tailEnd len="sm" w="sm" type="none"/>
          </a:ln>
        </p:spPr>
      </p:cxnSp>
      <p:sp>
        <p:nvSpPr>
          <p:cNvPr id="1421" name="Google Shape;1421;p138"/>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22" name="Google Shape;1422;p138"/>
          <p:cNvGrpSpPr/>
          <p:nvPr/>
        </p:nvGrpSpPr>
        <p:grpSpPr>
          <a:xfrm rot="697126">
            <a:off x="8218474" y="-369190"/>
            <a:ext cx="1305393" cy="1346461"/>
            <a:chOff x="1492000" y="427450"/>
            <a:chExt cx="1188000" cy="1225375"/>
          </a:xfrm>
        </p:grpSpPr>
        <p:sp>
          <p:nvSpPr>
            <p:cNvPr id="1423" name="Google Shape;1423;p138"/>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38"/>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38"/>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38"/>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38"/>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138"/>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138"/>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138"/>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138"/>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138"/>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138"/>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37">
    <p:spTree>
      <p:nvGrpSpPr>
        <p:cNvPr id="1434" name="Shape 1434"/>
        <p:cNvGrpSpPr/>
        <p:nvPr/>
      </p:nvGrpSpPr>
      <p:grpSpPr>
        <a:xfrm>
          <a:off x="0" y="0"/>
          <a:ext cx="0" cy="0"/>
          <a:chOff x="0" y="0"/>
          <a:chExt cx="0" cy="0"/>
        </a:xfrm>
      </p:grpSpPr>
      <p:grpSp>
        <p:nvGrpSpPr>
          <p:cNvPr id="1435" name="Google Shape;1435;p139"/>
          <p:cNvGrpSpPr/>
          <p:nvPr/>
        </p:nvGrpSpPr>
        <p:grpSpPr>
          <a:xfrm flipH="1">
            <a:off x="-1700" y="329"/>
            <a:ext cx="9147400" cy="5142843"/>
            <a:chOff x="238125" y="854700"/>
            <a:chExt cx="7142500" cy="4015650"/>
          </a:xfrm>
        </p:grpSpPr>
        <p:sp>
          <p:nvSpPr>
            <p:cNvPr id="1436" name="Google Shape;1436;p13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3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3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13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3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3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3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3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3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3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3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3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3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3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3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3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39"/>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3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3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3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39"/>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39"/>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38">
    <p:spTree>
      <p:nvGrpSpPr>
        <p:cNvPr id="1458" name="Shape 1458"/>
        <p:cNvGrpSpPr/>
        <p:nvPr/>
      </p:nvGrpSpPr>
      <p:grpSpPr>
        <a:xfrm>
          <a:off x="0" y="0"/>
          <a:ext cx="0" cy="0"/>
          <a:chOff x="0" y="0"/>
          <a:chExt cx="0" cy="0"/>
        </a:xfrm>
      </p:grpSpPr>
      <p:grpSp>
        <p:nvGrpSpPr>
          <p:cNvPr id="1459" name="Google Shape;1459;p140"/>
          <p:cNvGrpSpPr/>
          <p:nvPr/>
        </p:nvGrpSpPr>
        <p:grpSpPr>
          <a:xfrm>
            <a:off x="-1700" y="329"/>
            <a:ext cx="9147400" cy="5142843"/>
            <a:chOff x="238125" y="854700"/>
            <a:chExt cx="7142500" cy="4015650"/>
          </a:xfrm>
        </p:grpSpPr>
        <p:sp>
          <p:nvSpPr>
            <p:cNvPr id="1460" name="Google Shape;1460;p14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4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4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4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4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4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4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4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4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4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4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4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4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4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4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4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40"/>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4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4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4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40"/>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40"/>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82" name="Google Shape;1482;p140"/>
          <p:cNvGrpSpPr/>
          <p:nvPr/>
        </p:nvGrpSpPr>
        <p:grpSpPr>
          <a:xfrm>
            <a:off x="2995920" y="1056023"/>
            <a:ext cx="3152176" cy="3031462"/>
            <a:chOff x="1857000" y="3245400"/>
            <a:chExt cx="1233825" cy="1186575"/>
          </a:xfrm>
        </p:grpSpPr>
        <p:sp>
          <p:nvSpPr>
            <p:cNvPr id="1483" name="Google Shape;1483;p140"/>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40"/>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40"/>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40"/>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40"/>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4">
    <p:spTree>
      <p:nvGrpSpPr>
        <p:cNvPr id="154" name="Shape 154"/>
        <p:cNvGrpSpPr/>
        <p:nvPr/>
      </p:nvGrpSpPr>
      <p:grpSpPr>
        <a:xfrm>
          <a:off x="0" y="0"/>
          <a:ext cx="0" cy="0"/>
          <a:chOff x="0" y="0"/>
          <a:chExt cx="0" cy="0"/>
        </a:xfrm>
      </p:grpSpPr>
      <p:grpSp>
        <p:nvGrpSpPr>
          <p:cNvPr id="155" name="Google Shape;155;p93"/>
          <p:cNvGrpSpPr/>
          <p:nvPr/>
        </p:nvGrpSpPr>
        <p:grpSpPr>
          <a:xfrm>
            <a:off x="-1700" y="329"/>
            <a:ext cx="9147400" cy="5142843"/>
            <a:chOff x="238125" y="854700"/>
            <a:chExt cx="7142500" cy="4015650"/>
          </a:xfrm>
        </p:grpSpPr>
        <p:sp>
          <p:nvSpPr>
            <p:cNvPr id="156" name="Google Shape;156;p9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9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9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9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9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9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9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9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9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9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9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9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9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9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9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9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9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9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9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9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8" name="Google Shape;178;p93"/>
          <p:cNvSpPr txBox="1"/>
          <p:nvPr>
            <p:ph idx="1" type="subTitle"/>
          </p:nvPr>
        </p:nvSpPr>
        <p:spPr>
          <a:xfrm>
            <a:off x="3983700" y="1758177"/>
            <a:ext cx="4440300" cy="9723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p:txBody>
      </p:sp>
      <p:sp>
        <p:nvSpPr>
          <p:cNvPr id="179" name="Google Shape;179;p93"/>
          <p:cNvSpPr txBox="1"/>
          <p:nvPr>
            <p:ph type="ctrTitle"/>
          </p:nvPr>
        </p:nvSpPr>
        <p:spPr>
          <a:xfrm>
            <a:off x="5875800" y="2837502"/>
            <a:ext cx="2548200" cy="461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grpSp>
        <p:nvGrpSpPr>
          <p:cNvPr id="180" name="Google Shape;180;p93"/>
          <p:cNvGrpSpPr/>
          <p:nvPr/>
        </p:nvGrpSpPr>
        <p:grpSpPr>
          <a:xfrm>
            <a:off x="7673759" y="-287513"/>
            <a:ext cx="788762" cy="861588"/>
            <a:chOff x="7673759" y="-287513"/>
            <a:chExt cx="788762" cy="861588"/>
          </a:xfrm>
        </p:grpSpPr>
        <p:grpSp>
          <p:nvGrpSpPr>
            <p:cNvPr id="181" name="Google Shape;181;p93"/>
            <p:cNvGrpSpPr/>
            <p:nvPr/>
          </p:nvGrpSpPr>
          <p:grpSpPr>
            <a:xfrm rot="350572">
              <a:off x="7712287" y="-253348"/>
              <a:ext cx="711705" cy="793257"/>
              <a:chOff x="6554696" y="509501"/>
              <a:chExt cx="711709" cy="793261"/>
            </a:xfrm>
          </p:grpSpPr>
          <p:sp>
            <p:nvSpPr>
              <p:cNvPr id="182" name="Google Shape;182;p93"/>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3"/>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93"/>
            <p:cNvSpPr/>
            <p:nvPr/>
          </p:nvSpPr>
          <p:spPr>
            <a:xfrm rot="442426">
              <a:off x="8229710" y="-161880"/>
              <a:ext cx="102851" cy="551273"/>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4">
  <p:cSld name="CUSTOM_39">
    <p:spTree>
      <p:nvGrpSpPr>
        <p:cNvPr id="1489" name="Shape 1489"/>
        <p:cNvGrpSpPr/>
        <p:nvPr/>
      </p:nvGrpSpPr>
      <p:grpSpPr>
        <a:xfrm>
          <a:off x="0" y="0"/>
          <a:ext cx="0" cy="0"/>
          <a:chOff x="0" y="0"/>
          <a:chExt cx="0" cy="0"/>
        </a:xfrm>
      </p:grpSpPr>
      <p:grpSp>
        <p:nvGrpSpPr>
          <p:cNvPr id="1490" name="Google Shape;1490;p141"/>
          <p:cNvGrpSpPr/>
          <p:nvPr/>
        </p:nvGrpSpPr>
        <p:grpSpPr>
          <a:xfrm flipH="1">
            <a:off x="-1700" y="329"/>
            <a:ext cx="9147400" cy="5142843"/>
            <a:chOff x="238125" y="854700"/>
            <a:chExt cx="7142500" cy="4015650"/>
          </a:xfrm>
        </p:grpSpPr>
        <p:sp>
          <p:nvSpPr>
            <p:cNvPr id="1491" name="Google Shape;1491;p14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4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4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4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4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4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4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4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4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41"/>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41"/>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4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4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4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4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41"/>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41"/>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4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4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4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41"/>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41"/>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3" name="Google Shape;1513;p141"/>
          <p:cNvGrpSpPr/>
          <p:nvPr/>
        </p:nvGrpSpPr>
        <p:grpSpPr>
          <a:xfrm>
            <a:off x="262" y="2729663"/>
            <a:ext cx="2995174" cy="2414035"/>
            <a:chOff x="6562292" y="3785209"/>
            <a:chExt cx="1875030" cy="1511227"/>
          </a:xfrm>
        </p:grpSpPr>
        <p:grpSp>
          <p:nvGrpSpPr>
            <p:cNvPr id="1514" name="Google Shape;1514;p141"/>
            <p:cNvGrpSpPr/>
            <p:nvPr/>
          </p:nvGrpSpPr>
          <p:grpSpPr>
            <a:xfrm>
              <a:off x="7717466" y="3785209"/>
              <a:ext cx="719856" cy="680112"/>
              <a:chOff x="7717200" y="3905550"/>
              <a:chExt cx="592377" cy="559671"/>
            </a:xfrm>
          </p:grpSpPr>
          <p:sp>
            <p:nvSpPr>
              <p:cNvPr id="1515" name="Google Shape;1515;p141"/>
              <p:cNvSpPr/>
              <p:nvPr/>
            </p:nvSpPr>
            <p:spPr>
              <a:xfrm>
                <a:off x="7724869" y="3917054"/>
                <a:ext cx="581268" cy="532152"/>
              </a:xfrm>
              <a:custGeom>
                <a:rect b="b" l="l" r="r" t="t"/>
                <a:pathLst>
                  <a:path extrusionOk="0" h="9437" w="10308">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41"/>
              <p:cNvSpPr/>
              <p:nvPr/>
            </p:nvSpPr>
            <p:spPr>
              <a:xfrm>
                <a:off x="7717200" y="3905550"/>
                <a:ext cx="592377" cy="559671"/>
              </a:xfrm>
              <a:custGeom>
                <a:rect b="b" l="l" r="r" t="t"/>
                <a:pathLst>
                  <a:path extrusionOk="0" h="9925" w="10505">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7" name="Google Shape;1517;p141"/>
            <p:cNvSpPr/>
            <p:nvPr/>
          </p:nvSpPr>
          <p:spPr>
            <a:xfrm>
              <a:off x="6562292" y="4354432"/>
              <a:ext cx="1368335" cy="942004"/>
            </a:xfrm>
            <a:custGeom>
              <a:rect b="b" l="l" r="r" t="t"/>
              <a:pathLst>
                <a:path extrusionOk="0" h="11703" w="16999">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spTree>
      <p:nvGrpSpPr>
        <p:cNvPr id="185" name="Shape 185"/>
        <p:cNvGrpSpPr/>
        <p:nvPr/>
      </p:nvGrpSpPr>
      <p:grpSpPr>
        <a:xfrm>
          <a:off x="0" y="0"/>
          <a:ext cx="0" cy="0"/>
          <a:chOff x="0" y="0"/>
          <a:chExt cx="0" cy="0"/>
        </a:xfrm>
      </p:grpSpPr>
      <p:grpSp>
        <p:nvGrpSpPr>
          <p:cNvPr id="186" name="Google Shape;186;p96"/>
          <p:cNvGrpSpPr/>
          <p:nvPr/>
        </p:nvGrpSpPr>
        <p:grpSpPr>
          <a:xfrm flipH="1">
            <a:off x="-1700" y="329"/>
            <a:ext cx="9147400" cy="5142843"/>
            <a:chOff x="238125" y="854700"/>
            <a:chExt cx="7142500" cy="4015650"/>
          </a:xfrm>
        </p:grpSpPr>
        <p:sp>
          <p:nvSpPr>
            <p:cNvPr id="187" name="Google Shape;187;p96"/>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96"/>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6"/>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6"/>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6"/>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6"/>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6"/>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6"/>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6"/>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6"/>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6"/>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96"/>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6"/>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6"/>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6"/>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6"/>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96"/>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6"/>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6"/>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96"/>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6"/>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96"/>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p96"/>
          <p:cNvSpPr txBox="1"/>
          <p:nvPr>
            <p:ph idx="1" type="subTitle"/>
          </p:nvPr>
        </p:nvSpPr>
        <p:spPr>
          <a:xfrm>
            <a:off x="2059950" y="2514140"/>
            <a:ext cx="4327200" cy="1073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2100"/>
              <a:buNone/>
              <a:defRPr sz="2100">
                <a:solidFill>
                  <a:schemeClr val="dk2"/>
                </a:solidFill>
              </a:defRPr>
            </a:lvl2pPr>
            <a:lvl3pPr lvl="2" algn="r">
              <a:lnSpc>
                <a:spcPct val="100000"/>
              </a:lnSpc>
              <a:spcBef>
                <a:spcPts val="0"/>
              </a:spcBef>
              <a:spcAft>
                <a:spcPts val="0"/>
              </a:spcAft>
              <a:buClr>
                <a:schemeClr val="dk2"/>
              </a:buClr>
              <a:buSzPts val="2100"/>
              <a:buNone/>
              <a:defRPr sz="2100">
                <a:solidFill>
                  <a:schemeClr val="dk2"/>
                </a:solidFill>
              </a:defRPr>
            </a:lvl3pPr>
            <a:lvl4pPr lvl="3" algn="r">
              <a:lnSpc>
                <a:spcPct val="100000"/>
              </a:lnSpc>
              <a:spcBef>
                <a:spcPts val="0"/>
              </a:spcBef>
              <a:spcAft>
                <a:spcPts val="0"/>
              </a:spcAft>
              <a:buClr>
                <a:schemeClr val="dk2"/>
              </a:buClr>
              <a:buSzPts val="2100"/>
              <a:buNone/>
              <a:defRPr sz="2100">
                <a:solidFill>
                  <a:schemeClr val="dk2"/>
                </a:solidFill>
              </a:defRPr>
            </a:lvl4pPr>
            <a:lvl5pPr lvl="4" algn="r">
              <a:lnSpc>
                <a:spcPct val="100000"/>
              </a:lnSpc>
              <a:spcBef>
                <a:spcPts val="0"/>
              </a:spcBef>
              <a:spcAft>
                <a:spcPts val="0"/>
              </a:spcAft>
              <a:buClr>
                <a:schemeClr val="dk2"/>
              </a:buClr>
              <a:buSzPts val="2100"/>
              <a:buNone/>
              <a:defRPr sz="2100">
                <a:solidFill>
                  <a:schemeClr val="dk2"/>
                </a:solidFill>
              </a:defRPr>
            </a:lvl5pPr>
            <a:lvl6pPr lvl="5" algn="r">
              <a:lnSpc>
                <a:spcPct val="100000"/>
              </a:lnSpc>
              <a:spcBef>
                <a:spcPts val="0"/>
              </a:spcBef>
              <a:spcAft>
                <a:spcPts val="0"/>
              </a:spcAft>
              <a:buClr>
                <a:schemeClr val="dk2"/>
              </a:buClr>
              <a:buSzPts val="2100"/>
              <a:buNone/>
              <a:defRPr sz="2100">
                <a:solidFill>
                  <a:schemeClr val="dk2"/>
                </a:solidFill>
              </a:defRPr>
            </a:lvl6pPr>
            <a:lvl7pPr lvl="6" algn="r">
              <a:lnSpc>
                <a:spcPct val="100000"/>
              </a:lnSpc>
              <a:spcBef>
                <a:spcPts val="0"/>
              </a:spcBef>
              <a:spcAft>
                <a:spcPts val="0"/>
              </a:spcAft>
              <a:buClr>
                <a:schemeClr val="dk2"/>
              </a:buClr>
              <a:buSzPts val="2100"/>
              <a:buNone/>
              <a:defRPr sz="2100">
                <a:solidFill>
                  <a:schemeClr val="dk2"/>
                </a:solidFill>
              </a:defRPr>
            </a:lvl7pPr>
            <a:lvl8pPr lvl="7" algn="r">
              <a:lnSpc>
                <a:spcPct val="100000"/>
              </a:lnSpc>
              <a:spcBef>
                <a:spcPts val="0"/>
              </a:spcBef>
              <a:spcAft>
                <a:spcPts val="0"/>
              </a:spcAft>
              <a:buClr>
                <a:schemeClr val="dk2"/>
              </a:buClr>
              <a:buSzPts val="2100"/>
              <a:buNone/>
              <a:defRPr sz="2100">
                <a:solidFill>
                  <a:schemeClr val="dk2"/>
                </a:solidFill>
              </a:defRPr>
            </a:lvl8pPr>
            <a:lvl9pPr lvl="8" algn="r">
              <a:lnSpc>
                <a:spcPct val="100000"/>
              </a:lnSpc>
              <a:spcBef>
                <a:spcPts val="0"/>
              </a:spcBef>
              <a:spcAft>
                <a:spcPts val="0"/>
              </a:spcAft>
              <a:buClr>
                <a:schemeClr val="dk2"/>
              </a:buClr>
              <a:buSzPts val="2100"/>
              <a:buNone/>
              <a:defRPr sz="2100">
                <a:solidFill>
                  <a:schemeClr val="dk2"/>
                </a:solidFill>
              </a:defRPr>
            </a:lvl9pPr>
          </a:lstStyle>
          <a:p/>
        </p:txBody>
      </p:sp>
      <p:sp>
        <p:nvSpPr>
          <p:cNvPr id="210" name="Google Shape;210;p96"/>
          <p:cNvSpPr txBox="1"/>
          <p:nvPr>
            <p:ph type="title"/>
          </p:nvPr>
        </p:nvSpPr>
        <p:spPr>
          <a:xfrm>
            <a:off x="1080450" y="1555960"/>
            <a:ext cx="5306700" cy="896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200"/>
              <a:buNone/>
              <a:defRPr sz="60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p:txBody>
      </p:sp>
      <p:sp>
        <p:nvSpPr>
          <p:cNvPr id="211" name="Google Shape;211;p96"/>
          <p:cNvSpPr txBox="1"/>
          <p:nvPr>
            <p:ph idx="2" type="title"/>
          </p:nvPr>
        </p:nvSpPr>
        <p:spPr>
          <a:xfrm>
            <a:off x="6853050" y="2092943"/>
            <a:ext cx="1456500" cy="816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12" name="Google Shape;212;p96"/>
          <p:cNvGrpSpPr/>
          <p:nvPr/>
        </p:nvGrpSpPr>
        <p:grpSpPr>
          <a:xfrm flipH="1" rot="-5072894">
            <a:off x="-1007770" y="1789630"/>
            <a:ext cx="3474349" cy="888902"/>
            <a:chOff x="3809875" y="1963175"/>
            <a:chExt cx="1923600" cy="492150"/>
          </a:xfrm>
        </p:grpSpPr>
        <p:sp>
          <p:nvSpPr>
            <p:cNvPr id="213" name="Google Shape;213;p96"/>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96"/>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96"/>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96"/>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96"/>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96"/>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96"/>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96"/>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96"/>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96"/>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96"/>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 name="Google Shape;224;p96"/>
          <p:cNvGrpSpPr/>
          <p:nvPr/>
        </p:nvGrpSpPr>
        <p:grpSpPr>
          <a:xfrm rot="-375097">
            <a:off x="7330557" y="3418618"/>
            <a:ext cx="711742" cy="793298"/>
            <a:chOff x="6554696" y="509501"/>
            <a:chExt cx="711709" cy="793261"/>
          </a:xfrm>
        </p:grpSpPr>
        <p:sp>
          <p:nvSpPr>
            <p:cNvPr id="225" name="Google Shape;225;p96"/>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96"/>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spTree>
      <p:nvGrpSpPr>
        <p:cNvPr id="227" name="Shape 227"/>
        <p:cNvGrpSpPr/>
        <p:nvPr/>
      </p:nvGrpSpPr>
      <p:grpSpPr>
        <a:xfrm>
          <a:off x="0" y="0"/>
          <a:ext cx="0" cy="0"/>
          <a:chOff x="0" y="0"/>
          <a:chExt cx="0" cy="0"/>
        </a:xfrm>
      </p:grpSpPr>
      <p:grpSp>
        <p:nvGrpSpPr>
          <p:cNvPr id="228" name="Google Shape;228;p113"/>
          <p:cNvGrpSpPr/>
          <p:nvPr/>
        </p:nvGrpSpPr>
        <p:grpSpPr>
          <a:xfrm flipH="1">
            <a:off x="-1700" y="329"/>
            <a:ext cx="9147400" cy="5142843"/>
            <a:chOff x="238125" y="854700"/>
            <a:chExt cx="7142500" cy="4015650"/>
          </a:xfrm>
        </p:grpSpPr>
        <p:sp>
          <p:nvSpPr>
            <p:cNvPr id="229" name="Google Shape;229;p11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1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1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1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1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1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1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1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13"/>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3"/>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13"/>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3"/>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1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3"/>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13"/>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p113"/>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2" name="Shape 252"/>
        <p:cNvGrpSpPr/>
        <p:nvPr/>
      </p:nvGrpSpPr>
      <p:grpSpPr>
        <a:xfrm>
          <a:off x="0" y="0"/>
          <a:ext cx="0" cy="0"/>
          <a:chOff x="0" y="0"/>
          <a:chExt cx="0" cy="0"/>
        </a:xfrm>
      </p:grpSpPr>
      <p:grpSp>
        <p:nvGrpSpPr>
          <p:cNvPr id="253" name="Google Shape;253;p97"/>
          <p:cNvGrpSpPr/>
          <p:nvPr/>
        </p:nvGrpSpPr>
        <p:grpSpPr>
          <a:xfrm>
            <a:off x="-1700" y="329"/>
            <a:ext cx="9147400" cy="5142843"/>
            <a:chOff x="238125" y="854700"/>
            <a:chExt cx="7142500" cy="4015650"/>
          </a:xfrm>
        </p:grpSpPr>
        <p:sp>
          <p:nvSpPr>
            <p:cNvPr id="254" name="Google Shape;254;p9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9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9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9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97"/>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9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9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7"/>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7"/>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3" name="Google Shape;273;p97"/>
          <p:cNvSpPr txBox="1"/>
          <p:nvPr>
            <p:ph idx="1" type="subTitle"/>
          </p:nvPr>
        </p:nvSpPr>
        <p:spPr>
          <a:xfrm>
            <a:off x="890100" y="1760244"/>
            <a:ext cx="7533900" cy="2777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2"/>
              </a:buClr>
              <a:buSzPts val="1400"/>
              <a:buChar char="●"/>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Char char="○"/>
              <a:defRPr sz="2800">
                <a:solidFill>
                  <a:schemeClr val="dk2"/>
                </a:solidFill>
              </a:defRPr>
            </a:lvl2pPr>
            <a:lvl3pPr lvl="2" algn="ctr">
              <a:lnSpc>
                <a:spcPct val="100000"/>
              </a:lnSpc>
              <a:spcBef>
                <a:spcPts val="0"/>
              </a:spcBef>
              <a:spcAft>
                <a:spcPts val="0"/>
              </a:spcAft>
              <a:buClr>
                <a:schemeClr val="dk2"/>
              </a:buClr>
              <a:buSzPts val="2800"/>
              <a:buChar char="■"/>
              <a:defRPr sz="2800">
                <a:solidFill>
                  <a:schemeClr val="dk2"/>
                </a:solidFill>
              </a:defRPr>
            </a:lvl3pPr>
            <a:lvl4pPr lvl="3" algn="ctr">
              <a:lnSpc>
                <a:spcPct val="100000"/>
              </a:lnSpc>
              <a:spcBef>
                <a:spcPts val="0"/>
              </a:spcBef>
              <a:spcAft>
                <a:spcPts val="0"/>
              </a:spcAft>
              <a:buClr>
                <a:schemeClr val="dk2"/>
              </a:buClr>
              <a:buSzPts val="2800"/>
              <a:buChar char="●"/>
              <a:defRPr sz="2800">
                <a:solidFill>
                  <a:schemeClr val="dk2"/>
                </a:solidFill>
              </a:defRPr>
            </a:lvl4pPr>
            <a:lvl5pPr lvl="4" algn="ctr">
              <a:lnSpc>
                <a:spcPct val="100000"/>
              </a:lnSpc>
              <a:spcBef>
                <a:spcPts val="0"/>
              </a:spcBef>
              <a:spcAft>
                <a:spcPts val="0"/>
              </a:spcAft>
              <a:buClr>
                <a:schemeClr val="dk2"/>
              </a:buClr>
              <a:buSzPts val="2800"/>
              <a:buChar char="○"/>
              <a:defRPr sz="2800">
                <a:solidFill>
                  <a:schemeClr val="dk2"/>
                </a:solidFill>
              </a:defRPr>
            </a:lvl5pPr>
            <a:lvl6pPr lvl="5" algn="ctr">
              <a:lnSpc>
                <a:spcPct val="100000"/>
              </a:lnSpc>
              <a:spcBef>
                <a:spcPts val="0"/>
              </a:spcBef>
              <a:spcAft>
                <a:spcPts val="0"/>
              </a:spcAft>
              <a:buClr>
                <a:schemeClr val="dk2"/>
              </a:buClr>
              <a:buSzPts val="2800"/>
              <a:buChar char="■"/>
              <a:defRPr sz="2800">
                <a:solidFill>
                  <a:schemeClr val="dk2"/>
                </a:solidFill>
              </a:defRPr>
            </a:lvl6pPr>
            <a:lvl7pPr lvl="6" algn="ctr">
              <a:lnSpc>
                <a:spcPct val="100000"/>
              </a:lnSpc>
              <a:spcBef>
                <a:spcPts val="0"/>
              </a:spcBef>
              <a:spcAft>
                <a:spcPts val="0"/>
              </a:spcAft>
              <a:buClr>
                <a:schemeClr val="dk2"/>
              </a:buClr>
              <a:buSzPts val="2800"/>
              <a:buChar char="●"/>
              <a:defRPr sz="2800">
                <a:solidFill>
                  <a:schemeClr val="dk2"/>
                </a:solidFill>
              </a:defRPr>
            </a:lvl7pPr>
            <a:lvl8pPr lvl="7" algn="ctr">
              <a:lnSpc>
                <a:spcPct val="100000"/>
              </a:lnSpc>
              <a:spcBef>
                <a:spcPts val="0"/>
              </a:spcBef>
              <a:spcAft>
                <a:spcPts val="0"/>
              </a:spcAft>
              <a:buClr>
                <a:schemeClr val="dk2"/>
              </a:buClr>
              <a:buSzPts val="2800"/>
              <a:buChar char="○"/>
              <a:defRPr sz="2800">
                <a:solidFill>
                  <a:schemeClr val="dk2"/>
                </a:solidFill>
              </a:defRPr>
            </a:lvl8pPr>
            <a:lvl9pPr lvl="8" algn="ctr">
              <a:lnSpc>
                <a:spcPct val="100000"/>
              </a:lnSpc>
              <a:spcBef>
                <a:spcPts val="0"/>
              </a:spcBef>
              <a:spcAft>
                <a:spcPts val="0"/>
              </a:spcAft>
              <a:buClr>
                <a:schemeClr val="dk2"/>
              </a:buClr>
              <a:buSzPts val="2800"/>
              <a:buChar char="■"/>
              <a:defRPr sz="2800">
                <a:solidFill>
                  <a:schemeClr val="dk2"/>
                </a:solidFill>
              </a:defRPr>
            </a:lvl9pPr>
          </a:lstStyle>
          <a:p/>
        </p:txBody>
      </p:sp>
      <p:sp>
        <p:nvSpPr>
          <p:cNvPr id="274" name="Google Shape;274;p97"/>
          <p:cNvSpPr txBox="1"/>
          <p:nvPr>
            <p:ph type="title"/>
          </p:nvPr>
        </p:nvSpPr>
        <p:spPr>
          <a:xfrm>
            <a:off x="4572000" y="540000"/>
            <a:ext cx="3852000" cy="1037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6">
    <p:spTree>
      <p:nvGrpSpPr>
        <p:cNvPr id="275" name="Shape 275"/>
        <p:cNvGrpSpPr/>
        <p:nvPr/>
      </p:nvGrpSpPr>
      <p:grpSpPr>
        <a:xfrm>
          <a:off x="0" y="0"/>
          <a:ext cx="0" cy="0"/>
          <a:chOff x="0" y="0"/>
          <a:chExt cx="0" cy="0"/>
        </a:xfrm>
      </p:grpSpPr>
      <p:grpSp>
        <p:nvGrpSpPr>
          <p:cNvPr id="276" name="Google Shape;276;p98"/>
          <p:cNvGrpSpPr/>
          <p:nvPr/>
        </p:nvGrpSpPr>
        <p:grpSpPr>
          <a:xfrm flipH="1">
            <a:off x="-1700" y="329"/>
            <a:ext cx="9147400" cy="5142843"/>
            <a:chOff x="238125" y="854700"/>
            <a:chExt cx="7142500" cy="4015650"/>
          </a:xfrm>
        </p:grpSpPr>
        <p:sp>
          <p:nvSpPr>
            <p:cNvPr id="277" name="Google Shape;277;p9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9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9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9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9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9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9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9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9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98"/>
            <p:cNvSpPr/>
            <p:nvPr/>
          </p:nvSpPr>
          <p:spPr>
            <a:xfrm>
              <a:off x="561875" y="3297650"/>
              <a:ext cx="6818750" cy="0"/>
            </a:xfrm>
            <a:custGeom>
              <a:rect b="b" l="l" r="r" t="t"/>
              <a:pathLst>
                <a:path extrusionOk="0" fill="none" h="12000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9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9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9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98"/>
            <p:cNvSpPr/>
            <p:nvPr/>
          </p:nvSpPr>
          <p:spPr>
            <a:xfrm>
              <a:off x="514825" y="859725"/>
              <a:ext cx="25" cy="4005275"/>
            </a:xfrm>
            <a:custGeom>
              <a:rect b="b" l="l" r="r" t="t"/>
              <a:pathLst>
                <a:path extrusionOk="0" fill="none" h="160211" w="1">
                  <a:moveTo>
                    <a:pt x="0" y="0"/>
                  </a:moveTo>
                  <a:lnTo>
                    <a:pt x="0"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98"/>
            <p:cNvSpPr/>
            <p:nvPr/>
          </p:nvSpPr>
          <p:spPr>
            <a:xfrm>
              <a:off x="563750" y="859725"/>
              <a:ext cx="25" cy="4005275"/>
            </a:xfrm>
            <a:custGeom>
              <a:rect b="b" l="l" r="r" t="t"/>
              <a:pathLst>
                <a:path extrusionOk="0" fill="none" h="160211" w="1">
                  <a:moveTo>
                    <a:pt x="1" y="0"/>
                  </a:moveTo>
                  <a:lnTo>
                    <a:pt x="1" y="160211"/>
                  </a:lnTo>
                </a:path>
              </a:pathLst>
            </a:custGeom>
            <a:noFill/>
            <a:ln cap="flat" cmpd="sng" w="9525">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9" name="Google Shape;299;p98"/>
          <p:cNvSpPr txBox="1"/>
          <p:nvPr>
            <p:ph idx="1" type="subTitle"/>
          </p:nvPr>
        </p:nvSpPr>
        <p:spPr>
          <a:xfrm>
            <a:off x="906900" y="2987325"/>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0" name="Google Shape;300;p98"/>
          <p:cNvSpPr txBox="1"/>
          <p:nvPr>
            <p:ph idx="2" type="subTitle"/>
          </p:nvPr>
        </p:nvSpPr>
        <p:spPr>
          <a:xfrm>
            <a:off x="906900" y="1279771"/>
            <a:ext cx="2506200" cy="40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1" name="Google Shape;301;p98"/>
          <p:cNvSpPr txBox="1"/>
          <p:nvPr>
            <p:ph idx="3" type="subTitle"/>
          </p:nvPr>
        </p:nvSpPr>
        <p:spPr>
          <a:xfrm>
            <a:off x="906900" y="1743949"/>
            <a:ext cx="2506200" cy="85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2" name="Google Shape;302;p98"/>
          <p:cNvSpPr txBox="1"/>
          <p:nvPr>
            <p:ph idx="4" type="subTitle"/>
          </p:nvPr>
        </p:nvSpPr>
        <p:spPr>
          <a:xfrm>
            <a:off x="906900" y="3464338"/>
            <a:ext cx="2506200" cy="8553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p:txBody>
      </p:sp>
      <p:sp>
        <p:nvSpPr>
          <p:cNvPr id="303" name="Google Shape;303;p98"/>
          <p:cNvSpPr txBox="1"/>
          <p:nvPr>
            <p:ph type="title"/>
          </p:nvPr>
        </p:nvSpPr>
        <p:spPr>
          <a:xfrm>
            <a:off x="720000" y="540000"/>
            <a:ext cx="7704000" cy="360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theme" Target="../theme/theme1.xml"/><Relationship Id="rId50" Type="http://schemas.openxmlformats.org/officeDocument/2006/relationships/slideLayout" Target="../slideLayouts/slideLayout5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 name="Google Shape;7;p86"/>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3000"/>
              <a:buFont typeface="Itim"/>
              <a:buNone/>
              <a:defRPr b="1" i="0" sz="3000" u="none" cap="none" strike="noStrike">
                <a:solidFill>
                  <a:schemeClr val="dk1"/>
                </a:solidFill>
                <a:latin typeface="Itim"/>
                <a:ea typeface="Itim"/>
                <a:cs typeface="Itim"/>
                <a:sym typeface="Itim"/>
              </a:defRPr>
            </a:lvl1pPr>
            <a:lvl2pPr lvl="1"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2pPr>
            <a:lvl3pPr lvl="2"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3pPr>
            <a:lvl4pPr lvl="3"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4pPr>
            <a:lvl5pPr lvl="4"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5pPr>
            <a:lvl6pPr lvl="5"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6pPr>
            <a:lvl7pPr lvl="6"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7pPr>
            <a:lvl8pPr lvl="7"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8pPr>
            <a:lvl9pPr lvl="8" marR="0" rtl="0" algn="l">
              <a:lnSpc>
                <a:spcPct val="100000"/>
              </a:lnSpc>
              <a:spcBef>
                <a:spcPts val="0"/>
              </a:spcBef>
              <a:spcAft>
                <a:spcPts val="0"/>
              </a:spcAft>
              <a:buClr>
                <a:schemeClr val="dk1"/>
              </a:buClr>
              <a:buSzPts val="2800"/>
              <a:buFont typeface="Itim"/>
              <a:buNone/>
              <a:defRPr b="1" i="0" sz="2800" u="none" cap="none" strike="noStrike">
                <a:solidFill>
                  <a:schemeClr val="dk1"/>
                </a:solidFill>
                <a:latin typeface="Itim"/>
                <a:ea typeface="Itim"/>
                <a:cs typeface="Itim"/>
                <a:sym typeface="Itim"/>
              </a:defRPr>
            </a:lvl9pPr>
          </a:lstStyle>
          <a:p/>
        </p:txBody>
      </p:sp>
      <p:sp>
        <p:nvSpPr>
          <p:cNvPr id="8" name="Google Shape;8;p86"/>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15000"/>
              </a:lnSpc>
              <a:spcBef>
                <a:spcPts val="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1pPr>
            <a:lvl2pPr indent="-330200" lvl="1" marL="914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2pPr>
            <a:lvl3pPr indent="-330200" lvl="2" marL="1371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3pPr>
            <a:lvl4pPr indent="-330200" lvl="3" marL="18288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5pPr>
            <a:lvl6pPr indent="-330200" lvl="5" marL="27432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6pPr>
            <a:lvl7pPr indent="-330200" lvl="6" marL="32004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7pPr>
            <a:lvl8pPr indent="-330200" lvl="7" marL="3657600" marR="0" rtl="0" algn="l">
              <a:lnSpc>
                <a:spcPct val="115000"/>
              </a:lnSpc>
              <a:spcBef>
                <a:spcPts val="1600"/>
              </a:spcBef>
              <a:spcAft>
                <a:spcPts val="0"/>
              </a:spcAft>
              <a:buClr>
                <a:schemeClr val="dk2"/>
              </a:buClr>
              <a:buSzPts val="1600"/>
              <a:buFont typeface="Arial"/>
              <a:buChar char="○"/>
              <a:defRPr b="0" i="0" sz="1600" u="none" cap="none" strike="noStrike">
                <a:solidFill>
                  <a:schemeClr val="dk2"/>
                </a:solidFill>
                <a:latin typeface="Arial"/>
                <a:ea typeface="Arial"/>
                <a:cs typeface="Arial"/>
                <a:sym typeface="Arial"/>
              </a:defRPr>
            </a:lvl8pPr>
            <a:lvl9pPr indent="-330200" lvl="8" marL="4114800" marR="0" rtl="0" algn="l">
              <a:lnSpc>
                <a:spcPct val="115000"/>
              </a:lnSpc>
              <a:spcBef>
                <a:spcPts val="1600"/>
              </a:spcBef>
              <a:spcAft>
                <a:spcPts val="1600"/>
              </a:spcAft>
              <a:buClr>
                <a:schemeClr val="dk2"/>
              </a:buClr>
              <a:buSzPts val="1600"/>
              <a:buFont typeface="Arial"/>
              <a:buChar char="■"/>
              <a:defRPr b="0" i="0" sz="1600" u="none" cap="none" strike="noStrike">
                <a:solidFill>
                  <a:schemeClr val="dk2"/>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6" Type="http://schemas.openxmlformats.org/officeDocument/2006/relationships/image" Target="../media/image24.png"/><Relationship Id="rId13" Type="http://schemas.openxmlformats.org/officeDocument/2006/relationships/image" Target="../media/image14.png"/><Relationship Id="rId18" Type="http://schemas.openxmlformats.org/officeDocument/2006/relationships/hyperlink" Target="https://apps9.itson.edu.mx/ServiciosPagos/Inicio" TargetMode="External"/><Relationship Id="rId3" Type="http://schemas.openxmlformats.org/officeDocument/2006/relationships/hyperlink" Target="https://www.itson.mx/servicios/biblioteca-respaldo/Paginas/biblioteca.aspx" TargetMode="External"/><Relationship Id="rId34" Type="http://schemas.openxmlformats.org/officeDocument/2006/relationships/image" Target="../media/image29.png"/><Relationship Id="rId21" Type="http://schemas.openxmlformats.org/officeDocument/2006/relationships/hyperlink" Target="https://www.itson.mx/servicios/biblioteca-respaldo/Paginas/consulta-en-sala.aspx" TargetMode="External"/><Relationship Id="rId7" Type="http://schemas.openxmlformats.org/officeDocument/2006/relationships/image" Target="../media/image4.png"/><Relationship Id="rId33" Type="http://schemas.openxmlformats.org/officeDocument/2006/relationships/image" Target="../media/image32.png"/><Relationship Id="rId25" Type="http://schemas.openxmlformats.org/officeDocument/2006/relationships/image" Target="../media/image20.png"/><Relationship Id="rId12" Type="http://schemas.openxmlformats.org/officeDocument/2006/relationships/hyperlink" Target="https://www.itson.mx/servicios/biblioteca-respaldo/Paginas/consulta-bibliografica-virtual.aspx" TargetMode="External"/><Relationship Id="rId17" Type="http://schemas.openxmlformats.org/officeDocument/2006/relationships/image" Target="../media/image19.png"/><Relationship Id="rId2" Type="http://schemas.openxmlformats.org/officeDocument/2006/relationships/notesSlide" Target="../notesSlides/notesSlide10.xml"/><Relationship Id="rId20" Type="http://schemas.openxmlformats.org/officeDocument/2006/relationships/image" Target="../media/image25.png"/><Relationship Id="rId29" Type="http://schemas.openxmlformats.org/officeDocument/2006/relationships/image" Target="../media/image2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s://www.itson.mx/servicios/biblioteca-respaldo/Paginas/prestamo-a-domicilio.aspx" TargetMode="External"/><Relationship Id="rId32" Type="http://schemas.openxmlformats.org/officeDocument/2006/relationships/image" Target="../media/image31.png"/><Relationship Id="rId24" Type="http://schemas.openxmlformats.org/officeDocument/2006/relationships/image" Target="../media/image41.png"/><Relationship Id="rId11" Type="http://schemas.openxmlformats.org/officeDocument/2006/relationships/image" Target="../media/image11.png"/><Relationship Id="rId5" Type="http://schemas.openxmlformats.org/officeDocument/2006/relationships/image" Target="../media/image3.png"/><Relationship Id="rId23" Type="http://schemas.openxmlformats.org/officeDocument/2006/relationships/image" Target="../media/image37.png"/><Relationship Id="rId28" Type="http://schemas.openxmlformats.org/officeDocument/2006/relationships/image" Target="../media/image30.png"/><Relationship Id="rId15" Type="http://schemas.openxmlformats.org/officeDocument/2006/relationships/hyperlink" Target="https://www.itson.mx/servicios/biblioteca-respaldo/Paginas/servicio-de-referencia.aspx" TargetMode="External"/><Relationship Id="rId31" Type="http://schemas.openxmlformats.org/officeDocument/2006/relationships/image" Target="../media/image34.png"/><Relationship Id="rId10" Type="http://schemas.openxmlformats.org/officeDocument/2006/relationships/image" Target="../media/image17.png"/><Relationship Id="rId19"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s://www.itson.mx/servicios/biblioteca-respaldo/Paginas/Cubiculos.aspx" TargetMode="External"/><Relationship Id="rId30" Type="http://schemas.openxmlformats.org/officeDocument/2006/relationships/image" Target="../media/image42.png"/><Relationship Id="rId22" Type="http://schemas.openxmlformats.org/officeDocument/2006/relationships/image" Target="../media/image33.png"/><Relationship Id="rId27" Type="http://schemas.openxmlformats.org/officeDocument/2006/relationships/image" Target="../media/image40.png"/><Relationship Id="rId14" Type="http://schemas.openxmlformats.org/officeDocument/2006/relationships/image" Target="../media/image35.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39.png"/><Relationship Id="rId6"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hyperlink" Target="http://www.itson.mx" TargetMode="External"/><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apps9.itson.edu.mx/CIA/index.aspx" TargetMode="External"/><Relationship Id="rId4" Type="http://schemas.openxmlformats.org/officeDocument/2006/relationships/image" Target="../media/image9.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mailto:martin.escobar@itson.edi.mx" TargetMode="External"/><Relationship Id="rId4" Type="http://schemas.openxmlformats.org/officeDocument/2006/relationships/hyperlink" Target="https://ivirtual.itson.edu.mx/" TargetMode="External"/><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itson.mx/servicios/biblioteca-respaldo/Paginas/biblioteca.aspx"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b="1" lang="en">
                <a:solidFill>
                  <a:schemeClr val="dk1"/>
                </a:solidFill>
                <a:latin typeface="Lexend"/>
                <a:ea typeface="Lexend"/>
                <a:cs typeface="Lexend"/>
                <a:sym typeface="Lexend"/>
              </a:rPr>
              <a:t>Sesión 5:</a:t>
            </a:r>
            <a:r>
              <a:rPr b="1" lang="en">
                <a:latin typeface="Lexend"/>
                <a:ea typeface="Lexend"/>
                <a:cs typeface="Lexend"/>
                <a:sym typeface="Lexend"/>
              </a:rPr>
              <a:t> </a:t>
            </a:r>
            <a:r>
              <a:rPr lang="en">
                <a:solidFill>
                  <a:srgbClr val="4898BB"/>
                </a:solidFill>
                <a:latin typeface="Lexend"/>
                <a:ea typeface="Lexend"/>
                <a:cs typeface="Lexend"/>
                <a:sym typeface="Lexend"/>
              </a:rPr>
              <a:t>Plataformas Institucionales.</a:t>
            </a:r>
            <a:r>
              <a:rPr b="1" lang="en">
                <a:latin typeface="Lexend"/>
                <a:ea typeface="Lexend"/>
                <a:cs typeface="Lexend"/>
                <a:sym typeface="Lexend"/>
              </a:rPr>
              <a:t> </a:t>
            </a:r>
            <a:endParaRPr b="1">
              <a:latin typeface="Lexend"/>
              <a:ea typeface="Lexend"/>
              <a:cs typeface="Lexend"/>
              <a:sym typeface="Lexend"/>
            </a:endParaRPr>
          </a:p>
        </p:txBody>
      </p:sp>
      <p:sp>
        <p:nvSpPr>
          <p:cNvPr id="1523" name="Google Shape;1523;p1"/>
          <p:cNvSpPr txBox="1"/>
          <p:nvPr/>
        </p:nvSpPr>
        <p:spPr>
          <a:xfrm>
            <a:off x="2351850" y="1460922"/>
            <a:ext cx="4440300" cy="1749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Arial"/>
              <a:buNone/>
            </a:pPr>
            <a:r>
              <a:rPr b="1" i="0" lang="en" sz="5800" u="none" cap="none" strike="noStrike">
                <a:solidFill>
                  <a:srgbClr val="1C4587"/>
                </a:solidFill>
                <a:latin typeface="Lexend"/>
                <a:ea typeface="Lexend"/>
                <a:cs typeface="Lexend"/>
                <a:sym typeface="Lexend"/>
              </a:rPr>
              <a:t>Curso de Tutorías 1</a:t>
            </a:r>
            <a:endParaRPr b="1" i="0" sz="5800" u="none" cap="none" strike="noStrike">
              <a:solidFill>
                <a:srgbClr val="1C4587"/>
              </a:solidFill>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61"/>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61"/>
          <p:cNvSpPr txBox="1"/>
          <p:nvPr>
            <p:ph type="title"/>
          </p:nvPr>
        </p:nvSpPr>
        <p:spPr>
          <a:xfrm>
            <a:off x="720000" y="232350"/>
            <a:ext cx="7704000" cy="461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latin typeface="Lexend"/>
                <a:ea typeface="Lexend"/>
                <a:cs typeface="Lexend"/>
                <a:sym typeface="Lexend"/>
              </a:rPr>
              <a:t>Servicios</a:t>
            </a:r>
            <a:endParaRPr>
              <a:latin typeface="Lexend"/>
              <a:ea typeface="Lexend"/>
              <a:cs typeface="Lexend"/>
              <a:sym typeface="Lexend"/>
            </a:endParaRPr>
          </a:p>
        </p:txBody>
      </p:sp>
      <p:pic>
        <p:nvPicPr>
          <p:cNvPr id="1635" name="Google Shape;1635;p61">
            <a:hlinkClick r:id="rId3"/>
          </p:cNvPr>
          <p:cNvPicPr preferRelativeResize="0"/>
          <p:nvPr/>
        </p:nvPicPr>
        <p:blipFill rotWithShape="1">
          <a:blip r:embed="rId4">
            <a:alphaModFix/>
          </a:blip>
          <a:srcRect b="0" l="0" r="0" t="0"/>
          <a:stretch/>
        </p:blipFill>
        <p:spPr>
          <a:xfrm>
            <a:off x="2165024" y="925992"/>
            <a:ext cx="692619" cy="692615"/>
          </a:xfrm>
          <a:prstGeom prst="rect">
            <a:avLst/>
          </a:prstGeom>
          <a:noFill/>
          <a:ln>
            <a:noFill/>
          </a:ln>
        </p:spPr>
      </p:pic>
      <p:pic>
        <p:nvPicPr>
          <p:cNvPr id="1636" name="Google Shape;1636;p61"/>
          <p:cNvPicPr preferRelativeResize="0"/>
          <p:nvPr/>
        </p:nvPicPr>
        <p:blipFill rotWithShape="1">
          <a:blip r:embed="rId5">
            <a:alphaModFix/>
          </a:blip>
          <a:srcRect b="0" l="0" r="0" t="0"/>
          <a:stretch/>
        </p:blipFill>
        <p:spPr>
          <a:xfrm>
            <a:off x="1766950" y="1618761"/>
            <a:ext cx="1488710" cy="512515"/>
          </a:xfrm>
          <a:prstGeom prst="rect">
            <a:avLst/>
          </a:prstGeom>
          <a:noFill/>
          <a:ln>
            <a:noFill/>
          </a:ln>
        </p:spPr>
      </p:pic>
      <p:pic>
        <p:nvPicPr>
          <p:cNvPr id="1637" name="Google Shape;1637;p61">
            <a:hlinkClick r:id="rId6"/>
          </p:cNvPr>
          <p:cNvPicPr preferRelativeResize="0"/>
          <p:nvPr/>
        </p:nvPicPr>
        <p:blipFill rotWithShape="1">
          <a:blip r:embed="rId7">
            <a:alphaModFix/>
          </a:blip>
          <a:srcRect b="0" l="0" r="0" t="0"/>
          <a:stretch/>
        </p:blipFill>
        <p:spPr>
          <a:xfrm>
            <a:off x="3563072" y="926021"/>
            <a:ext cx="692619" cy="692586"/>
          </a:xfrm>
          <a:prstGeom prst="rect">
            <a:avLst/>
          </a:prstGeom>
          <a:noFill/>
          <a:ln>
            <a:noFill/>
          </a:ln>
        </p:spPr>
      </p:pic>
      <p:pic>
        <p:nvPicPr>
          <p:cNvPr id="1638" name="Google Shape;1638;p61"/>
          <p:cNvPicPr preferRelativeResize="0"/>
          <p:nvPr/>
        </p:nvPicPr>
        <p:blipFill rotWithShape="1">
          <a:blip r:embed="rId8">
            <a:alphaModFix/>
          </a:blip>
          <a:srcRect b="0" l="0" r="0" t="0"/>
          <a:stretch/>
        </p:blipFill>
        <p:spPr>
          <a:xfrm>
            <a:off x="3106039" y="1618777"/>
            <a:ext cx="1606685" cy="512538"/>
          </a:xfrm>
          <a:prstGeom prst="rect">
            <a:avLst/>
          </a:prstGeom>
          <a:noFill/>
          <a:ln>
            <a:noFill/>
          </a:ln>
        </p:spPr>
      </p:pic>
      <p:pic>
        <p:nvPicPr>
          <p:cNvPr id="1639" name="Google Shape;1639;p61">
            <a:hlinkClick r:id="rId9"/>
          </p:cNvPr>
          <p:cNvPicPr preferRelativeResize="0"/>
          <p:nvPr/>
        </p:nvPicPr>
        <p:blipFill rotWithShape="1">
          <a:blip r:embed="rId10">
            <a:alphaModFix/>
          </a:blip>
          <a:srcRect b="0" l="0" r="0" t="0"/>
          <a:stretch/>
        </p:blipFill>
        <p:spPr>
          <a:xfrm>
            <a:off x="4958127" y="914402"/>
            <a:ext cx="692619" cy="692615"/>
          </a:xfrm>
          <a:prstGeom prst="rect">
            <a:avLst/>
          </a:prstGeom>
          <a:noFill/>
          <a:ln>
            <a:noFill/>
          </a:ln>
        </p:spPr>
      </p:pic>
      <p:pic>
        <p:nvPicPr>
          <p:cNvPr id="1640" name="Google Shape;1640;p61"/>
          <p:cNvPicPr preferRelativeResize="0"/>
          <p:nvPr/>
        </p:nvPicPr>
        <p:blipFill rotWithShape="1">
          <a:blip r:embed="rId11">
            <a:alphaModFix/>
          </a:blip>
          <a:srcRect b="0" l="0" r="0" t="0"/>
          <a:stretch/>
        </p:blipFill>
        <p:spPr>
          <a:xfrm>
            <a:off x="4659709" y="1607174"/>
            <a:ext cx="1289477" cy="512538"/>
          </a:xfrm>
          <a:prstGeom prst="rect">
            <a:avLst/>
          </a:prstGeom>
          <a:noFill/>
          <a:ln>
            <a:noFill/>
          </a:ln>
        </p:spPr>
      </p:pic>
      <p:pic>
        <p:nvPicPr>
          <p:cNvPr id="1641" name="Google Shape;1641;p61">
            <a:hlinkClick r:id="rId12"/>
          </p:cNvPr>
          <p:cNvPicPr preferRelativeResize="0"/>
          <p:nvPr/>
        </p:nvPicPr>
        <p:blipFill rotWithShape="1">
          <a:blip r:embed="rId13">
            <a:alphaModFix/>
          </a:blip>
          <a:srcRect b="0" l="0" r="0" t="0"/>
          <a:stretch/>
        </p:blipFill>
        <p:spPr>
          <a:xfrm flipH="1">
            <a:off x="2626964" y="2331237"/>
            <a:ext cx="692619" cy="692615"/>
          </a:xfrm>
          <a:prstGeom prst="rect">
            <a:avLst/>
          </a:prstGeom>
          <a:noFill/>
          <a:ln>
            <a:noFill/>
          </a:ln>
        </p:spPr>
      </p:pic>
      <p:pic>
        <p:nvPicPr>
          <p:cNvPr id="1642" name="Google Shape;1642;p61"/>
          <p:cNvPicPr preferRelativeResize="0"/>
          <p:nvPr/>
        </p:nvPicPr>
        <p:blipFill rotWithShape="1">
          <a:blip r:embed="rId14">
            <a:alphaModFix/>
          </a:blip>
          <a:srcRect b="0" l="0" r="0" t="0"/>
          <a:stretch/>
        </p:blipFill>
        <p:spPr>
          <a:xfrm>
            <a:off x="2282967" y="3038194"/>
            <a:ext cx="1380613" cy="350481"/>
          </a:xfrm>
          <a:prstGeom prst="rect">
            <a:avLst/>
          </a:prstGeom>
          <a:noFill/>
          <a:ln>
            <a:noFill/>
          </a:ln>
        </p:spPr>
      </p:pic>
      <p:pic>
        <p:nvPicPr>
          <p:cNvPr id="1643" name="Google Shape;1643;p61">
            <a:hlinkClick r:id="rId15"/>
          </p:cNvPr>
          <p:cNvPicPr preferRelativeResize="0"/>
          <p:nvPr/>
        </p:nvPicPr>
        <p:blipFill rotWithShape="1">
          <a:blip r:embed="rId16">
            <a:alphaModFix/>
          </a:blip>
          <a:srcRect b="0" l="0" r="0" t="0"/>
          <a:stretch/>
        </p:blipFill>
        <p:spPr>
          <a:xfrm>
            <a:off x="6197645" y="925979"/>
            <a:ext cx="692619" cy="692615"/>
          </a:xfrm>
          <a:prstGeom prst="rect">
            <a:avLst/>
          </a:prstGeom>
          <a:noFill/>
          <a:ln>
            <a:noFill/>
          </a:ln>
        </p:spPr>
      </p:pic>
      <p:pic>
        <p:nvPicPr>
          <p:cNvPr id="1644" name="Google Shape;1644;p61"/>
          <p:cNvPicPr preferRelativeResize="0"/>
          <p:nvPr/>
        </p:nvPicPr>
        <p:blipFill rotWithShape="1">
          <a:blip r:embed="rId17">
            <a:alphaModFix/>
          </a:blip>
          <a:srcRect b="0" l="0" r="0" t="0"/>
          <a:stretch/>
        </p:blipFill>
        <p:spPr>
          <a:xfrm>
            <a:off x="5887708" y="1641048"/>
            <a:ext cx="1312492" cy="334306"/>
          </a:xfrm>
          <a:prstGeom prst="rect">
            <a:avLst/>
          </a:prstGeom>
          <a:noFill/>
          <a:ln>
            <a:noFill/>
          </a:ln>
        </p:spPr>
      </p:pic>
      <p:pic>
        <p:nvPicPr>
          <p:cNvPr id="1645" name="Google Shape;1645;p61">
            <a:hlinkClick r:id="rId18"/>
          </p:cNvPr>
          <p:cNvPicPr preferRelativeResize="0"/>
          <p:nvPr/>
        </p:nvPicPr>
        <p:blipFill rotWithShape="1">
          <a:blip r:embed="rId19">
            <a:alphaModFix/>
          </a:blip>
          <a:srcRect b="0" l="0" r="0" t="0"/>
          <a:stretch/>
        </p:blipFill>
        <p:spPr>
          <a:xfrm flipH="1">
            <a:off x="4048489" y="2331281"/>
            <a:ext cx="692647" cy="692643"/>
          </a:xfrm>
          <a:prstGeom prst="rect">
            <a:avLst/>
          </a:prstGeom>
          <a:noFill/>
          <a:ln>
            <a:noFill/>
          </a:ln>
        </p:spPr>
      </p:pic>
      <p:pic>
        <p:nvPicPr>
          <p:cNvPr id="1646" name="Google Shape;1646;p61"/>
          <p:cNvPicPr preferRelativeResize="0"/>
          <p:nvPr/>
        </p:nvPicPr>
        <p:blipFill rotWithShape="1">
          <a:blip r:embed="rId20">
            <a:alphaModFix/>
          </a:blip>
          <a:srcRect b="0" l="0" r="0" t="0"/>
          <a:stretch/>
        </p:blipFill>
        <p:spPr>
          <a:xfrm>
            <a:off x="3750072" y="3035597"/>
            <a:ext cx="1289482" cy="489359"/>
          </a:xfrm>
          <a:prstGeom prst="rect">
            <a:avLst/>
          </a:prstGeom>
          <a:noFill/>
          <a:ln>
            <a:noFill/>
          </a:ln>
        </p:spPr>
      </p:pic>
      <p:pic>
        <p:nvPicPr>
          <p:cNvPr id="1647" name="Google Shape;1647;p61">
            <a:hlinkClick r:id="rId21"/>
          </p:cNvPr>
          <p:cNvPicPr preferRelativeResize="0"/>
          <p:nvPr/>
        </p:nvPicPr>
        <p:blipFill rotWithShape="1">
          <a:blip r:embed="rId22">
            <a:alphaModFix/>
          </a:blip>
          <a:srcRect b="0" l="0" r="0" t="0"/>
          <a:stretch/>
        </p:blipFill>
        <p:spPr>
          <a:xfrm>
            <a:off x="5355675" y="2331252"/>
            <a:ext cx="754044" cy="754040"/>
          </a:xfrm>
          <a:prstGeom prst="rect">
            <a:avLst/>
          </a:prstGeom>
          <a:noFill/>
          <a:ln>
            <a:noFill/>
          </a:ln>
        </p:spPr>
      </p:pic>
      <p:pic>
        <p:nvPicPr>
          <p:cNvPr id="1648" name="Google Shape;1648;p61"/>
          <p:cNvPicPr preferRelativeResize="0"/>
          <p:nvPr/>
        </p:nvPicPr>
        <p:blipFill rotWithShape="1">
          <a:blip r:embed="rId23">
            <a:alphaModFix/>
          </a:blip>
          <a:srcRect b="0" l="0" r="0" t="0"/>
          <a:stretch/>
        </p:blipFill>
        <p:spPr>
          <a:xfrm>
            <a:off x="4988342" y="3096867"/>
            <a:ext cx="1488711" cy="515309"/>
          </a:xfrm>
          <a:prstGeom prst="rect">
            <a:avLst/>
          </a:prstGeom>
          <a:noFill/>
          <a:ln>
            <a:noFill/>
          </a:ln>
        </p:spPr>
      </p:pic>
      <p:sp>
        <p:nvSpPr>
          <p:cNvPr id="1649" name="Google Shape;1649;p61"/>
          <p:cNvSpPr txBox="1"/>
          <p:nvPr/>
        </p:nvSpPr>
        <p:spPr>
          <a:xfrm>
            <a:off x="720725" y="3558250"/>
            <a:ext cx="1183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333333"/>
                </a:solidFill>
                <a:latin typeface="Lexend"/>
                <a:ea typeface="Lexend"/>
                <a:cs typeface="Lexend"/>
                <a:sym typeface="Lexend"/>
              </a:rPr>
              <a:t>Además:</a:t>
            </a:r>
            <a:r>
              <a:rPr b="0" i="0" lang="en" sz="1800" u="none" cap="none" strike="noStrike">
                <a:solidFill>
                  <a:srgbClr val="333333"/>
                </a:solidFill>
                <a:latin typeface="Itim"/>
                <a:ea typeface="Itim"/>
                <a:cs typeface="Itim"/>
                <a:sym typeface="Itim"/>
              </a:rPr>
              <a:t> </a:t>
            </a:r>
            <a:endParaRPr b="0" i="0" sz="1400" u="none" cap="none" strike="noStrike">
              <a:solidFill>
                <a:srgbClr val="000000"/>
              </a:solidFill>
              <a:latin typeface="Arial"/>
              <a:ea typeface="Arial"/>
              <a:cs typeface="Arial"/>
              <a:sym typeface="Arial"/>
            </a:endParaRPr>
          </a:p>
        </p:txBody>
      </p:sp>
      <p:pic>
        <p:nvPicPr>
          <p:cNvPr id="1650" name="Google Shape;1650;p61"/>
          <p:cNvPicPr preferRelativeResize="0"/>
          <p:nvPr/>
        </p:nvPicPr>
        <p:blipFill rotWithShape="1">
          <a:blip r:embed="rId13">
            <a:alphaModFix/>
          </a:blip>
          <a:srcRect b="0" l="0" r="0" t="0"/>
          <a:stretch/>
        </p:blipFill>
        <p:spPr>
          <a:xfrm>
            <a:off x="1145925" y="4019945"/>
            <a:ext cx="610325" cy="610325"/>
          </a:xfrm>
          <a:prstGeom prst="rect">
            <a:avLst/>
          </a:prstGeom>
          <a:noFill/>
          <a:ln>
            <a:noFill/>
          </a:ln>
        </p:spPr>
      </p:pic>
      <p:pic>
        <p:nvPicPr>
          <p:cNvPr id="1651" name="Google Shape;1651;p61"/>
          <p:cNvPicPr preferRelativeResize="0"/>
          <p:nvPr/>
        </p:nvPicPr>
        <p:blipFill rotWithShape="1">
          <a:blip r:embed="rId24">
            <a:alphaModFix/>
          </a:blip>
          <a:srcRect b="0" l="0" r="0" t="0"/>
          <a:stretch/>
        </p:blipFill>
        <p:spPr>
          <a:xfrm>
            <a:off x="813225" y="4642676"/>
            <a:ext cx="1183200" cy="468814"/>
          </a:xfrm>
          <a:prstGeom prst="rect">
            <a:avLst/>
          </a:prstGeom>
          <a:noFill/>
          <a:ln>
            <a:noFill/>
          </a:ln>
        </p:spPr>
      </p:pic>
      <p:pic>
        <p:nvPicPr>
          <p:cNvPr id="1652" name="Google Shape;1652;p61"/>
          <p:cNvPicPr preferRelativeResize="0"/>
          <p:nvPr/>
        </p:nvPicPr>
        <p:blipFill rotWithShape="1">
          <a:blip r:embed="rId25">
            <a:alphaModFix/>
          </a:blip>
          <a:srcRect b="0" l="0" r="0" t="0"/>
          <a:stretch/>
        </p:blipFill>
        <p:spPr>
          <a:xfrm flipH="1">
            <a:off x="2304875" y="4019963"/>
            <a:ext cx="610300" cy="610300"/>
          </a:xfrm>
          <a:prstGeom prst="rect">
            <a:avLst/>
          </a:prstGeom>
          <a:noFill/>
          <a:ln>
            <a:noFill/>
          </a:ln>
        </p:spPr>
      </p:pic>
      <p:pic>
        <p:nvPicPr>
          <p:cNvPr id="1653" name="Google Shape;1653;p61"/>
          <p:cNvPicPr preferRelativeResize="0"/>
          <p:nvPr/>
        </p:nvPicPr>
        <p:blipFill rotWithShape="1">
          <a:blip r:embed="rId26">
            <a:alphaModFix/>
          </a:blip>
          <a:srcRect b="0" l="0" r="0" t="0"/>
          <a:stretch/>
        </p:blipFill>
        <p:spPr>
          <a:xfrm>
            <a:off x="2018425" y="4658400"/>
            <a:ext cx="1183200" cy="474033"/>
          </a:xfrm>
          <a:prstGeom prst="rect">
            <a:avLst/>
          </a:prstGeom>
          <a:noFill/>
          <a:ln>
            <a:noFill/>
          </a:ln>
        </p:spPr>
      </p:pic>
      <p:grpSp>
        <p:nvGrpSpPr>
          <p:cNvPr id="1654" name="Google Shape;1654;p61"/>
          <p:cNvGrpSpPr/>
          <p:nvPr/>
        </p:nvGrpSpPr>
        <p:grpSpPr>
          <a:xfrm>
            <a:off x="7329762" y="4044168"/>
            <a:ext cx="610329" cy="590110"/>
            <a:chOff x="3038875" y="3113550"/>
            <a:chExt cx="871525" cy="871525"/>
          </a:xfrm>
        </p:grpSpPr>
        <p:pic>
          <p:nvPicPr>
            <p:cNvPr id="1655" name="Google Shape;1655;p61"/>
            <p:cNvPicPr preferRelativeResize="0"/>
            <p:nvPr/>
          </p:nvPicPr>
          <p:blipFill rotWithShape="1">
            <a:blip r:embed="rId27">
              <a:alphaModFix/>
            </a:blip>
            <a:srcRect b="0" l="0" r="0" t="0"/>
            <a:stretch/>
          </p:blipFill>
          <p:spPr>
            <a:xfrm>
              <a:off x="3038875" y="3113550"/>
              <a:ext cx="871525" cy="871525"/>
            </a:xfrm>
            <a:prstGeom prst="rect">
              <a:avLst/>
            </a:prstGeom>
            <a:noFill/>
            <a:ln>
              <a:noFill/>
            </a:ln>
          </p:spPr>
        </p:pic>
        <p:pic>
          <p:nvPicPr>
            <p:cNvPr id="1656" name="Google Shape;1656;p61"/>
            <p:cNvPicPr preferRelativeResize="0"/>
            <p:nvPr/>
          </p:nvPicPr>
          <p:blipFill rotWithShape="1">
            <a:blip r:embed="rId28">
              <a:alphaModFix/>
            </a:blip>
            <a:srcRect b="0" l="0" r="0" t="0"/>
            <a:stretch/>
          </p:blipFill>
          <p:spPr>
            <a:xfrm>
              <a:off x="3278945" y="3353620"/>
              <a:ext cx="360000" cy="360000"/>
            </a:xfrm>
            <a:prstGeom prst="rect">
              <a:avLst/>
            </a:prstGeom>
            <a:noFill/>
            <a:ln>
              <a:noFill/>
            </a:ln>
          </p:spPr>
        </p:pic>
      </p:grpSp>
      <p:pic>
        <p:nvPicPr>
          <p:cNvPr id="1657" name="Google Shape;1657;p61"/>
          <p:cNvPicPr preferRelativeResize="0"/>
          <p:nvPr/>
        </p:nvPicPr>
        <p:blipFill rotWithShape="1">
          <a:blip r:embed="rId29">
            <a:alphaModFix/>
          </a:blip>
          <a:srcRect b="0" l="0" r="0" t="0"/>
          <a:stretch/>
        </p:blipFill>
        <p:spPr>
          <a:xfrm>
            <a:off x="4692100" y="4019975"/>
            <a:ext cx="610300" cy="610300"/>
          </a:xfrm>
          <a:prstGeom prst="rect">
            <a:avLst/>
          </a:prstGeom>
          <a:noFill/>
          <a:ln>
            <a:noFill/>
          </a:ln>
        </p:spPr>
      </p:pic>
      <p:pic>
        <p:nvPicPr>
          <p:cNvPr id="1658" name="Google Shape;1658;p61"/>
          <p:cNvPicPr preferRelativeResize="0"/>
          <p:nvPr/>
        </p:nvPicPr>
        <p:blipFill rotWithShape="1">
          <a:blip r:embed="rId30">
            <a:alphaModFix/>
          </a:blip>
          <a:srcRect b="0" l="0" r="0" t="0"/>
          <a:stretch/>
        </p:blipFill>
        <p:spPr>
          <a:xfrm>
            <a:off x="4281000" y="4685350"/>
            <a:ext cx="1432500" cy="313236"/>
          </a:xfrm>
          <a:prstGeom prst="rect">
            <a:avLst/>
          </a:prstGeom>
          <a:noFill/>
          <a:ln>
            <a:noFill/>
          </a:ln>
        </p:spPr>
      </p:pic>
      <p:sp>
        <p:nvSpPr>
          <p:cNvPr id="1659" name="Google Shape;1659;p61"/>
          <p:cNvSpPr txBox="1"/>
          <p:nvPr/>
        </p:nvSpPr>
        <p:spPr>
          <a:xfrm>
            <a:off x="6944625" y="4621050"/>
            <a:ext cx="1380600" cy="5487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300"/>
              <a:buFont typeface="Arial"/>
              <a:buNone/>
            </a:pPr>
            <a:r>
              <a:rPr b="0" i="0" lang="en" sz="1100" u="none" cap="none" strike="noStrike">
                <a:solidFill>
                  <a:srgbClr val="2670B2"/>
                </a:solidFill>
                <a:latin typeface="Arial"/>
                <a:ea typeface="Arial"/>
                <a:cs typeface="Arial"/>
                <a:sym typeface="Arial"/>
              </a:rPr>
              <a:t>Buzón de entrega de libros</a:t>
            </a:r>
            <a:endParaRPr b="0" i="0" sz="1100" u="none" cap="none" strike="noStrike">
              <a:solidFill>
                <a:srgbClr val="2670B2"/>
              </a:solidFill>
              <a:latin typeface="Arial"/>
              <a:ea typeface="Arial"/>
              <a:cs typeface="Arial"/>
              <a:sym typeface="Arial"/>
            </a:endParaRPr>
          </a:p>
        </p:txBody>
      </p:sp>
      <p:pic>
        <p:nvPicPr>
          <p:cNvPr id="1660" name="Google Shape;1660;p61"/>
          <p:cNvPicPr preferRelativeResize="0"/>
          <p:nvPr/>
        </p:nvPicPr>
        <p:blipFill rotWithShape="1">
          <a:blip r:embed="rId31">
            <a:alphaModFix/>
          </a:blip>
          <a:srcRect b="0" l="0" r="0" t="0"/>
          <a:stretch/>
        </p:blipFill>
        <p:spPr>
          <a:xfrm>
            <a:off x="6030662" y="4019950"/>
            <a:ext cx="610325" cy="610325"/>
          </a:xfrm>
          <a:prstGeom prst="rect">
            <a:avLst/>
          </a:prstGeom>
          <a:noFill/>
          <a:ln>
            <a:noFill/>
          </a:ln>
        </p:spPr>
      </p:pic>
      <p:pic>
        <p:nvPicPr>
          <p:cNvPr id="1661" name="Google Shape;1661;p61"/>
          <p:cNvPicPr preferRelativeResize="0"/>
          <p:nvPr/>
        </p:nvPicPr>
        <p:blipFill rotWithShape="1">
          <a:blip r:embed="rId32">
            <a:alphaModFix/>
          </a:blip>
          <a:srcRect b="0" l="0" r="0" t="0"/>
          <a:stretch/>
        </p:blipFill>
        <p:spPr>
          <a:xfrm>
            <a:off x="5655150" y="4707160"/>
            <a:ext cx="1289475" cy="448815"/>
          </a:xfrm>
          <a:prstGeom prst="rect">
            <a:avLst/>
          </a:prstGeom>
          <a:noFill/>
          <a:ln>
            <a:noFill/>
          </a:ln>
        </p:spPr>
      </p:pic>
      <p:pic>
        <p:nvPicPr>
          <p:cNvPr id="1662" name="Google Shape;1662;p61"/>
          <p:cNvPicPr preferRelativeResize="0"/>
          <p:nvPr/>
        </p:nvPicPr>
        <p:blipFill rotWithShape="1">
          <a:blip r:embed="rId33">
            <a:alphaModFix/>
          </a:blip>
          <a:srcRect b="0" l="0" r="0" t="0"/>
          <a:stretch/>
        </p:blipFill>
        <p:spPr>
          <a:xfrm>
            <a:off x="3457762" y="4019962"/>
            <a:ext cx="610325" cy="610325"/>
          </a:xfrm>
          <a:prstGeom prst="rect">
            <a:avLst/>
          </a:prstGeom>
          <a:noFill/>
          <a:ln>
            <a:noFill/>
          </a:ln>
        </p:spPr>
      </p:pic>
      <p:pic>
        <p:nvPicPr>
          <p:cNvPr id="1663" name="Google Shape;1663;p61"/>
          <p:cNvPicPr preferRelativeResize="0"/>
          <p:nvPr/>
        </p:nvPicPr>
        <p:blipFill rotWithShape="1">
          <a:blip r:embed="rId34">
            <a:alphaModFix/>
          </a:blip>
          <a:srcRect b="0" l="0" r="0" t="0"/>
          <a:stretch/>
        </p:blipFill>
        <p:spPr>
          <a:xfrm>
            <a:off x="3159125" y="4686443"/>
            <a:ext cx="1183200" cy="4702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sp>
        <p:nvSpPr>
          <p:cNvPr id="1668" name="Google Shape;1668;p12"/>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2"/>
          <p:cNvSpPr txBox="1"/>
          <p:nvPr>
            <p:ph type="title"/>
          </p:nvPr>
        </p:nvSpPr>
        <p:spPr>
          <a:xfrm>
            <a:off x="2247750" y="1710250"/>
            <a:ext cx="4648500" cy="11145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4200"/>
              <a:buNone/>
            </a:pPr>
            <a:r>
              <a:rPr lang="en" sz="4100">
                <a:latin typeface="Lexend"/>
                <a:ea typeface="Lexend"/>
                <a:cs typeface="Lexend"/>
                <a:sym typeface="Lexend"/>
              </a:rPr>
              <a:t>¡Ven, conoce y usa tu biblioteca!</a:t>
            </a:r>
            <a:endParaRPr sz="4100">
              <a:latin typeface="Lexend"/>
              <a:ea typeface="Lexend"/>
              <a:cs typeface="Lexend"/>
              <a:sym typeface="Lexend"/>
            </a:endParaRPr>
          </a:p>
        </p:txBody>
      </p:sp>
      <p:sp>
        <p:nvSpPr>
          <p:cNvPr id="1670" name="Google Shape;1670;p12"/>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1" name="Google Shape;1671;p12"/>
          <p:cNvPicPr preferRelativeResize="0"/>
          <p:nvPr/>
        </p:nvPicPr>
        <p:blipFill>
          <a:blip r:embed="rId3">
            <a:alphaModFix/>
          </a:blip>
          <a:stretch>
            <a:fillRect/>
          </a:stretch>
        </p:blipFill>
        <p:spPr>
          <a:xfrm>
            <a:off x="3685771" y="-292775"/>
            <a:ext cx="1488600" cy="1750525"/>
          </a:xfrm>
          <a:prstGeom prst="rect">
            <a:avLst/>
          </a:prstGeom>
          <a:noFill/>
          <a:ln>
            <a:noFill/>
          </a:ln>
        </p:spPr>
      </p:pic>
      <p:sp>
        <p:nvSpPr>
          <p:cNvPr id="1672" name="Google Shape;1672;p12"/>
          <p:cNvSpPr txBox="1"/>
          <p:nvPr>
            <p:ph type="title"/>
          </p:nvPr>
        </p:nvSpPr>
        <p:spPr>
          <a:xfrm>
            <a:off x="1651500" y="4325400"/>
            <a:ext cx="5841000" cy="3609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4200"/>
              <a:buNone/>
            </a:pPr>
            <a:r>
              <a:rPr i="1" lang="en">
                <a:solidFill>
                  <a:srgbClr val="1D5C77"/>
                </a:solidFill>
                <a:latin typeface="Lexend"/>
                <a:ea typeface="Lexend"/>
                <a:cs typeface="Lexend"/>
                <a:sym typeface="Lexend"/>
              </a:rPr>
              <a:t>biblioteca.itson.mx</a:t>
            </a:r>
            <a:endParaRPr i="1">
              <a:solidFill>
                <a:srgbClr val="1D5C77"/>
              </a:solidFill>
              <a:latin typeface="Lexend"/>
              <a:ea typeface="Lexend"/>
              <a:cs typeface="Lexend"/>
              <a:sym typeface="Lexend"/>
            </a:endParaRPr>
          </a:p>
        </p:txBody>
      </p:sp>
      <p:pic>
        <p:nvPicPr>
          <p:cNvPr id="1673" name="Google Shape;1673;p12"/>
          <p:cNvPicPr preferRelativeResize="0"/>
          <p:nvPr/>
        </p:nvPicPr>
        <p:blipFill>
          <a:blip r:embed="rId4">
            <a:alphaModFix/>
          </a:blip>
          <a:stretch>
            <a:fillRect/>
          </a:stretch>
        </p:blipFill>
        <p:spPr>
          <a:xfrm>
            <a:off x="3722300" y="3077248"/>
            <a:ext cx="1415550" cy="884700"/>
          </a:xfrm>
          <a:prstGeom prst="rect">
            <a:avLst/>
          </a:prstGeom>
          <a:noFill/>
          <a:ln>
            <a:noFill/>
          </a:ln>
        </p:spPr>
      </p:pic>
      <p:pic>
        <p:nvPicPr>
          <p:cNvPr id="1674" name="Google Shape;1674;p12"/>
          <p:cNvPicPr preferRelativeResize="0"/>
          <p:nvPr/>
        </p:nvPicPr>
        <p:blipFill>
          <a:blip r:embed="rId5">
            <a:alphaModFix/>
          </a:blip>
          <a:stretch>
            <a:fillRect/>
          </a:stretch>
        </p:blipFill>
        <p:spPr>
          <a:xfrm>
            <a:off x="424500" y="3148100"/>
            <a:ext cx="1708275" cy="1708275"/>
          </a:xfrm>
          <a:prstGeom prst="rect">
            <a:avLst/>
          </a:prstGeom>
          <a:noFill/>
          <a:ln>
            <a:noFill/>
          </a:ln>
        </p:spPr>
      </p:pic>
      <p:pic>
        <p:nvPicPr>
          <p:cNvPr id="1675" name="Google Shape;1675;p12"/>
          <p:cNvPicPr preferRelativeResize="0"/>
          <p:nvPr/>
        </p:nvPicPr>
        <p:blipFill>
          <a:blip r:embed="rId6">
            <a:alphaModFix/>
          </a:blip>
          <a:stretch>
            <a:fillRect/>
          </a:stretch>
        </p:blipFill>
        <p:spPr>
          <a:xfrm>
            <a:off x="6727375" y="3148100"/>
            <a:ext cx="1708275" cy="170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g25fcca3a843_0_0"/>
          <p:cNvSpPr txBox="1"/>
          <p:nvPr>
            <p:ph type="ctrTitle"/>
          </p:nvPr>
        </p:nvSpPr>
        <p:spPr>
          <a:xfrm>
            <a:off x="2018950" y="1460925"/>
            <a:ext cx="5057100" cy="1749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5200">
                <a:latin typeface="Lexend"/>
                <a:ea typeface="Lexend"/>
                <a:cs typeface="Lexend"/>
                <a:sym typeface="Lexend"/>
              </a:rPr>
              <a:t>Plataformas Institucionales</a:t>
            </a:r>
            <a:endParaRPr sz="5200">
              <a:latin typeface="Lexend"/>
              <a:ea typeface="Lexend"/>
              <a:cs typeface="Lexend"/>
              <a:sym typeface="Lexend"/>
            </a:endParaRPr>
          </a:p>
        </p:txBody>
      </p:sp>
      <p:sp>
        <p:nvSpPr>
          <p:cNvPr id="1529" name="Google Shape;1529;g25fcca3a843_0_0"/>
          <p:cNvSpPr txBox="1"/>
          <p:nvPr>
            <p:ph idx="1" type="subTitle"/>
          </p:nvPr>
        </p:nvSpPr>
        <p:spPr>
          <a:xfrm>
            <a:off x="2351850" y="3287050"/>
            <a:ext cx="4440300" cy="357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b="1" lang="en">
                <a:solidFill>
                  <a:srgbClr val="1D5C77"/>
                </a:solidFill>
              </a:rPr>
              <a:t>ITSON</a:t>
            </a:r>
            <a:endParaRPr b="1">
              <a:solidFill>
                <a:srgbClr val="1D5C7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3"/>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5" name="Google Shape;1535;p3"/>
          <p:cNvGrpSpPr/>
          <p:nvPr/>
        </p:nvGrpSpPr>
        <p:grpSpPr>
          <a:xfrm rot="474658">
            <a:off x="967038" y="2594942"/>
            <a:ext cx="1557467" cy="585345"/>
            <a:chOff x="4345425" y="2175475"/>
            <a:chExt cx="800750" cy="176025"/>
          </a:xfrm>
        </p:grpSpPr>
        <p:sp>
          <p:nvSpPr>
            <p:cNvPr id="1536" name="Google Shape;1536;p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8" name="Google Shape;1538;p3"/>
          <p:cNvGrpSpPr/>
          <p:nvPr/>
        </p:nvGrpSpPr>
        <p:grpSpPr>
          <a:xfrm rot="474658">
            <a:off x="6595894" y="2562487"/>
            <a:ext cx="1557467" cy="585345"/>
            <a:chOff x="4345425" y="2175475"/>
            <a:chExt cx="800750" cy="176025"/>
          </a:xfrm>
        </p:grpSpPr>
        <p:sp>
          <p:nvSpPr>
            <p:cNvPr id="1539" name="Google Shape;1539;p3"/>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3"/>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68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1" name="Google Shape;1541;p3"/>
          <p:cNvSpPr txBox="1"/>
          <p:nvPr/>
        </p:nvSpPr>
        <p:spPr>
          <a:xfrm>
            <a:off x="2357700" y="669625"/>
            <a:ext cx="4428600" cy="696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5000">
                <a:solidFill>
                  <a:srgbClr val="1C4587"/>
                </a:solidFill>
                <a:latin typeface="Lexend"/>
                <a:ea typeface="Lexend"/>
                <a:cs typeface="Lexend"/>
                <a:sym typeface="Lexend"/>
              </a:rPr>
              <a:t>¡Bienvenidos!</a:t>
            </a:r>
            <a:endParaRPr b="1" sz="5000">
              <a:solidFill>
                <a:srgbClr val="1C4587"/>
              </a:solidFill>
              <a:latin typeface="Lexend"/>
              <a:ea typeface="Lexend"/>
              <a:cs typeface="Lexend"/>
              <a:sym typeface="Lexend"/>
            </a:endParaRPr>
          </a:p>
        </p:txBody>
      </p:sp>
      <p:sp>
        <p:nvSpPr>
          <p:cNvPr id="1542" name="Google Shape;1542;p3"/>
          <p:cNvSpPr txBox="1"/>
          <p:nvPr/>
        </p:nvSpPr>
        <p:spPr>
          <a:xfrm>
            <a:off x="526237" y="2989581"/>
            <a:ext cx="2506200" cy="57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600">
                <a:solidFill>
                  <a:srgbClr val="000000"/>
                </a:solidFill>
              </a:rPr>
              <a:t>Nombre</a:t>
            </a:r>
            <a:endParaRPr sz="1600">
              <a:solidFill>
                <a:srgbClr val="000000"/>
              </a:solidFill>
            </a:endParaRPr>
          </a:p>
        </p:txBody>
      </p:sp>
      <p:sp>
        <p:nvSpPr>
          <p:cNvPr id="1543" name="Google Shape;1543;p3"/>
          <p:cNvSpPr txBox="1"/>
          <p:nvPr/>
        </p:nvSpPr>
        <p:spPr>
          <a:xfrm>
            <a:off x="6189851" y="2581593"/>
            <a:ext cx="25062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1C4587"/>
                </a:solidFill>
                <a:latin typeface="Itim"/>
                <a:ea typeface="Itim"/>
                <a:cs typeface="Itim"/>
                <a:sym typeface="Itim"/>
              </a:rPr>
              <a:t>Cubículo</a:t>
            </a:r>
            <a:endParaRPr b="1" sz="2000">
              <a:solidFill>
                <a:srgbClr val="1C4587"/>
              </a:solidFill>
              <a:latin typeface="Itim"/>
              <a:ea typeface="Itim"/>
              <a:cs typeface="Itim"/>
              <a:sym typeface="Itim"/>
            </a:endParaRPr>
          </a:p>
        </p:txBody>
      </p:sp>
      <p:sp>
        <p:nvSpPr>
          <p:cNvPr id="1544" name="Google Shape;1544;p3"/>
          <p:cNvSpPr txBox="1"/>
          <p:nvPr/>
        </p:nvSpPr>
        <p:spPr>
          <a:xfrm>
            <a:off x="493412" y="2582784"/>
            <a:ext cx="2506200" cy="40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1C4587"/>
                </a:solidFill>
                <a:latin typeface="Itim"/>
                <a:ea typeface="Itim"/>
                <a:cs typeface="Itim"/>
                <a:sym typeface="Itim"/>
              </a:rPr>
              <a:t>Tutor: </a:t>
            </a:r>
            <a:endParaRPr b="1" sz="2000">
              <a:solidFill>
                <a:srgbClr val="1C4587"/>
              </a:solidFill>
              <a:latin typeface="Itim"/>
              <a:ea typeface="Itim"/>
              <a:cs typeface="Itim"/>
              <a:sym typeface="Itim"/>
            </a:endParaRPr>
          </a:p>
        </p:txBody>
      </p:sp>
      <p:sp>
        <p:nvSpPr>
          <p:cNvPr id="1545" name="Google Shape;1545;p3"/>
          <p:cNvSpPr txBox="1"/>
          <p:nvPr/>
        </p:nvSpPr>
        <p:spPr>
          <a:xfrm>
            <a:off x="6189851" y="3022025"/>
            <a:ext cx="2506200" cy="57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600">
                <a:solidFill>
                  <a:srgbClr val="000000"/>
                </a:solidFill>
              </a:rPr>
              <a:t>Ubicación y horario de atención </a:t>
            </a:r>
            <a:endParaRPr sz="1600">
              <a:solidFill>
                <a:srgbClr val="000000"/>
              </a:solidFill>
            </a:endParaRPr>
          </a:p>
        </p:txBody>
      </p:sp>
      <p:sp>
        <p:nvSpPr>
          <p:cNvPr id="1546" name="Google Shape;1546;p3"/>
          <p:cNvSpPr txBox="1"/>
          <p:nvPr/>
        </p:nvSpPr>
        <p:spPr>
          <a:xfrm>
            <a:off x="1882650" y="4506300"/>
            <a:ext cx="5641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1400" u="none" cap="none" strike="noStrike">
                <a:solidFill>
                  <a:srgbClr val="1C4587"/>
                </a:solidFill>
                <a:latin typeface="Lexend"/>
                <a:ea typeface="Lexend"/>
                <a:cs typeface="Lexend"/>
                <a:sym typeface="Lexend"/>
              </a:rPr>
              <a:t>Obregón</a:t>
            </a:r>
            <a:r>
              <a:rPr b="1" i="0" lang="en" sz="1400" u="none" cap="none" strike="noStrike">
                <a:solidFill>
                  <a:srgbClr val="000000"/>
                </a:solidFill>
                <a:latin typeface="Lexend"/>
                <a:ea typeface="Lexend"/>
                <a:cs typeface="Lexend"/>
                <a:sym typeface="Lexend"/>
              </a:rPr>
              <a:t> /  </a:t>
            </a:r>
            <a:r>
              <a:rPr b="1" i="0" lang="en" sz="1400" u="none" cap="none" strike="noStrike">
                <a:solidFill>
                  <a:srgbClr val="1C4587"/>
                </a:solidFill>
                <a:latin typeface="Lexend"/>
                <a:ea typeface="Lexend"/>
                <a:cs typeface="Lexend"/>
                <a:sym typeface="Lexend"/>
              </a:rPr>
              <a:t>Navojoa /  Guaymas /  Empalme </a:t>
            </a:r>
            <a:endParaRPr b="1" i="0" sz="1400" u="none" cap="none" strike="noStrike">
              <a:solidFill>
                <a:srgbClr val="1C4587"/>
              </a:solidFill>
              <a:latin typeface="Lexend"/>
              <a:ea typeface="Lexend"/>
              <a:cs typeface="Lexend"/>
              <a:sym typeface="Lexend"/>
            </a:endParaRPr>
          </a:p>
        </p:txBody>
      </p:sp>
      <p:sp>
        <p:nvSpPr>
          <p:cNvPr id="1547" name="Google Shape;1547;p3"/>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8" name="Google Shape;1548;p3"/>
          <p:cNvPicPr preferRelativeResize="0"/>
          <p:nvPr/>
        </p:nvPicPr>
        <p:blipFill>
          <a:blip r:embed="rId3">
            <a:alphaModFix/>
          </a:blip>
          <a:stretch>
            <a:fillRect/>
          </a:stretch>
        </p:blipFill>
        <p:spPr>
          <a:xfrm>
            <a:off x="3265575" y="1828363"/>
            <a:ext cx="2216087" cy="22160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5"/>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
          <p:cNvSpPr txBox="1"/>
          <p:nvPr>
            <p:ph type="title"/>
          </p:nvPr>
        </p:nvSpPr>
        <p:spPr>
          <a:xfrm>
            <a:off x="805475" y="577575"/>
            <a:ext cx="36480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sz="3900">
                <a:latin typeface="Lexend"/>
                <a:ea typeface="Lexend"/>
                <a:cs typeface="Lexend"/>
                <a:sym typeface="Lexend"/>
              </a:rPr>
              <a:t>www.itson.mx</a:t>
            </a:r>
            <a:endParaRPr sz="3900">
              <a:latin typeface="Lexend"/>
              <a:ea typeface="Lexend"/>
              <a:cs typeface="Lexend"/>
              <a:sym typeface="Lexend"/>
            </a:endParaRPr>
          </a:p>
        </p:txBody>
      </p:sp>
      <p:sp>
        <p:nvSpPr>
          <p:cNvPr id="1555" name="Google Shape;1555;p5"/>
          <p:cNvSpPr txBox="1"/>
          <p:nvPr>
            <p:ph idx="4294967295" type="subTitle"/>
          </p:nvPr>
        </p:nvSpPr>
        <p:spPr>
          <a:xfrm>
            <a:off x="5071950" y="1178400"/>
            <a:ext cx="3648000" cy="27867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chemeClr val="dk2"/>
              </a:buClr>
              <a:buSzPts val="2800"/>
              <a:buFont typeface="Arial"/>
              <a:buNone/>
            </a:pPr>
            <a:r>
              <a:rPr i="0" lang="en" sz="1500" u="none" cap="none" strike="noStrike">
                <a:solidFill>
                  <a:srgbClr val="333333"/>
                </a:solidFill>
                <a:latin typeface="Lexend"/>
                <a:ea typeface="Lexend"/>
                <a:cs typeface="Lexend"/>
                <a:sym typeface="Lexend"/>
              </a:rPr>
              <a:t>En la página institucional podrás encontrar información de primera mano, sobre los programas, servicios, noticias, historia de la universidad, trámites, información de cada carrera, ubicación de los responsables de carrera, así como la agenda universitaria con todo lo que acontece mes con mes en la universidad. </a:t>
            </a:r>
            <a:endParaRPr i="0" sz="1500" u="none" cap="none" strike="noStrike">
              <a:solidFill>
                <a:srgbClr val="333333"/>
              </a:solidFill>
              <a:latin typeface="Lexend"/>
              <a:ea typeface="Lexend"/>
              <a:cs typeface="Lexend"/>
              <a:sym typeface="Lexend"/>
            </a:endParaRPr>
          </a:p>
          <a:p>
            <a:pPr indent="0" lvl="0" marL="0" marR="0" rtl="0" algn="just">
              <a:lnSpc>
                <a:spcPct val="100000"/>
              </a:lnSpc>
              <a:spcBef>
                <a:spcPts val="0"/>
              </a:spcBef>
              <a:spcAft>
                <a:spcPts val="0"/>
              </a:spcAft>
              <a:buClr>
                <a:schemeClr val="dk2"/>
              </a:buClr>
              <a:buSzPts val="2800"/>
              <a:buFont typeface="Arial"/>
              <a:buNone/>
            </a:pPr>
            <a:r>
              <a:rPr i="0" lang="en" sz="1500" u="none" cap="none" strike="noStrike">
                <a:solidFill>
                  <a:srgbClr val="333333"/>
                </a:solidFill>
                <a:latin typeface="Lexend"/>
                <a:ea typeface="Lexend"/>
                <a:cs typeface="Lexend"/>
                <a:sym typeface="Lexend"/>
              </a:rPr>
              <a:t>Quieres más información, utiliza el buscador de tu página</a:t>
            </a:r>
            <a:r>
              <a:rPr b="0" i="0" lang="en" sz="1600" u="none" cap="none" strike="noStrike">
                <a:solidFill>
                  <a:srgbClr val="333333"/>
                </a:solidFill>
                <a:latin typeface="Itim"/>
                <a:ea typeface="Itim"/>
                <a:cs typeface="Itim"/>
                <a:sym typeface="Itim"/>
              </a:rPr>
              <a:t>. </a:t>
            </a:r>
            <a:endParaRPr b="0" i="0" sz="1600" u="none" cap="none" strike="noStrike">
              <a:solidFill>
                <a:srgbClr val="333333"/>
              </a:solidFill>
              <a:latin typeface="Itim"/>
              <a:ea typeface="Itim"/>
              <a:cs typeface="Itim"/>
              <a:sym typeface="Itim"/>
            </a:endParaRPr>
          </a:p>
        </p:txBody>
      </p:sp>
      <p:pic>
        <p:nvPicPr>
          <p:cNvPr id="1556" name="Google Shape;1556;p5"/>
          <p:cNvPicPr preferRelativeResize="0"/>
          <p:nvPr/>
        </p:nvPicPr>
        <p:blipFill rotWithShape="1">
          <a:blip r:embed="rId3">
            <a:alphaModFix/>
          </a:blip>
          <a:srcRect b="0" l="0" r="0" t="0"/>
          <a:stretch/>
        </p:blipFill>
        <p:spPr>
          <a:xfrm rot="-4040401">
            <a:off x="8156766" y="4127390"/>
            <a:ext cx="626114" cy="486975"/>
          </a:xfrm>
          <a:prstGeom prst="rect">
            <a:avLst/>
          </a:prstGeom>
          <a:noFill/>
          <a:ln>
            <a:noFill/>
          </a:ln>
        </p:spPr>
      </p:pic>
      <p:sp>
        <p:nvSpPr>
          <p:cNvPr id="1557" name="Google Shape;1557;p5"/>
          <p:cNvSpPr txBox="1"/>
          <p:nvPr/>
        </p:nvSpPr>
        <p:spPr>
          <a:xfrm>
            <a:off x="4954650" y="4116925"/>
            <a:ext cx="38826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 sz="2100" u="sng" cap="none" strike="noStrike">
                <a:solidFill>
                  <a:schemeClr val="hlink"/>
                </a:solidFill>
                <a:latin typeface="Lexend"/>
                <a:ea typeface="Lexend"/>
                <a:cs typeface="Lexend"/>
                <a:sym typeface="Lexend"/>
                <a:hlinkClick r:id="rId4"/>
              </a:rPr>
              <a:t>www.itson.mx</a:t>
            </a:r>
            <a:endParaRPr b="1" i="0" sz="2100" u="none" cap="none" strike="noStrike">
              <a:solidFill>
                <a:schemeClr val="dk1"/>
              </a:solidFill>
              <a:latin typeface="Lexend"/>
              <a:ea typeface="Lexend"/>
              <a:cs typeface="Lexend"/>
              <a:sym typeface="Lexend"/>
            </a:endParaRPr>
          </a:p>
        </p:txBody>
      </p:sp>
      <p:pic>
        <p:nvPicPr>
          <p:cNvPr id="1558" name="Google Shape;1558;p5"/>
          <p:cNvPicPr preferRelativeResize="0"/>
          <p:nvPr/>
        </p:nvPicPr>
        <p:blipFill rotWithShape="1">
          <a:blip r:embed="rId5">
            <a:alphaModFix/>
          </a:blip>
          <a:srcRect b="4442" l="0" r="0" t="7938"/>
          <a:stretch/>
        </p:blipFill>
        <p:spPr>
          <a:xfrm>
            <a:off x="278450" y="1431425"/>
            <a:ext cx="4511349" cy="268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p6"/>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
          <p:cNvSpPr txBox="1"/>
          <p:nvPr>
            <p:ph type="title"/>
          </p:nvPr>
        </p:nvSpPr>
        <p:spPr>
          <a:xfrm>
            <a:off x="947250" y="536544"/>
            <a:ext cx="2808000" cy="755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2"/>
              </a:buClr>
              <a:buSzPts val="1100"/>
              <a:buFont typeface="Arial"/>
              <a:buNone/>
            </a:pPr>
            <a:r>
              <a:rPr lang="en">
                <a:solidFill>
                  <a:schemeClr val="hlink"/>
                </a:solidFill>
                <a:uFill>
                  <a:noFill/>
                </a:uFill>
                <a:latin typeface="Lexend"/>
                <a:ea typeface="Lexend"/>
                <a:cs typeface="Lexend"/>
                <a:sym typeface="Lexend"/>
                <a:hlinkClick r:id="rId3"/>
              </a:rPr>
              <a:t>CIA</a:t>
            </a:r>
            <a:endParaRPr>
              <a:latin typeface="Lexend"/>
              <a:ea typeface="Lexend"/>
              <a:cs typeface="Lexend"/>
              <a:sym typeface="Lexend"/>
            </a:endParaRPr>
          </a:p>
        </p:txBody>
      </p:sp>
      <p:sp>
        <p:nvSpPr>
          <p:cNvPr id="1565" name="Google Shape;1565;p6"/>
          <p:cNvSpPr txBox="1"/>
          <p:nvPr>
            <p:ph idx="1" type="body"/>
          </p:nvPr>
        </p:nvSpPr>
        <p:spPr>
          <a:xfrm>
            <a:off x="164075" y="1339425"/>
            <a:ext cx="4271700" cy="41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200"/>
              <a:buNone/>
            </a:pPr>
            <a:r>
              <a:rPr i="1" lang="en">
                <a:solidFill>
                  <a:schemeClr val="dk1"/>
                </a:solidFill>
                <a:latin typeface="Lexend"/>
                <a:ea typeface="Lexend"/>
                <a:cs typeface="Lexend"/>
                <a:sym typeface="Lexend"/>
              </a:rPr>
              <a:t>Centro de Información Académica</a:t>
            </a:r>
            <a:endParaRPr i="1">
              <a:solidFill>
                <a:schemeClr val="dk1"/>
              </a:solidFill>
              <a:latin typeface="Lexend"/>
              <a:ea typeface="Lexend"/>
              <a:cs typeface="Lexend"/>
              <a:sym typeface="Lexend"/>
            </a:endParaRPr>
          </a:p>
        </p:txBody>
      </p:sp>
      <p:sp>
        <p:nvSpPr>
          <p:cNvPr id="1566" name="Google Shape;1566;p6"/>
          <p:cNvSpPr txBox="1"/>
          <p:nvPr>
            <p:ph idx="1" type="body"/>
          </p:nvPr>
        </p:nvSpPr>
        <p:spPr>
          <a:xfrm>
            <a:off x="430800" y="1752825"/>
            <a:ext cx="3840900" cy="2771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200"/>
              <a:buNone/>
            </a:pPr>
            <a:r>
              <a:rPr lang="en" sz="1700">
                <a:latin typeface="Lexend"/>
                <a:ea typeface="Lexend"/>
                <a:cs typeface="Lexend"/>
                <a:sym typeface="Lexend"/>
              </a:rPr>
              <a:t>En la plataforma del CIA podrás consultar entre muchas cosas, tu horario, avance academico, hacer trámites virtuales, dar de alta el seguro facultativo.  </a:t>
            </a:r>
            <a:endParaRPr sz="1700">
              <a:latin typeface="Lexend"/>
              <a:ea typeface="Lexend"/>
              <a:cs typeface="Lexend"/>
              <a:sym typeface="Lexend"/>
            </a:endParaRPr>
          </a:p>
          <a:p>
            <a:pPr indent="0" lvl="0" marL="0" rtl="0" algn="just">
              <a:lnSpc>
                <a:spcPct val="115000"/>
              </a:lnSpc>
              <a:spcBef>
                <a:spcPts val="1600"/>
              </a:spcBef>
              <a:spcAft>
                <a:spcPts val="1600"/>
              </a:spcAft>
              <a:buSzPts val="1200"/>
              <a:buNone/>
            </a:pPr>
            <a:r>
              <a:rPr lang="en" sz="1700">
                <a:latin typeface="Lexend"/>
                <a:ea typeface="Lexend"/>
                <a:cs typeface="Lexend"/>
                <a:sym typeface="Lexend"/>
              </a:rPr>
              <a:t>Y cada semestre hacer tu carga académica, es decir inscribirte y hacer tu lista de previsiones.</a:t>
            </a:r>
            <a:r>
              <a:rPr lang="en" sz="1800">
                <a:latin typeface="Lexend"/>
                <a:ea typeface="Lexend"/>
                <a:cs typeface="Lexend"/>
                <a:sym typeface="Lexend"/>
              </a:rPr>
              <a:t> </a:t>
            </a:r>
            <a:endParaRPr sz="1800">
              <a:latin typeface="Lexend"/>
              <a:ea typeface="Lexend"/>
              <a:cs typeface="Lexend"/>
              <a:sym typeface="Lexend"/>
            </a:endParaRPr>
          </a:p>
        </p:txBody>
      </p:sp>
      <p:pic>
        <p:nvPicPr>
          <p:cNvPr id="1567" name="Google Shape;1567;p6"/>
          <p:cNvPicPr preferRelativeResize="0"/>
          <p:nvPr/>
        </p:nvPicPr>
        <p:blipFill rotWithShape="1">
          <a:blip r:embed="rId4">
            <a:alphaModFix/>
          </a:blip>
          <a:srcRect b="0" l="0" r="0" t="0"/>
          <a:stretch/>
        </p:blipFill>
        <p:spPr>
          <a:xfrm rot="-4040401">
            <a:off x="3270366" y="670915"/>
            <a:ext cx="626114" cy="486975"/>
          </a:xfrm>
          <a:prstGeom prst="rect">
            <a:avLst/>
          </a:prstGeom>
          <a:noFill/>
          <a:ln>
            <a:noFill/>
          </a:ln>
        </p:spPr>
      </p:pic>
      <p:sp>
        <p:nvSpPr>
          <p:cNvPr id="1568" name="Google Shape;1568;p6"/>
          <p:cNvSpPr txBox="1"/>
          <p:nvPr>
            <p:ph idx="1" type="body"/>
          </p:nvPr>
        </p:nvSpPr>
        <p:spPr>
          <a:xfrm>
            <a:off x="4764388" y="3838650"/>
            <a:ext cx="3923700" cy="62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SzPts val="1200"/>
              <a:buNone/>
            </a:pPr>
            <a:r>
              <a:rPr b="1" i="1" lang="en" sz="1400">
                <a:solidFill>
                  <a:srgbClr val="1D5C77"/>
                </a:solidFill>
                <a:latin typeface="Lexend"/>
                <a:ea typeface="Lexend"/>
                <a:cs typeface="Lexend"/>
                <a:sym typeface="Lexend"/>
              </a:rPr>
              <a:t>Recuerda que tu ID y contraseña es muy importante, pues con ella accedes a CIA. </a:t>
            </a:r>
            <a:endParaRPr b="1" i="1" sz="1400">
              <a:solidFill>
                <a:srgbClr val="1D5C77"/>
              </a:solidFill>
              <a:latin typeface="Lexend"/>
              <a:ea typeface="Lexend"/>
              <a:cs typeface="Lexend"/>
              <a:sym typeface="Lexend"/>
            </a:endParaRPr>
          </a:p>
        </p:txBody>
      </p:sp>
      <p:pic>
        <p:nvPicPr>
          <p:cNvPr id="1569" name="Google Shape;1569;p6"/>
          <p:cNvPicPr preferRelativeResize="0"/>
          <p:nvPr/>
        </p:nvPicPr>
        <p:blipFill rotWithShape="1">
          <a:blip r:embed="rId5">
            <a:alphaModFix/>
          </a:blip>
          <a:srcRect b="10561" l="12486" r="15916" t="7886"/>
          <a:stretch/>
        </p:blipFill>
        <p:spPr>
          <a:xfrm>
            <a:off x="4986600" y="1085525"/>
            <a:ext cx="3479276" cy="2641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7"/>
          <p:cNvSpPr/>
          <p:nvPr/>
        </p:nvSpPr>
        <p:spPr>
          <a:xfrm>
            <a:off x="-114850" y="0"/>
            <a:ext cx="9499500" cy="5217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7"/>
          <p:cNvSpPr txBox="1"/>
          <p:nvPr>
            <p:ph idx="1" type="subTitle"/>
          </p:nvPr>
        </p:nvSpPr>
        <p:spPr>
          <a:xfrm>
            <a:off x="4297725" y="1359850"/>
            <a:ext cx="4440300" cy="157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lang="en">
                <a:solidFill>
                  <a:srgbClr val="333333"/>
                </a:solidFill>
                <a:latin typeface="Lexend"/>
                <a:ea typeface="Lexend"/>
                <a:cs typeface="Lexend"/>
                <a:sym typeface="Lexend"/>
              </a:rPr>
              <a:t>Es el sistema que utiliza ITSON para administrar el proceso enseñanza- aprendizaje en la modalidad de educación a distancia, se puede considerar como el aula virtual desde donde se imparten las clases por internet.​</a:t>
            </a:r>
            <a:endParaRPr>
              <a:solidFill>
                <a:srgbClr val="333333"/>
              </a:solidFill>
              <a:latin typeface="Lexend"/>
              <a:ea typeface="Lexend"/>
              <a:cs typeface="Lexend"/>
              <a:sym typeface="Lexend"/>
            </a:endParaRPr>
          </a:p>
          <a:p>
            <a:pPr indent="0" lvl="0" marL="0" rtl="0" algn="l">
              <a:lnSpc>
                <a:spcPct val="100000"/>
              </a:lnSpc>
              <a:spcBef>
                <a:spcPts val="0"/>
              </a:spcBef>
              <a:spcAft>
                <a:spcPts val="0"/>
              </a:spcAft>
              <a:buSzPts val="2800"/>
              <a:buNone/>
            </a:pPr>
            <a:r>
              <a:t/>
            </a:r>
            <a:endParaRPr sz="1800">
              <a:solidFill>
                <a:srgbClr val="333333"/>
              </a:solidFill>
              <a:latin typeface="Itim"/>
              <a:ea typeface="Itim"/>
              <a:cs typeface="Itim"/>
              <a:sym typeface="Itim"/>
            </a:endParaRPr>
          </a:p>
          <a:p>
            <a:pPr indent="0" lvl="0" marL="0" rtl="0" algn="ctr">
              <a:lnSpc>
                <a:spcPct val="100000"/>
              </a:lnSpc>
              <a:spcBef>
                <a:spcPts val="0"/>
              </a:spcBef>
              <a:spcAft>
                <a:spcPts val="0"/>
              </a:spcAft>
              <a:buSzPts val="2800"/>
              <a:buNone/>
            </a:pPr>
            <a:r>
              <a:rPr b="1" i="1" lang="en" sz="1500">
                <a:solidFill>
                  <a:srgbClr val="333333"/>
                </a:solidFill>
                <a:latin typeface="Lexend"/>
                <a:ea typeface="Lexend"/>
                <a:cs typeface="Lexend"/>
                <a:sym typeface="Lexend"/>
              </a:rPr>
              <a:t>Si necesitas apoyo en plataforma Ivirtual, el contacto es: </a:t>
            </a:r>
            <a:endParaRPr b="1" i="1" sz="1500">
              <a:solidFill>
                <a:srgbClr val="333333"/>
              </a:solidFill>
              <a:latin typeface="Lexend"/>
              <a:ea typeface="Lexend"/>
              <a:cs typeface="Lexend"/>
              <a:sym typeface="Lexend"/>
            </a:endParaRPr>
          </a:p>
          <a:p>
            <a:pPr indent="0" lvl="0" marL="0" rtl="0" algn="ctr">
              <a:lnSpc>
                <a:spcPct val="100000"/>
              </a:lnSpc>
              <a:spcBef>
                <a:spcPts val="0"/>
              </a:spcBef>
              <a:spcAft>
                <a:spcPts val="0"/>
              </a:spcAft>
              <a:buSzPts val="2800"/>
              <a:buNone/>
            </a:pPr>
            <a:r>
              <a:t/>
            </a:r>
            <a:endParaRPr b="1" i="1" sz="1500">
              <a:solidFill>
                <a:srgbClr val="333333"/>
              </a:solidFill>
              <a:latin typeface="Lexend"/>
              <a:ea typeface="Lexend"/>
              <a:cs typeface="Lexend"/>
              <a:sym typeface="Lexend"/>
            </a:endParaRPr>
          </a:p>
          <a:p>
            <a:pPr indent="0" lvl="0" marL="0" rtl="0" algn="ctr">
              <a:lnSpc>
                <a:spcPct val="100000"/>
              </a:lnSpc>
              <a:spcBef>
                <a:spcPts val="0"/>
              </a:spcBef>
              <a:spcAft>
                <a:spcPts val="0"/>
              </a:spcAft>
              <a:buSzPts val="2800"/>
              <a:buNone/>
            </a:pPr>
            <a:r>
              <a:rPr lang="en" sz="1800" u="sng">
                <a:solidFill>
                  <a:schemeClr val="hlink"/>
                </a:solidFill>
                <a:latin typeface="Lexend"/>
                <a:ea typeface="Lexend"/>
                <a:cs typeface="Lexend"/>
                <a:sym typeface="Lexend"/>
                <a:hlinkClick r:id="rId3"/>
              </a:rPr>
              <a:t>martin.escobar@itson.edu.mx</a:t>
            </a:r>
            <a:r>
              <a:rPr lang="en" sz="1800">
                <a:solidFill>
                  <a:srgbClr val="333333"/>
                </a:solidFill>
                <a:latin typeface="Lexend"/>
                <a:ea typeface="Lexend"/>
                <a:cs typeface="Lexend"/>
                <a:sym typeface="Lexend"/>
              </a:rPr>
              <a:t>  </a:t>
            </a:r>
            <a:endParaRPr sz="1800">
              <a:solidFill>
                <a:srgbClr val="333333"/>
              </a:solidFill>
              <a:latin typeface="Lexend"/>
              <a:ea typeface="Lexend"/>
              <a:cs typeface="Lexend"/>
              <a:sym typeface="Lexend"/>
            </a:endParaRPr>
          </a:p>
        </p:txBody>
      </p:sp>
      <p:sp>
        <p:nvSpPr>
          <p:cNvPr id="1576" name="Google Shape;1576;p7"/>
          <p:cNvSpPr txBox="1"/>
          <p:nvPr/>
        </p:nvSpPr>
        <p:spPr>
          <a:xfrm rot="-449">
            <a:off x="4145023" y="457506"/>
            <a:ext cx="4593000" cy="70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 sz="5500" cap="none" strike="noStrike">
                <a:solidFill>
                  <a:schemeClr val="hlink"/>
                </a:solidFill>
                <a:uFill>
                  <a:noFill/>
                </a:uFill>
                <a:latin typeface="Lexend"/>
                <a:ea typeface="Lexend"/>
                <a:cs typeface="Lexend"/>
                <a:sym typeface="Lexend"/>
                <a:hlinkClick r:id="rId4"/>
              </a:rPr>
              <a:t>IVirtual</a:t>
            </a:r>
            <a:endParaRPr b="1" i="0" sz="5500" cap="none" strike="noStrike">
              <a:solidFill>
                <a:schemeClr val="dk1"/>
              </a:solidFill>
              <a:latin typeface="Lexend"/>
              <a:ea typeface="Lexend"/>
              <a:cs typeface="Lexend"/>
              <a:sym typeface="Lexend"/>
            </a:endParaRPr>
          </a:p>
        </p:txBody>
      </p:sp>
      <p:pic>
        <p:nvPicPr>
          <p:cNvPr id="1577" name="Google Shape;1577;p7"/>
          <p:cNvPicPr preferRelativeResize="0"/>
          <p:nvPr/>
        </p:nvPicPr>
        <p:blipFill rotWithShape="1">
          <a:blip r:embed="rId5">
            <a:alphaModFix/>
          </a:blip>
          <a:srcRect b="0" l="0" r="0" t="0"/>
          <a:stretch/>
        </p:blipFill>
        <p:spPr>
          <a:xfrm rot="-4040440">
            <a:off x="7938191" y="642297"/>
            <a:ext cx="561692" cy="436858"/>
          </a:xfrm>
          <a:prstGeom prst="rect">
            <a:avLst/>
          </a:prstGeom>
          <a:noFill/>
          <a:ln>
            <a:noFill/>
          </a:ln>
        </p:spPr>
      </p:pic>
      <p:pic>
        <p:nvPicPr>
          <p:cNvPr id="1578" name="Google Shape;1578;p7"/>
          <p:cNvPicPr preferRelativeResize="0"/>
          <p:nvPr/>
        </p:nvPicPr>
        <p:blipFill rotWithShape="1">
          <a:blip r:embed="rId6">
            <a:alphaModFix/>
          </a:blip>
          <a:srcRect b="0" l="0" r="0" t="9338"/>
          <a:stretch/>
        </p:blipFill>
        <p:spPr>
          <a:xfrm>
            <a:off x="210550" y="457200"/>
            <a:ext cx="3636823" cy="2197674"/>
          </a:xfrm>
          <a:prstGeom prst="rect">
            <a:avLst/>
          </a:prstGeom>
          <a:noFill/>
          <a:ln>
            <a:noFill/>
          </a:ln>
        </p:spPr>
      </p:pic>
      <p:pic>
        <p:nvPicPr>
          <p:cNvPr id="1579" name="Google Shape;1579;p7"/>
          <p:cNvPicPr preferRelativeResize="0"/>
          <p:nvPr/>
        </p:nvPicPr>
        <p:blipFill rotWithShape="1">
          <a:blip r:embed="rId7">
            <a:alphaModFix/>
          </a:blip>
          <a:srcRect b="4944" l="0" r="0" t="8460"/>
          <a:stretch/>
        </p:blipFill>
        <p:spPr>
          <a:xfrm>
            <a:off x="210550" y="2841304"/>
            <a:ext cx="3636823" cy="19689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0"/>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0"/>
          <p:cNvSpPr txBox="1"/>
          <p:nvPr>
            <p:ph type="title"/>
          </p:nvPr>
        </p:nvSpPr>
        <p:spPr>
          <a:xfrm>
            <a:off x="4214375" y="1732725"/>
            <a:ext cx="4243200" cy="28119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SzPts val="4200"/>
              <a:buNone/>
            </a:pPr>
            <a:r>
              <a:rPr lang="en">
                <a:latin typeface="Lexend"/>
                <a:ea typeface="Lexend"/>
                <a:cs typeface="Lexend"/>
                <a:sym typeface="Lexend"/>
              </a:rPr>
              <a:t>Biblioteca física y virtual</a:t>
            </a:r>
            <a:endParaRPr>
              <a:latin typeface="Lexend"/>
              <a:ea typeface="Lexend"/>
              <a:cs typeface="Lexend"/>
              <a:sym typeface="Lexend"/>
            </a:endParaRPr>
          </a:p>
        </p:txBody>
      </p:sp>
      <p:sp>
        <p:nvSpPr>
          <p:cNvPr id="1586" name="Google Shape;1586;p10"/>
          <p:cNvSpPr/>
          <p:nvPr/>
        </p:nvSpPr>
        <p:spPr>
          <a:xfrm>
            <a:off x="-123050" y="4856375"/>
            <a:ext cx="9499500" cy="360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7" name="Google Shape;1587;p10"/>
          <p:cNvPicPr preferRelativeResize="0"/>
          <p:nvPr/>
        </p:nvPicPr>
        <p:blipFill>
          <a:blip r:embed="rId3">
            <a:alphaModFix/>
          </a:blip>
          <a:stretch>
            <a:fillRect/>
          </a:stretch>
        </p:blipFill>
        <p:spPr>
          <a:xfrm>
            <a:off x="246800" y="1732725"/>
            <a:ext cx="3157574" cy="3157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52"/>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2"/>
          <p:cNvSpPr/>
          <p:nvPr/>
        </p:nvSpPr>
        <p:spPr>
          <a:xfrm>
            <a:off x="-41100" y="1237275"/>
            <a:ext cx="9220500" cy="3306900"/>
          </a:xfrm>
          <a:prstGeom prst="rect">
            <a:avLst/>
          </a:prstGeom>
          <a:solidFill>
            <a:srgbClr val="B0D5F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2"/>
          <p:cNvSpPr txBox="1"/>
          <p:nvPr>
            <p:ph type="title"/>
          </p:nvPr>
        </p:nvSpPr>
        <p:spPr>
          <a:xfrm>
            <a:off x="720000" y="463800"/>
            <a:ext cx="7704000" cy="3600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3000"/>
              <a:buNone/>
            </a:pPr>
            <a:r>
              <a:rPr lang="en">
                <a:solidFill>
                  <a:schemeClr val="hlink"/>
                </a:solidFill>
                <a:uFill>
                  <a:noFill/>
                </a:uFill>
                <a:latin typeface="Lexend"/>
                <a:ea typeface="Lexend"/>
                <a:cs typeface="Lexend"/>
                <a:sym typeface="Lexend"/>
                <a:hlinkClick r:id="rId3"/>
              </a:rPr>
              <a:t>Bibliotecas ITSON</a:t>
            </a:r>
            <a:endParaRPr>
              <a:latin typeface="Lexend"/>
              <a:ea typeface="Lexend"/>
              <a:cs typeface="Lexend"/>
              <a:sym typeface="Lexend"/>
            </a:endParaRPr>
          </a:p>
        </p:txBody>
      </p:sp>
      <p:sp>
        <p:nvSpPr>
          <p:cNvPr id="1595" name="Google Shape;1595;p52"/>
          <p:cNvSpPr txBox="1"/>
          <p:nvPr/>
        </p:nvSpPr>
        <p:spPr>
          <a:xfrm>
            <a:off x="39825" y="4544125"/>
            <a:ext cx="1660200" cy="299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pic>
        <p:nvPicPr>
          <p:cNvPr id="1596" name="Google Shape;1596;p52"/>
          <p:cNvPicPr preferRelativeResize="0"/>
          <p:nvPr/>
        </p:nvPicPr>
        <p:blipFill rotWithShape="1">
          <a:blip r:embed="rId4">
            <a:alphaModFix/>
          </a:blip>
          <a:srcRect b="1251" l="2142" r="1341" t="997"/>
          <a:stretch/>
        </p:blipFill>
        <p:spPr>
          <a:xfrm>
            <a:off x="202575" y="1815900"/>
            <a:ext cx="1454300" cy="2355525"/>
          </a:xfrm>
          <a:prstGeom prst="rect">
            <a:avLst/>
          </a:prstGeom>
          <a:noFill/>
          <a:ln>
            <a:noFill/>
          </a:ln>
        </p:spPr>
      </p:pic>
      <p:pic>
        <p:nvPicPr>
          <p:cNvPr id="1597" name="Google Shape;1597;p52"/>
          <p:cNvPicPr preferRelativeResize="0"/>
          <p:nvPr/>
        </p:nvPicPr>
        <p:blipFill rotWithShape="1">
          <a:blip r:embed="rId5">
            <a:alphaModFix/>
          </a:blip>
          <a:srcRect b="1242" l="1505" r="1369" t="1660"/>
          <a:stretch/>
        </p:blipFill>
        <p:spPr>
          <a:xfrm>
            <a:off x="2073925" y="1806175"/>
            <a:ext cx="1432800" cy="2355525"/>
          </a:xfrm>
          <a:prstGeom prst="rect">
            <a:avLst/>
          </a:prstGeom>
          <a:noFill/>
          <a:ln>
            <a:noFill/>
          </a:ln>
        </p:spPr>
      </p:pic>
      <p:sp>
        <p:nvSpPr>
          <p:cNvPr id="1598" name="Google Shape;1598;p52"/>
          <p:cNvSpPr txBox="1"/>
          <p:nvPr/>
        </p:nvSpPr>
        <p:spPr>
          <a:xfrm>
            <a:off x="3661050" y="4502487"/>
            <a:ext cx="1821900" cy="44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sp>
        <p:nvSpPr>
          <p:cNvPr id="1599" name="Google Shape;1599;p52"/>
          <p:cNvSpPr txBox="1"/>
          <p:nvPr/>
        </p:nvSpPr>
        <p:spPr>
          <a:xfrm>
            <a:off x="2023100" y="4544177"/>
            <a:ext cx="15324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pic>
        <p:nvPicPr>
          <p:cNvPr id="1600" name="Google Shape;1600;p52"/>
          <p:cNvPicPr preferRelativeResize="0"/>
          <p:nvPr/>
        </p:nvPicPr>
        <p:blipFill rotWithShape="1">
          <a:blip r:embed="rId6">
            <a:alphaModFix/>
          </a:blip>
          <a:srcRect b="826" l="1850" r="1782" t="835"/>
          <a:stretch/>
        </p:blipFill>
        <p:spPr>
          <a:xfrm>
            <a:off x="3874225" y="1796150"/>
            <a:ext cx="1380750" cy="2385650"/>
          </a:xfrm>
          <a:prstGeom prst="rect">
            <a:avLst/>
          </a:prstGeom>
          <a:noFill/>
          <a:ln>
            <a:noFill/>
          </a:ln>
        </p:spPr>
      </p:pic>
      <p:pic>
        <p:nvPicPr>
          <p:cNvPr id="1601" name="Google Shape;1601;p52"/>
          <p:cNvPicPr preferRelativeResize="0"/>
          <p:nvPr/>
        </p:nvPicPr>
        <p:blipFill rotWithShape="1">
          <a:blip r:embed="rId7">
            <a:alphaModFix/>
          </a:blip>
          <a:srcRect b="1964" l="1946" r="1676" t="1267"/>
          <a:stretch/>
        </p:blipFill>
        <p:spPr>
          <a:xfrm>
            <a:off x="5763275" y="1826275"/>
            <a:ext cx="1380750" cy="2308550"/>
          </a:xfrm>
          <a:prstGeom prst="rect">
            <a:avLst/>
          </a:prstGeom>
          <a:noFill/>
          <a:ln>
            <a:noFill/>
          </a:ln>
        </p:spPr>
      </p:pic>
      <p:pic>
        <p:nvPicPr>
          <p:cNvPr id="1602" name="Google Shape;1602;p52"/>
          <p:cNvPicPr preferRelativeResize="0"/>
          <p:nvPr/>
        </p:nvPicPr>
        <p:blipFill rotWithShape="1">
          <a:blip r:embed="rId8">
            <a:alphaModFix/>
          </a:blip>
          <a:srcRect b="1944" l="2865" r="2267" t="2251"/>
          <a:stretch/>
        </p:blipFill>
        <p:spPr>
          <a:xfrm>
            <a:off x="7493600" y="1838250"/>
            <a:ext cx="1399325" cy="2308550"/>
          </a:xfrm>
          <a:prstGeom prst="rect">
            <a:avLst/>
          </a:prstGeom>
          <a:noFill/>
          <a:ln>
            <a:noFill/>
          </a:ln>
        </p:spPr>
      </p:pic>
      <p:pic>
        <p:nvPicPr>
          <p:cNvPr id="1603" name="Google Shape;1603;p52"/>
          <p:cNvPicPr preferRelativeResize="0"/>
          <p:nvPr/>
        </p:nvPicPr>
        <p:blipFill rotWithShape="1">
          <a:blip r:embed="rId9">
            <a:alphaModFix/>
          </a:blip>
          <a:srcRect b="0" l="0" r="0" t="0"/>
          <a:stretch/>
        </p:blipFill>
        <p:spPr>
          <a:xfrm rot="-4040440">
            <a:off x="6414566" y="425372"/>
            <a:ext cx="561692" cy="436858"/>
          </a:xfrm>
          <a:prstGeom prst="rect">
            <a:avLst/>
          </a:prstGeom>
          <a:noFill/>
          <a:ln>
            <a:noFill/>
          </a:ln>
        </p:spPr>
      </p:pic>
      <p:sp>
        <p:nvSpPr>
          <p:cNvPr id="1604" name="Google Shape;1604;p52"/>
          <p:cNvSpPr txBox="1"/>
          <p:nvPr/>
        </p:nvSpPr>
        <p:spPr>
          <a:xfrm>
            <a:off x="5540700" y="4544178"/>
            <a:ext cx="18219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8am. a 8pm.</a:t>
            </a:r>
            <a:endParaRPr i="0" u="none" cap="none" strike="noStrike">
              <a:solidFill>
                <a:schemeClr val="dk1"/>
              </a:solidFill>
              <a:latin typeface="Lexend"/>
              <a:ea typeface="Lexend"/>
              <a:cs typeface="Lexend"/>
              <a:sym typeface="Lexend"/>
            </a:endParaRPr>
          </a:p>
        </p:txBody>
      </p:sp>
      <p:sp>
        <p:nvSpPr>
          <p:cNvPr id="1605" name="Google Shape;1605;p52"/>
          <p:cNvSpPr txBox="1"/>
          <p:nvPr/>
        </p:nvSpPr>
        <p:spPr>
          <a:xfrm>
            <a:off x="7277875" y="4530676"/>
            <a:ext cx="1821900" cy="387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i="0" lang="en" u="none" cap="none" strike="noStrike">
                <a:solidFill>
                  <a:schemeClr val="dk1"/>
                </a:solidFill>
                <a:latin typeface="Lexend"/>
                <a:ea typeface="Lexend"/>
                <a:cs typeface="Lexend"/>
                <a:sym typeface="Lexend"/>
              </a:rPr>
              <a:t>De 7am. a 7pm.</a:t>
            </a:r>
            <a:endParaRPr i="0" u="none" cap="none" strike="noStrike">
              <a:solidFill>
                <a:schemeClr val="dk1"/>
              </a:solidFill>
              <a:latin typeface="Lexend"/>
              <a:ea typeface="Lexend"/>
              <a:cs typeface="Lexend"/>
              <a:sym typeface="Lexend"/>
            </a:endParaRPr>
          </a:p>
        </p:txBody>
      </p:sp>
      <p:sp>
        <p:nvSpPr>
          <p:cNvPr id="1606" name="Google Shape;1606;p52"/>
          <p:cNvSpPr txBox="1"/>
          <p:nvPr/>
        </p:nvSpPr>
        <p:spPr>
          <a:xfrm>
            <a:off x="258825"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Náinari</a:t>
            </a:r>
            <a:endParaRPr b="1" i="1" sz="1700" u="none" cap="none" strike="noStrike">
              <a:solidFill>
                <a:schemeClr val="lt1"/>
              </a:solidFill>
              <a:latin typeface="Lexend"/>
              <a:ea typeface="Lexend"/>
              <a:cs typeface="Lexend"/>
              <a:sym typeface="Lexend"/>
            </a:endParaRPr>
          </a:p>
        </p:txBody>
      </p:sp>
      <p:sp>
        <p:nvSpPr>
          <p:cNvPr id="1607" name="Google Shape;1607;p52"/>
          <p:cNvSpPr txBox="1"/>
          <p:nvPr/>
        </p:nvSpPr>
        <p:spPr>
          <a:xfrm>
            <a:off x="217818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Centro</a:t>
            </a:r>
            <a:endParaRPr b="1" i="1" sz="1700" u="none" cap="none" strike="noStrike">
              <a:solidFill>
                <a:schemeClr val="lt1"/>
              </a:solidFill>
              <a:latin typeface="Lexend"/>
              <a:ea typeface="Lexend"/>
              <a:cs typeface="Lexend"/>
              <a:sym typeface="Lexend"/>
            </a:endParaRPr>
          </a:p>
        </p:txBody>
      </p:sp>
      <p:sp>
        <p:nvSpPr>
          <p:cNvPr id="1608" name="Google Shape;1608;p52"/>
          <p:cNvSpPr txBox="1"/>
          <p:nvPr/>
        </p:nvSpPr>
        <p:spPr>
          <a:xfrm>
            <a:off x="394758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Guaymas </a:t>
            </a:r>
            <a:endParaRPr b="1" i="1" sz="1700" u="none" cap="none" strike="noStrike">
              <a:solidFill>
                <a:schemeClr val="lt1"/>
              </a:solidFill>
              <a:latin typeface="Lexend"/>
              <a:ea typeface="Lexend"/>
              <a:cs typeface="Lexend"/>
              <a:sym typeface="Lexend"/>
            </a:endParaRPr>
          </a:p>
        </p:txBody>
      </p:sp>
      <p:sp>
        <p:nvSpPr>
          <p:cNvPr id="1609" name="Google Shape;1609;p52"/>
          <p:cNvSpPr txBox="1"/>
          <p:nvPr/>
        </p:nvSpPr>
        <p:spPr>
          <a:xfrm>
            <a:off x="5840538"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Empalme</a:t>
            </a:r>
            <a:endParaRPr b="1" i="1" sz="1700" u="none" cap="none" strike="noStrike">
              <a:solidFill>
                <a:schemeClr val="lt1"/>
              </a:solidFill>
              <a:latin typeface="Lexend"/>
              <a:ea typeface="Lexend"/>
              <a:cs typeface="Lexend"/>
              <a:sym typeface="Lexend"/>
            </a:endParaRPr>
          </a:p>
        </p:txBody>
      </p:sp>
      <p:sp>
        <p:nvSpPr>
          <p:cNvPr id="1610" name="Google Shape;1610;p52"/>
          <p:cNvSpPr txBox="1"/>
          <p:nvPr/>
        </p:nvSpPr>
        <p:spPr>
          <a:xfrm>
            <a:off x="7577725" y="1357602"/>
            <a:ext cx="1222200" cy="36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1" lang="en" sz="1700">
                <a:solidFill>
                  <a:schemeClr val="lt1"/>
                </a:solidFill>
                <a:latin typeface="Lexend"/>
                <a:ea typeface="Lexend"/>
                <a:cs typeface="Lexend"/>
                <a:sym typeface="Lexend"/>
              </a:rPr>
              <a:t>Navojoa</a:t>
            </a:r>
            <a:endParaRPr b="1" i="1" sz="1700" u="none" cap="none" strike="noStrike">
              <a:solidFill>
                <a:schemeClr val="lt1"/>
              </a:solidFill>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11"/>
          <p:cNvSpPr/>
          <p:nvPr/>
        </p:nvSpPr>
        <p:spPr>
          <a:xfrm>
            <a:off x="-41025" y="0"/>
            <a:ext cx="9220500" cy="5233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1"/>
          <p:cNvSpPr txBox="1"/>
          <p:nvPr>
            <p:ph idx="1" type="subTitle"/>
          </p:nvPr>
        </p:nvSpPr>
        <p:spPr>
          <a:xfrm>
            <a:off x="890100" y="1760249"/>
            <a:ext cx="7533900" cy="2475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lang="en" sz="1900">
                <a:solidFill>
                  <a:srgbClr val="333333"/>
                </a:solidFill>
                <a:latin typeface="Lexend"/>
                <a:ea typeface="Lexend"/>
                <a:cs typeface="Lexend"/>
                <a:sym typeface="Lexend"/>
              </a:rPr>
              <a:t>El propósito del Departamento de Acceso al Conocimiento es promover y extender el conocimiento a través de la disposición de </a:t>
            </a:r>
            <a:r>
              <a:rPr i="1" lang="en" sz="1900">
                <a:solidFill>
                  <a:srgbClr val="333333"/>
                </a:solidFill>
                <a:latin typeface="Lexend"/>
                <a:ea typeface="Lexend"/>
                <a:cs typeface="Lexend"/>
                <a:sym typeface="Lexend"/>
              </a:rPr>
              <a:t>recursos y servicios de información actualizados y suficientes ​mediante tecnologías de interne​t.</a:t>
            </a:r>
            <a:endParaRPr i="1" sz="1900">
              <a:solidFill>
                <a:srgbClr val="333333"/>
              </a:solidFill>
              <a:latin typeface="Lexend"/>
              <a:ea typeface="Lexend"/>
              <a:cs typeface="Lexend"/>
              <a:sym typeface="Lexend"/>
            </a:endParaRPr>
          </a:p>
          <a:p>
            <a:pPr indent="0" lvl="0" marL="0" rtl="0" algn="just">
              <a:lnSpc>
                <a:spcPct val="115000"/>
              </a:lnSpc>
              <a:spcBef>
                <a:spcPts val="0"/>
              </a:spcBef>
              <a:spcAft>
                <a:spcPts val="0"/>
              </a:spcAft>
              <a:buClr>
                <a:schemeClr val="dk2"/>
              </a:buClr>
              <a:buSzPts val="1100"/>
              <a:buFont typeface="Arial"/>
              <a:buNone/>
            </a:pPr>
            <a:r>
              <a:rPr lang="en" sz="1900">
                <a:solidFill>
                  <a:srgbClr val="333333"/>
                </a:solidFill>
                <a:latin typeface="Lexend"/>
                <a:ea typeface="Lexend"/>
                <a:cs typeface="Lexend"/>
                <a:sym typeface="Lexend"/>
              </a:rPr>
              <a:t>A continuación se presentan los diferentes servicios que se brindan, a los ​cuales puedes tener acceso de una forma rápida y sencilla.</a:t>
            </a:r>
            <a:endParaRPr sz="1900">
              <a:solidFill>
                <a:srgbClr val="333333"/>
              </a:solidFill>
              <a:latin typeface="Lexend"/>
              <a:ea typeface="Lexend"/>
              <a:cs typeface="Lexend"/>
              <a:sym typeface="Lexend"/>
            </a:endParaRPr>
          </a:p>
          <a:p>
            <a:pPr indent="0" lvl="0" marL="0" rtl="0" algn="l">
              <a:lnSpc>
                <a:spcPct val="100000"/>
              </a:lnSpc>
              <a:spcBef>
                <a:spcPts val="0"/>
              </a:spcBef>
              <a:spcAft>
                <a:spcPts val="0"/>
              </a:spcAft>
              <a:buSzPts val="1400"/>
              <a:buNone/>
            </a:pPr>
            <a:r>
              <a:t/>
            </a:r>
            <a:endParaRPr/>
          </a:p>
        </p:txBody>
      </p:sp>
      <p:sp>
        <p:nvSpPr>
          <p:cNvPr id="1617" name="Google Shape;1617;p11"/>
          <p:cNvSpPr txBox="1"/>
          <p:nvPr>
            <p:ph type="title"/>
          </p:nvPr>
        </p:nvSpPr>
        <p:spPr>
          <a:xfrm>
            <a:off x="649175" y="503025"/>
            <a:ext cx="3852000" cy="1037100"/>
          </a:xfrm>
          <a:prstGeom prst="rect">
            <a:avLst/>
          </a:prstGeom>
          <a:noFill/>
          <a:ln>
            <a:noFill/>
          </a:ln>
        </p:spPr>
        <p:txBody>
          <a:bodyPr anchorCtr="0" anchor="t" bIns="0" lIns="0" spcFirstLastPara="1" rIns="0" wrap="square" tIns="0">
            <a:noAutofit/>
          </a:bodyPr>
          <a:lstStyle/>
          <a:p>
            <a:pPr indent="0" lvl="0" marL="0" rtl="0" algn="r">
              <a:lnSpc>
                <a:spcPct val="100000"/>
              </a:lnSpc>
              <a:spcBef>
                <a:spcPts val="0"/>
              </a:spcBef>
              <a:spcAft>
                <a:spcPts val="0"/>
              </a:spcAft>
              <a:buClr>
                <a:schemeClr val="dk2"/>
              </a:buClr>
              <a:buSzPts val="1100"/>
              <a:buFont typeface="Arial"/>
              <a:buNone/>
            </a:pPr>
            <a:r>
              <a:rPr lang="en">
                <a:latin typeface="Lexend"/>
                <a:ea typeface="Lexend"/>
                <a:cs typeface="Lexend"/>
                <a:sym typeface="Lexend"/>
              </a:rPr>
              <a:t>Servicios de la biblioteca ITSON</a:t>
            </a:r>
            <a:endParaRPr>
              <a:latin typeface="Lexend"/>
              <a:ea typeface="Lexend"/>
              <a:cs typeface="Lexend"/>
              <a:sym typeface="Lexend"/>
            </a:endParaRPr>
          </a:p>
          <a:p>
            <a:pPr indent="0" lvl="0" marL="0" rtl="0" algn="r">
              <a:lnSpc>
                <a:spcPct val="100000"/>
              </a:lnSpc>
              <a:spcBef>
                <a:spcPts val="0"/>
              </a:spcBef>
              <a:spcAft>
                <a:spcPts val="0"/>
              </a:spcAft>
              <a:buSzPts val="3000"/>
              <a:buNone/>
            </a:pPr>
            <a:r>
              <a:t/>
            </a:r>
            <a:endParaRPr/>
          </a:p>
        </p:txBody>
      </p:sp>
      <p:grpSp>
        <p:nvGrpSpPr>
          <p:cNvPr id="1618" name="Google Shape;1618;p11"/>
          <p:cNvGrpSpPr/>
          <p:nvPr/>
        </p:nvGrpSpPr>
        <p:grpSpPr>
          <a:xfrm rot="10800000">
            <a:off x="959530" y="618448"/>
            <a:ext cx="601512" cy="258984"/>
            <a:chOff x="1822875" y="1377000"/>
            <a:chExt cx="548075" cy="286550"/>
          </a:xfrm>
        </p:grpSpPr>
        <p:sp>
          <p:nvSpPr>
            <p:cNvPr id="1619" name="Google Shape;1619;p11"/>
            <p:cNvSpPr/>
            <p:nvPr/>
          </p:nvSpPr>
          <p:spPr>
            <a:xfrm>
              <a:off x="1822875" y="1402500"/>
              <a:ext cx="163425" cy="251950"/>
            </a:xfrm>
            <a:custGeom>
              <a:rect b="b" l="l" r="r" t="t"/>
              <a:pathLst>
                <a:path extrusionOk="0" h="10078" w="6537">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1"/>
            <p:cNvSpPr/>
            <p:nvPr/>
          </p:nvSpPr>
          <p:spPr>
            <a:xfrm>
              <a:off x="1824750" y="1417750"/>
              <a:ext cx="188550" cy="112450"/>
            </a:xfrm>
            <a:custGeom>
              <a:rect b="b" l="l" r="r" t="t"/>
              <a:pathLst>
                <a:path extrusionOk="0" h="4498" w="7542">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1"/>
            <p:cNvSpPr/>
            <p:nvPr/>
          </p:nvSpPr>
          <p:spPr>
            <a:xfrm>
              <a:off x="1830350" y="1417125"/>
              <a:ext cx="166575" cy="224050"/>
            </a:xfrm>
            <a:custGeom>
              <a:rect b="b" l="l" r="r" t="t"/>
              <a:pathLst>
                <a:path extrusionOk="0" h="8962" w="6663">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1"/>
            <p:cNvSpPr/>
            <p:nvPr/>
          </p:nvSpPr>
          <p:spPr>
            <a:xfrm>
              <a:off x="1983600" y="1387975"/>
              <a:ext cx="118150" cy="230725"/>
            </a:xfrm>
            <a:custGeom>
              <a:rect b="b" l="l" r="r" t="t"/>
              <a:pathLst>
                <a:path extrusionOk="0" h="9229" w="4726">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1"/>
            <p:cNvSpPr/>
            <p:nvPr/>
          </p:nvSpPr>
          <p:spPr>
            <a:xfrm>
              <a:off x="1989850" y="1386450"/>
              <a:ext cx="169475" cy="277100"/>
            </a:xfrm>
            <a:custGeom>
              <a:rect b="b" l="l" r="r" t="t"/>
              <a:pathLst>
                <a:path extrusionOk="0" h="11084" w="6779">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1"/>
            <p:cNvSpPr/>
            <p:nvPr/>
          </p:nvSpPr>
          <p:spPr>
            <a:xfrm>
              <a:off x="1995825" y="1391550"/>
              <a:ext cx="137475" cy="242325"/>
            </a:xfrm>
            <a:custGeom>
              <a:rect b="b" l="l" r="r" t="t"/>
              <a:pathLst>
                <a:path extrusionOk="0" h="9693" w="5499">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1"/>
            <p:cNvSpPr/>
            <p:nvPr/>
          </p:nvSpPr>
          <p:spPr>
            <a:xfrm>
              <a:off x="2127325" y="1397150"/>
              <a:ext cx="167675" cy="219250"/>
            </a:xfrm>
            <a:custGeom>
              <a:rect b="b" l="l" r="r" t="t"/>
              <a:pathLst>
                <a:path extrusionOk="0" h="8770" w="6707">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1"/>
            <p:cNvSpPr/>
            <p:nvPr/>
          </p:nvSpPr>
          <p:spPr>
            <a:xfrm>
              <a:off x="2129450" y="1377000"/>
              <a:ext cx="241500" cy="205525"/>
            </a:xfrm>
            <a:custGeom>
              <a:rect b="b" l="l" r="r" t="t"/>
              <a:pathLst>
                <a:path extrusionOk="0" h="8221" w="966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1"/>
            <p:cNvSpPr/>
            <p:nvPr/>
          </p:nvSpPr>
          <p:spPr>
            <a:xfrm>
              <a:off x="2136675" y="1396700"/>
              <a:ext cx="218150" cy="197050"/>
            </a:xfrm>
            <a:custGeom>
              <a:rect b="b" l="l" r="r" t="t"/>
              <a:pathLst>
                <a:path extrusionOk="0" h="7882" w="8726">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628" name="Google Shape;1628;p11"/>
          <p:cNvPicPr preferRelativeResize="0"/>
          <p:nvPr/>
        </p:nvPicPr>
        <p:blipFill>
          <a:blip r:embed="rId3">
            <a:alphaModFix/>
          </a:blip>
          <a:stretch>
            <a:fillRect/>
          </a:stretch>
        </p:blipFill>
        <p:spPr>
          <a:xfrm>
            <a:off x="4991450" y="241537"/>
            <a:ext cx="1498125" cy="1498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FAE7A47836F5FA46B5126B46A3D3C9B9" ma:contentTypeVersion="" ma:contentTypeDescription="Crear nuevo documento." ma:contentTypeScope="" ma:versionID="ff8820a87adb738217a60469246b78f0">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D2766AE-499C-419B-9AF2-49AFBF52BDEC}"/>
</file>

<file path=customXml/itemProps2.xml><?xml version="1.0" encoding="utf-8"?>
<ds:datastoreItem xmlns:ds="http://schemas.openxmlformats.org/officeDocument/2006/customXml" ds:itemID="{7C77476F-F59A-4B54-A35F-00C46F9B4FEA}"/>
</file>

<file path=customXml/itemProps3.xml><?xml version="1.0" encoding="utf-8"?>
<ds:datastoreItem xmlns:ds="http://schemas.openxmlformats.org/officeDocument/2006/customXml" ds:itemID="{CB56F85E-B5C0-4C3C-AB78-C2F79AB9869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0x010100FAE7A47836F5FA46B5126B46A3D3C9B9</vt:lpwstr>
  </property>
</Properties>
</file>