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Oswald ExtraLight"/>
      <p:regular r:id="rId23"/>
      <p:bold r:id="rId24"/>
    </p:embeddedFont>
    <p:embeddedFont>
      <p:font typeface="Oswald Medium"/>
      <p:regular r:id="rId25"/>
      <p:bold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Oswald Light"/>
      <p:regular r:id="rId31"/>
      <p:bold r:id="rId32"/>
    </p:embeddedFont>
    <p:embeddedFont>
      <p:font typeface="Permanent Marker"/>
      <p:regular r:id="rId33"/>
    </p:embeddedFont>
    <p:embeddedFont>
      <p:font typeface="Oswald SemiBold"/>
      <p:regular r:id="rId34"/>
      <p:bold r:id="rId35"/>
    </p:embeddedFont>
    <p:embeddedFont>
      <p:font typeface="Arial Black"/>
      <p:regular r:id="rId36"/>
    </p:embeddedFont>
    <p:embeddedFont>
      <p:font typeface="Itim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38" roundtripDataSignature="AMtx7mjFhzyNGAHBK+hKLX6P1Axbpr/gZ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Liliana Vizcarra Esqu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OswaldMedium-bold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customXml" Target="../customXml/item1.xml"/><Relationship Id="rId21" Type="http://schemas.openxmlformats.org/officeDocument/2006/relationships/slide" Target="slides/slide15.xml"/><Relationship Id="rId34" Type="http://schemas.openxmlformats.org/officeDocument/2006/relationships/font" Target="fonts/OswaldSemiBold-regular.fntdata"/><Relationship Id="rId7" Type="http://schemas.openxmlformats.org/officeDocument/2006/relationships/slide" Target="slides/slide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font" Target="fonts/Roboto-italic.fntdata"/><Relationship Id="rId16" Type="http://schemas.openxmlformats.org/officeDocument/2006/relationships/slide" Target="slides/slide10.xml"/><Relationship Id="rId41" Type="http://schemas.openxmlformats.org/officeDocument/2006/relationships/customXml" Target="../customXml/item3.xml"/><Relationship Id="rId24" Type="http://schemas.openxmlformats.org/officeDocument/2006/relationships/font" Target="fonts/OswaldExtraLight-bold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OswaldLight-bold.fntdata"/><Relationship Id="rId37" Type="http://schemas.openxmlformats.org/officeDocument/2006/relationships/font" Target="fonts/Itim-regular.fntdata"/><Relationship Id="rId40" Type="http://schemas.openxmlformats.org/officeDocument/2006/relationships/customXml" Target="../customXml/item2.xml"/><Relationship Id="rId23" Type="http://schemas.openxmlformats.org/officeDocument/2006/relationships/font" Target="fonts/OswaldExtraLight-regular.fntdata"/><Relationship Id="rId28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schemas.openxmlformats.org/officeDocument/2006/relationships/font" Target="fonts/ArialBlack-regular.fntdata"/><Relationship Id="rId31" Type="http://schemas.openxmlformats.org/officeDocument/2006/relationships/font" Target="fonts/OswaldLight-regular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7" Type="http://schemas.openxmlformats.org/officeDocument/2006/relationships/font" Target="fonts/Roboto-regular.fntdata"/><Relationship Id="rId30" Type="http://schemas.openxmlformats.org/officeDocument/2006/relationships/font" Target="fonts/Roboto-boldItalic.fntdata"/><Relationship Id="rId35" Type="http://schemas.openxmlformats.org/officeDocument/2006/relationships/font" Target="fonts/OswaldSemiBold-bold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font" Target="fonts/OswaldMedium-regular.fntdata"/><Relationship Id="rId33" Type="http://schemas.openxmlformats.org/officeDocument/2006/relationships/font" Target="fonts/PermanentMarker-regular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7-11T21:51:11.408">
    <p:pos x="6000" y="0"/>
    <p:text>NOTA PARA EL TUTOR:
Iniciar el curso motivando a los estudiantes partiendo de la idea de que estar en la universidad es un privilegio por el que ellos mismos han optado, resultado de su esfuerzo y decisión.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9QIUr4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7-11T22:58:23.723">
    <p:pos x="6000" y="0"/>
    <p:text>El tutor se presenta al grupo, compartiendo semblanza profesional.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9QIUsI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08-07T21:33:35.703">
    <p:pos x="6000" y="0"/>
    <p:text>El tutor dirige una presentación grupal, propone la información que considere pertinente: nombre, carrera (en el caso de los cursos variados), procedencia (local o foráneo).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2RCImAU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08-08T17:21:11.439">
    <p:pos x="453" y="340"/>
    <p:text>En este momento el tutor dará las indicaciones que considere pertinentes sobre la asistencia, participación, puntualidad y cualquier otro aspecto que le parezca importante para el manejo del curso.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2XY3Wco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3-08-07T21:42:38.097">
    <p:pos x="6000" y="0"/>
    <p:text>El tutor decidirá si hacen un recorrido por el campus (lo deseable) o ven un video.
Más información: https://itson.mx/Universidad/Paginas/campus.aspx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2RCImA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5f94c296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25f94c296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5f94c2964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5f94c296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5f94c2964a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Google Shape;968;g25f94c296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5fcd276b2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g25fcd276b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5" name="Google Shape;10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5" name="Google Shape;10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9" name="Google Shape;11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600e91166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g2600e9116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3" name="Google Shape;7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5f94c2964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5f94c2964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6" name="Google Shape;8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6" name="Google Shape;336;p27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" name="Google Shape;337;p27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8" name="Google Shape;338;p27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9" name="Google Shape;339;p27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2" name="Google Shape;362;p2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30" name="Google Shape;430;p30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p30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4" name="Google Shape;94;p1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p21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5" name="Google Shape;185;p22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6" name="Google Shape;186;p22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23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Google Shape;227;p23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8" name="Google Shape;228;p23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55" name="Google Shape;255;p24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56" name="Google Shape;256;p24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p24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8" name="Google Shape;258;p24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26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acebook.com/itson.mx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hyperlink" Target="https://www.unesco.org/en/higher-education/need-kno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3.xml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5.xml"/><Relationship Id="rId4" Type="http://schemas.openxmlformats.org/officeDocument/2006/relationships/hyperlink" Target="https://youtu.be/IlQ8lw3YtHE" TargetMode="External"/><Relationship Id="rId5" Type="http://schemas.openxmlformats.org/officeDocument/2006/relationships/hyperlink" Target="https://youtu.be/VEOajcTqbEY" TargetMode="External"/><Relationship Id="rId6" Type="http://schemas.openxmlformats.org/officeDocument/2006/relationships/hyperlink" Target="https://youtu.be/KGRZXPVFGjE" TargetMode="External"/><Relationship Id="rId7" Type="http://schemas.openxmlformats.org/officeDocument/2006/relationships/hyperlink" Target="https://youtu.be/XZ0cIiCe-gA" TargetMode="External"/><Relationship Id="rId8" Type="http://schemas.openxmlformats.org/officeDocument/2006/relationships/hyperlink" Target="https://youtu.be/4EHL7YT1ZB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Sesión 1</a:t>
            </a:r>
            <a:r>
              <a:rPr lang="en"/>
              <a:t>: Bienvenida y encuadre </a:t>
            </a:r>
            <a:endParaRPr/>
          </a:p>
        </p:txBody>
      </p:sp>
      <p:pic>
        <p:nvPicPr>
          <p:cNvPr id="639" name="Google Shape;63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074" y="4029801"/>
            <a:ext cx="2193848" cy="101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25f94c2964a_0_0"/>
          <p:cNvSpPr txBox="1"/>
          <p:nvPr>
            <p:ph type="title"/>
          </p:nvPr>
        </p:nvSpPr>
        <p:spPr>
          <a:xfrm>
            <a:off x="4395100" y="1296575"/>
            <a:ext cx="3946800" cy="8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¿PARA QUÉ ESTAMOS AQUÍ?</a:t>
            </a:r>
            <a:endParaRPr sz="4800"/>
          </a:p>
        </p:txBody>
      </p:sp>
      <p:pic>
        <p:nvPicPr>
          <p:cNvPr id="945" name="Google Shape;945;g25f94c2964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00" y="1219313"/>
            <a:ext cx="3741201" cy="21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25f94c2964a_0_0"/>
          <p:cNvSpPr txBox="1"/>
          <p:nvPr/>
        </p:nvSpPr>
        <p:spPr>
          <a:xfrm>
            <a:off x="720725" y="3986500"/>
            <a:ext cx="770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EEEEEE"/>
                </a:highlight>
                <a:latin typeface="Itim"/>
                <a:ea typeface="Itim"/>
                <a:cs typeface="Itim"/>
                <a:sym typeface="Itim"/>
              </a:rPr>
              <a:t>El programa de tutorías en las universidades es una estrategia de apoyo para potenciar el desarrollo de los estudiantes en el aspecto personal, académico y profesional.</a:t>
            </a:r>
            <a:endParaRPr sz="1700"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5f94c2964a_0_5"/>
          <p:cNvSpPr txBox="1"/>
          <p:nvPr>
            <p:ph type="ctrTitle"/>
          </p:nvPr>
        </p:nvSpPr>
        <p:spPr>
          <a:xfrm>
            <a:off x="4882400" y="719500"/>
            <a:ext cx="3200400" cy="29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El acompañamiento que brinda </a:t>
            </a:r>
            <a:br>
              <a:rPr lang="en"/>
            </a:br>
            <a:r>
              <a:rPr lang="en"/>
              <a:t>el docente-tutor al estudiante durante su trayectoria universitaria, mediante un conjunto sistematizado de acciones educativas dirigidas a orientarle y dar seguimiento a su desarrollo, apoyándole en aspectos cognitivos y afectivos del aprendizaje. </a:t>
            </a:r>
            <a:endParaRPr/>
          </a:p>
        </p:txBody>
      </p:sp>
      <p:sp>
        <p:nvSpPr>
          <p:cNvPr id="952" name="Google Shape;952;g25f94c2964a_0_5"/>
          <p:cNvSpPr txBox="1"/>
          <p:nvPr>
            <p:ph idx="4294967295" type="title"/>
          </p:nvPr>
        </p:nvSpPr>
        <p:spPr>
          <a:xfrm rot="-1972804">
            <a:off x="744936" y="1346552"/>
            <a:ext cx="2730979" cy="1267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4800"/>
              <a:t>¿qué es </a:t>
            </a:r>
            <a:r>
              <a:rPr lang="en" sz="4800"/>
              <a:t>Tutoría</a:t>
            </a:r>
            <a:r>
              <a:rPr lang="en" sz="4700"/>
              <a:t>?</a:t>
            </a:r>
            <a:endParaRPr sz="49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4700"/>
          </a:p>
        </p:txBody>
      </p:sp>
      <p:grpSp>
        <p:nvGrpSpPr>
          <p:cNvPr id="953" name="Google Shape;953;g25f94c2964a_0_5"/>
          <p:cNvGrpSpPr/>
          <p:nvPr/>
        </p:nvGrpSpPr>
        <p:grpSpPr>
          <a:xfrm rot="-1841043">
            <a:off x="721244" y="907509"/>
            <a:ext cx="3580308" cy="3223902"/>
            <a:chOff x="378575" y="1776375"/>
            <a:chExt cx="737425" cy="578050"/>
          </a:xfrm>
        </p:grpSpPr>
        <p:sp>
          <p:nvSpPr>
            <p:cNvPr id="954" name="Google Shape;954;g25f94c2964a_0_5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5f94c2964a_0_5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5f94c2964a_0_5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5f94c2964a_0_5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5f94c2964a_0_5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5f94c2964a_0_5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25f94c2964a_0_5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25f94c2964a_0_5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25f94c2964a_0_5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25f94c2964a_0_5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5f94c2964a_0_5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25f94c2964a_0_5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g25f94c2964a_0_10"/>
          <p:cNvGrpSpPr/>
          <p:nvPr/>
        </p:nvGrpSpPr>
        <p:grpSpPr>
          <a:xfrm rot="185645">
            <a:off x="4246967" y="429885"/>
            <a:ext cx="4321541" cy="781105"/>
            <a:chOff x="4345425" y="2175475"/>
            <a:chExt cx="800750" cy="176025"/>
          </a:xfrm>
        </p:grpSpPr>
        <p:sp>
          <p:nvSpPr>
            <p:cNvPr id="971" name="Google Shape;971;g25f94c2964a_0_1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25f94c2964a_0_1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3" name="Google Shape;973;g25f94c2964a_0_10"/>
          <p:cNvSpPr txBox="1"/>
          <p:nvPr>
            <p:ph type="ctrTitle"/>
          </p:nvPr>
        </p:nvSpPr>
        <p:spPr>
          <a:xfrm>
            <a:off x="4570246" y="665781"/>
            <a:ext cx="367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9404A"/>
                </a:solidFill>
              </a:rPr>
              <a:t>OBJETIVO GENERAL DE LA TUTORÍA</a:t>
            </a:r>
            <a:endParaRPr sz="1900">
              <a:solidFill>
                <a:srgbClr val="29404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1900">
              <a:solidFill>
                <a:srgbClr val="29404A"/>
              </a:solidFill>
            </a:endParaRPr>
          </a:p>
        </p:txBody>
      </p:sp>
      <p:sp>
        <p:nvSpPr>
          <p:cNvPr id="974" name="Google Shape;974;g25f94c2964a_0_10"/>
          <p:cNvSpPr txBox="1"/>
          <p:nvPr>
            <p:ph idx="1" type="subTitle"/>
          </p:nvPr>
        </p:nvSpPr>
        <p:spPr>
          <a:xfrm>
            <a:off x="3923900" y="1458500"/>
            <a:ext cx="47592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7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r>
              <a:rPr i="0" lang="en" sz="1800" u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Brindar atención al alumnado durante su trayectoria escolar a través del acompañamiento tutorial con el fin de favorecer que culminen sus estudios en el plazo previsto y logren los objetivos de formación establecidos en los programas de estudios</a:t>
            </a:r>
            <a:r>
              <a:rPr lang="en" sz="17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”</a:t>
            </a:r>
            <a:endParaRPr sz="17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975" name="Google Shape;975;g25f94c2964a_0_10"/>
          <p:cNvGrpSpPr/>
          <p:nvPr/>
        </p:nvGrpSpPr>
        <p:grpSpPr>
          <a:xfrm rot="-546322">
            <a:off x="821967" y="1665853"/>
            <a:ext cx="2817315" cy="2469552"/>
            <a:chOff x="2505075" y="4180600"/>
            <a:chExt cx="1092750" cy="957900"/>
          </a:xfrm>
        </p:grpSpPr>
        <p:sp>
          <p:nvSpPr>
            <p:cNvPr id="976" name="Google Shape;976;g25f94c2964a_0_10"/>
            <p:cNvSpPr/>
            <p:nvPr/>
          </p:nvSpPr>
          <p:spPr>
            <a:xfrm>
              <a:off x="2612200" y="4898650"/>
              <a:ext cx="984100" cy="235275"/>
            </a:xfrm>
            <a:custGeom>
              <a:rect b="b" l="l" r="r" t="t"/>
              <a:pathLst>
                <a:path extrusionOk="0" h="9411" w="39364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25f94c2964a_0_10"/>
            <p:cNvSpPr/>
            <p:nvPr/>
          </p:nvSpPr>
          <p:spPr>
            <a:xfrm>
              <a:off x="2607825" y="4893625"/>
              <a:ext cx="990000" cy="244875"/>
            </a:xfrm>
            <a:custGeom>
              <a:rect b="b" l="l" r="r" t="t"/>
              <a:pathLst>
                <a:path extrusionOk="0" h="9795" w="3960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5f94c2964a_0_10"/>
            <p:cNvSpPr/>
            <p:nvPr/>
          </p:nvSpPr>
          <p:spPr>
            <a:xfrm>
              <a:off x="2508825" y="4184975"/>
              <a:ext cx="1038875" cy="879225"/>
            </a:xfrm>
            <a:custGeom>
              <a:rect b="b" l="l" r="r" t="t"/>
              <a:pathLst>
                <a:path extrusionOk="0" h="35169" w="41555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25f94c2964a_0_10"/>
            <p:cNvSpPr/>
            <p:nvPr/>
          </p:nvSpPr>
          <p:spPr>
            <a:xfrm>
              <a:off x="2505075" y="4180600"/>
              <a:ext cx="1047650" cy="887125"/>
            </a:xfrm>
            <a:custGeom>
              <a:rect b="b" l="l" r="r" t="t"/>
              <a:pathLst>
                <a:path extrusionOk="0" h="35485" w="41906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5f94c2964a_0_10"/>
            <p:cNvSpPr/>
            <p:nvPr/>
          </p:nvSpPr>
          <p:spPr>
            <a:xfrm>
              <a:off x="2849050" y="4283900"/>
              <a:ext cx="614675" cy="48350"/>
            </a:xfrm>
            <a:custGeom>
              <a:rect b="b" l="l" r="r" t="t"/>
              <a:pathLst>
                <a:path extrusionOk="0" h="1934" w="24587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1" name="Google Shape;981;g25f94c2964a_0_10"/>
          <p:cNvSpPr txBox="1"/>
          <p:nvPr/>
        </p:nvSpPr>
        <p:spPr>
          <a:xfrm rot="-720598">
            <a:off x="1796075" y="2113949"/>
            <a:ext cx="1656560" cy="1268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sz="2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82" name="Google Shape;982;g25f94c2964a_0_10"/>
          <p:cNvGrpSpPr/>
          <p:nvPr/>
        </p:nvGrpSpPr>
        <p:grpSpPr>
          <a:xfrm rot="-974667">
            <a:off x="1405175" y="2472661"/>
            <a:ext cx="503546" cy="1101252"/>
            <a:chOff x="5870175" y="1498275"/>
            <a:chExt cx="364450" cy="797050"/>
          </a:xfrm>
        </p:grpSpPr>
        <p:sp>
          <p:nvSpPr>
            <p:cNvPr id="983" name="Google Shape;983;g25f94c2964a_0_10"/>
            <p:cNvSpPr/>
            <p:nvPr/>
          </p:nvSpPr>
          <p:spPr>
            <a:xfrm>
              <a:off x="5870175" y="2109075"/>
              <a:ext cx="219475" cy="186250"/>
            </a:xfrm>
            <a:custGeom>
              <a:rect b="b" l="l" r="r" t="t"/>
              <a:pathLst>
                <a:path extrusionOk="0" h="7450" w="8779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25f94c2964a_0_10"/>
            <p:cNvSpPr/>
            <p:nvPr/>
          </p:nvSpPr>
          <p:spPr>
            <a:xfrm>
              <a:off x="5906500" y="1498275"/>
              <a:ext cx="328125" cy="569175"/>
            </a:xfrm>
            <a:custGeom>
              <a:rect b="b" l="l" r="r" t="t"/>
              <a:pathLst>
                <a:path extrusionOk="0" h="22767" w="13125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g25f94c2964a_0_10"/>
          <p:cNvSpPr/>
          <p:nvPr/>
        </p:nvSpPr>
        <p:spPr>
          <a:xfrm rot="-1036824">
            <a:off x="3449166" y="1027877"/>
            <a:ext cx="932333" cy="512408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6" name="Google Shape;986;g25f94c2964a_0_10"/>
          <p:cNvGrpSpPr/>
          <p:nvPr/>
        </p:nvGrpSpPr>
        <p:grpSpPr>
          <a:xfrm rot="-8593293">
            <a:off x="282536" y="-82338"/>
            <a:ext cx="2429474" cy="1577941"/>
            <a:chOff x="5118990" y="4122087"/>
            <a:chExt cx="1882464" cy="1222659"/>
          </a:xfrm>
        </p:grpSpPr>
        <p:sp>
          <p:nvSpPr>
            <p:cNvPr id="987" name="Google Shape;987;g25f94c2964a_0_10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25f94c2964a_0_10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5f94c2964a_0_10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25f94c2964a_0_10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25f94c2964a_0_10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5f94c2964a_0_10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25f94c2964a_0_10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25f94c2964a_0_10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g25f94c2964a_0_10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25f94c2964a_0_10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g25f94c2964a_0_10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g25f94c2964a_0_10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g25f94c2964a_0_10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g25f94c2964a_0_10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25f94c2964a_0_10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g25f94c2964a_0_10"/>
          <p:cNvGrpSpPr/>
          <p:nvPr/>
        </p:nvGrpSpPr>
        <p:grpSpPr>
          <a:xfrm>
            <a:off x="6477392" y="4021845"/>
            <a:ext cx="2433812" cy="320922"/>
            <a:chOff x="1394800" y="3522000"/>
            <a:chExt cx="1048650" cy="138275"/>
          </a:xfrm>
        </p:grpSpPr>
        <p:sp>
          <p:nvSpPr>
            <p:cNvPr id="1003" name="Google Shape;1003;g25f94c2964a_0_10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25f94c2964a_0_10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25f94c2964a_0_10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5f94c2964a_0_10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25f94c2964a_0_10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5f94c2964a_0_10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5f94c2964a_0_10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25f94c2964a_0_10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25f94c2964a_0_10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g25fcd276b21_0_1"/>
          <p:cNvGrpSpPr/>
          <p:nvPr/>
        </p:nvGrpSpPr>
        <p:grpSpPr>
          <a:xfrm>
            <a:off x="5497719" y="1861475"/>
            <a:ext cx="2519228" cy="1722000"/>
            <a:chOff x="5247699" y="1861475"/>
            <a:chExt cx="2769600" cy="1722000"/>
          </a:xfrm>
        </p:grpSpPr>
        <p:sp>
          <p:nvSpPr>
            <p:cNvPr id="1017" name="Google Shape;1017;g25fcd276b21_0_1"/>
            <p:cNvSpPr/>
            <p:nvPr/>
          </p:nvSpPr>
          <p:spPr>
            <a:xfrm>
              <a:off x="5247699" y="2013875"/>
              <a:ext cx="2769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g25fcd276b21_0_1"/>
            <p:cNvSpPr txBox="1"/>
            <p:nvPr/>
          </p:nvSpPr>
          <p:spPr>
            <a:xfrm>
              <a:off x="5360228" y="1861475"/>
              <a:ext cx="241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 sz="1700">
                  <a:solidFill>
                    <a:srgbClr val="A4C2F4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Tutoría Egreso </a:t>
              </a:r>
              <a:endParaRPr b="1" sz="1700">
                <a:solidFill>
                  <a:srgbClr val="A4C2F4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9" name="Google Shape;1019;g25fcd276b21_0_1"/>
            <p:cNvSpPr txBox="1"/>
            <p:nvPr/>
          </p:nvSpPr>
          <p:spPr>
            <a:xfrm>
              <a:off x="5360228" y="2411549"/>
              <a:ext cx="2417100" cy="7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Cursos para alumnos que están por egresar. </a:t>
              </a:r>
              <a:endParaRPr b="1" sz="1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0" name="Google Shape;1020;g25fcd276b21_0_1"/>
          <p:cNvGrpSpPr/>
          <p:nvPr/>
        </p:nvGrpSpPr>
        <p:grpSpPr>
          <a:xfrm rot="185668">
            <a:off x="2018074" y="387436"/>
            <a:ext cx="4626593" cy="928830"/>
            <a:chOff x="4345425" y="2175475"/>
            <a:chExt cx="800750" cy="176025"/>
          </a:xfrm>
        </p:grpSpPr>
        <p:sp>
          <p:nvSpPr>
            <p:cNvPr id="1021" name="Google Shape;1021;g25fcd276b21_0_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5fcd276b21_0_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g25fcd276b21_0_1"/>
          <p:cNvGrpSpPr/>
          <p:nvPr/>
        </p:nvGrpSpPr>
        <p:grpSpPr>
          <a:xfrm>
            <a:off x="1131625" y="1983300"/>
            <a:ext cx="1948875" cy="1600175"/>
            <a:chOff x="1126863" y="1983300"/>
            <a:chExt cx="1948875" cy="1600175"/>
          </a:xfrm>
        </p:grpSpPr>
        <p:sp>
          <p:nvSpPr>
            <p:cNvPr id="1024" name="Google Shape;1024;g25fcd276b21_0_1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g25fcd276b21_0_1"/>
            <p:cNvSpPr txBox="1"/>
            <p:nvPr/>
          </p:nvSpPr>
          <p:spPr>
            <a:xfrm>
              <a:off x="1237113" y="1983300"/>
              <a:ext cx="1724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 sz="1700">
                  <a:solidFill>
                    <a:srgbClr val="21212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Tutoría Inicial</a:t>
              </a:r>
              <a:r>
                <a:rPr b="1" lang="en" sz="1700">
                  <a:solidFill>
                    <a:srgbClr val="1C458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b="1" sz="17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6" name="Google Shape;1026;g25fcd276b21_0_1"/>
            <p:cNvSpPr txBox="1"/>
            <p:nvPr/>
          </p:nvSpPr>
          <p:spPr>
            <a:xfrm>
              <a:off x="1351638" y="2411550"/>
              <a:ext cx="1724100" cy="10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Consta de dos curso en el primer año de estudios. Curso de tutoría 1 y 2.</a:t>
              </a:r>
              <a:endParaRPr sz="1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7" name="Google Shape;1027;g25fcd276b21_0_1"/>
          <p:cNvGrpSpPr/>
          <p:nvPr/>
        </p:nvGrpSpPr>
        <p:grpSpPr>
          <a:xfrm>
            <a:off x="3074023" y="1861475"/>
            <a:ext cx="2474171" cy="1722000"/>
            <a:chOff x="3071457" y="1861475"/>
            <a:chExt cx="1984894" cy="1722000"/>
          </a:xfrm>
        </p:grpSpPr>
        <p:sp>
          <p:nvSpPr>
            <p:cNvPr id="1028" name="Google Shape;1028;g25fcd276b21_0_1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g25fcd276b21_0_1"/>
            <p:cNvSpPr txBox="1"/>
            <p:nvPr/>
          </p:nvSpPr>
          <p:spPr>
            <a:xfrm>
              <a:off x="3109206" y="1861475"/>
              <a:ext cx="18690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 sz="1700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Tutoría Intermedia</a:t>
              </a:r>
              <a:endParaRPr b="1" sz="17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0" name="Google Shape;1030;g25fcd276b21_0_1"/>
            <p:cNvSpPr txBox="1"/>
            <p:nvPr/>
          </p:nvSpPr>
          <p:spPr>
            <a:xfrm>
              <a:off x="3111751" y="2241150"/>
              <a:ext cx="1944600" cy="10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</a:t>
              </a:r>
              <a:r>
                <a:rPr lang="en" sz="12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 alumnos de 3er semestre en adelante y hasta el penúltimo semestre por cursar, que requieran acompañamiento personalizado.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31" name="Google Shape;1031;g25fcd276b21_0_1"/>
          <p:cNvSpPr txBox="1"/>
          <p:nvPr/>
        </p:nvSpPr>
        <p:spPr>
          <a:xfrm>
            <a:off x="1726800" y="510350"/>
            <a:ext cx="569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Niveles</a:t>
            </a:r>
            <a:r>
              <a:rPr b="1" lang="en" sz="28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la tutoría</a:t>
            </a:r>
            <a:endParaRPr b="1" sz="28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2" name="Google Shape;1032;g25fcd276b21_0_1"/>
          <p:cNvSpPr txBox="1"/>
          <p:nvPr/>
        </p:nvSpPr>
        <p:spPr>
          <a:xfrm>
            <a:off x="1131625" y="3747400"/>
            <a:ext cx="688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Y como parte de los apoyos a los estudiantes, contamos con ls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TUTORÍAS COMPLEMENTARIAS que son los servicios diversos que se brindan a los estudiantes para favorecer su avance académico, como son los programas de becas, servicios de salud, apoyo psicológico, asesorías académicas, entre otros.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1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Dudas generales</a:t>
            </a:r>
            <a:endParaRPr/>
          </a:p>
        </p:txBody>
      </p:sp>
      <p:pic>
        <p:nvPicPr>
          <p:cNvPr id="1038" name="Google Shape;10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2600" y="1463676"/>
            <a:ext cx="4040700" cy="26892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1039" name="Google Shape;1039;p11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1040" name="Google Shape;1040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11"/>
          <p:cNvGrpSpPr/>
          <p:nvPr/>
        </p:nvGrpSpPr>
        <p:grpSpPr>
          <a:xfrm>
            <a:off x="504045" y="457196"/>
            <a:ext cx="2433812" cy="320922"/>
            <a:chOff x="1394800" y="3522000"/>
            <a:chExt cx="1048650" cy="138275"/>
          </a:xfrm>
        </p:grpSpPr>
        <p:sp>
          <p:nvSpPr>
            <p:cNvPr id="1043" name="Google Shape;1043;p11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11"/>
          <p:cNvGrpSpPr/>
          <p:nvPr/>
        </p:nvGrpSpPr>
        <p:grpSpPr>
          <a:xfrm rot="-2482112">
            <a:off x="6681301" y="4362206"/>
            <a:ext cx="953582" cy="396167"/>
            <a:chOff x="-605225" y="2384875"/>
            <a:chExt cx="787975" cy="303650"/>
          </a:xfrm>
        </p:grpSpPr>
        <p:sp>
          <p:nvSpPr>
            <p:cNvPr id="1053" name="Google Shape;1053;p11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p11"/>
          <p:cNvGrpSpPr/>
          <p:nvPr/>
        </p:nvGrpSpPr>
        <p:grpSpPr>
          <a:xfrm>
            <a:off x="6269271" y="2261041"/>
            <a:ext cx="400080" cy="1094468"/>
            <a:chOff x="3443472" y="1907731"/>
            <a:chExt cx="454327" cy="1325503"/>
          </a:xfrm>
        </p:grpSpPr>
        <p:sp>
          <p:nvSpPr>
            <p:cNvPr id="1062" name="Google Shape;1062;p11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4" name="Google Shape;1064;p11"/>
          <p:cNvGrpSpPr/>
          <p:nvPr/>
        </p:nvGrpSpPr>
        <p:grpSpPr>
          <a:xfrm rot="5427294">
            <a:off x="4520366" y="723896"/>
            <a:ext cx="391007" cy="1284192"/>
            <a:chOff x="1276425" y="1928068"/>
            <a:chExt cx="378577" cy="1391130"/>
          </a:xfrm>
        </p:grpSpPr>
        <p:sp>
          <p:nvSpPr>
            <p:cNvPr id="1065" name="Google Shape;1065;p11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11"/>
          <p:cNvGrpSpPr/>
          <p:nvPr/>
        </p:nvGrpSpPr>
        <p:grpSpPr>
          <a:xfrm>
            <a:off x="2285071" y="2186191"/>
            <a:ext cx="400080" cy="1094468"/>
            <a:chOff x="3443472" y="1907731"/>
            <a:chExt cx="454327" cy="1325503"/>
          </a:xfrm>
        </p:grpSpPr>
        <p:sp>
          <p:nvSpPr>
            <p:cNvPr id="1068" name="Google Shape;1068;p11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0" name="Google Shape;1070;p11"/>
          <p:cNvGrpSpPr/>
          <p:nvPr/>
        </p:nvGrpSpPr>
        <p:grpSpPr>
          <a:xfrm rot="5427294">
            <a:off x="4007866" y="3548772"/>
            <a:ext cx="391007" cy="1284192"/>
            <a:chOff x="1276425" y="1928068"/>
            <a:chExt cx="378577" cy="1391130"/>
          </a:xfrm>
        </p:grpSpPr>
        <p:sp>
          <p:nvSpPr>
            <p:cNvPr id="1071" name="Google Shape;1071;p11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"/>
          <p:cNvSpPr txBox="1"/>
          <p:nvPr>
            <p:ph type="title"/>
          </p:nvPr>
        </p:nvSpPr>
        <p:spPr>
          <a:xfrm>
            <a:off x="355100" y="1680025"/>
            <a:ext cx="2768700" cy="24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Bienvenido a tu </a:t>
            </a:r>
            <a:r>
              <a:rPr lang="en" sz="2100"/>
              <a:t>primera</a:t>
            </a:r>
            <a:r>
              <a:rPr lang="en" sz="2100"/>
              <a:t> semana de clases, éxito en tu primer semestre.</a:t>
            </a:r>
            <a:endParaRPr sz="2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Recuerda que estoy para orientarte en tu proceso de integración a la universidad. </a:t>
            </a:r>
            <a:endParaRPr sz="1800"/>
          </a:p>
        </p:txBody>
      </p:sp>
      <p:grpSp>
        <p:nvGrpSpPr>
          <p:cNvPr id="1078" name="Google Shape;1078;p14"/>
          <p:cNvGrpSpPr/>
          <p:nvPr/>
        </p:nvGrpSpPr>
        <p:grpSpPr>
          <a:xfrm flipH="1">
            <a:off x="308838" y="1227275"/>
            <a:ext cx="2707256" cy="176025"/>
            <a:chOff x="4345425" y="2175475"/>
            <a:chExt cx="800750" cy="176025"/>
          </a:xfrm>
        </p:grpSpPr>
        <p:sp>
          <p:nvSpPr>
            <p:cNvPr id="1079" name="Google Shape;1079;p1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1" name="Google Shape;1081;p14"/>
          <p:cNvGrpSpPr/>
          <p:nvPr/>
        </p:nvGrpSpPr>
        <p:grpSpPr>
          <a:xfrm flipH="1" rot="-166646">
            <a:off x="573738" y="4152312"/>
            <a:ext cx="2701862" cy="176023"/>
            <a:chOff x="4345425" y="2175475"/>
            <a:chExt cx="800750" cy="176025"/>
          </a:xfrm>
        </p:grpSpPr>
        <p:sp>
          <p:nvSpPr>
            <p:cNvPr id="1082" name="Google Shape;1082;p1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14"/>
          <p:cNvGrpSpPr/>
          <p:nvPr/>
        </p:nvGrpSpPr>
        <p:grpSpPr>
          <a:xfrm>
            <a:off x="5197397" y="1289616"/>
            <a:ext cx="3366800" cy="2564249"/>
            <a:chOff x="3578510" y="1419647"/>
            <a:chExt cx="4021500" cy="3062887"/>
          </a:xfrm>
        </p:grpSpPr>
        <p:sp>
          <p:nvSpPr>
            <p:cNvPr id="1085" name="Google Shape;1085;p1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fmla="val 3857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4900908" y="3963886"/>
              <a:ext cx="1373274" cy="518648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88" name="Google Shape;1088;p1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89" name="Google Shape;1089;p14"/>
          <p:cNvSpPr/>
          <p:nvPr/>
        </p:nvSpPr>
        <p:spPr>
          <a:xfrm>
            <a:off x="3123650" y="984825"/>
            <a:ext cx="585156" cy="660932"/>
          </a:xfrm>
          <a:custGeom>
            <a:rect b="b" l="l" r="r" t="t"/>
            <a:pathLst>
              <a:path extrusionOk="0" h="18395" w="16286">
                <a:moveTo>
                  <a:pt x="8339" y="894"/>
                </a:moveTo>
                <a:cubicBezTo>
                  <a:pt x="7947" y="1051"/>
                  <a:pt x="7555" y="1223"/>
                  <a:pt x="7163" y="1427"/>
                </a:cubicBezTo>
                <a:cubicBezTo>
                  <a:pt x="7461" y="1255"/>
                  <a:pt x="7759" y="1098"/>
                  <a:pt x="8057" y="957"/>
                </a:cubicBezTo>
                <a:cubicBezTo>
                  <a:pt x="8151" y="941"/>
                  <a:pt x="8245" y="910"/>
                  <a:pt x="8339" y="894"/>
                </a:cubicBezTo>
                <a:close/>
                <a:moveTo>
                  <a:pt x="10017" y="731"/>
                </a:moveTo>
                <a:cubicBezTo>
                  <a:pt x="10247" y="731"/>
                  <a:pt x="10476" y="746"/>
                  <a:pt x="10706" y="769"/>
                </a:cubicBezTo>
                <a:cubicBezTo>
                  <a:pt x="10800" y="784"/>
                  <a:pt x="10894" y="800"/>
                  <a:pt x="10988" y="816"/>
                </a:cubicBezTo>
                <a:cubicBezTo>
                  <a:pt x="9875" y="847"/>
                  <a:pt x="8699" y="1129"/>
                  <a:pt x="7743" y="1474"/>
                </a:cubicBezTo>
                <a:cubicBezTo>
                  <a:pt x="8402" y="1160"/>
                  <a:pt x="9091" y="957"/>
                  <a:pt x="9765" y="737"/>
                </a:cubicBezTo>
                <a:cubicBezTo>
                  <a:pt x="9849" y="733"/>
                  <a:pt x="9933" y="731"/>
                  <a:pt x="10017" y="731"/>
                </a:cubicBezTo>
                <a:close/>
                <a:moveTo>
                  <a:pt x="9985" y="4327"/>
                </a:moveTo>
                <a:lnTo>
                  <a:pt x="9985" y="4327"/>
                </a:lnTo>
                <a:cubicBezTo>
                  <a:pt x="10173" y="4436"/>
                  <a:pt x="10345" y="4593"/>
                  <a:pt x="10471" y="4828"/>
                </a:cubicBezTo>
                <a:cubicBezTo>
                  <a:pt x="10471" y="4860"/>
                  <a:pt x="10471" y="4891"/>
                  <a:pt x="10471" y="4922"/>
                </a:cubicBezTo>
                <a:cubicBezTo>
                  <a:pt x="10345" y="4687"/>
                  <a:pt x="10173" y="4483"/>
                  <a:pt x="9985" y="4327"/>
                </a:cubicBezTo>
                <a:close/>
                <a:moveTo>
                  <a:pt x="6286" y="1615"/>
                </a:moveTo>
                <a:cubicBezTo>
                  <a:pt x="5596" y="2085"/>
                  <a:pt x="4953" y="2618"/>
                  <a:pt x="4358" y="3167"/>
                </a:cubicBezTo>
                <a:cubicBezTo>
                  <a:pt x="3590" y="3872"/>
                  <a:pt x="2900" y="4672"/>
                  <a:pt x="2304" y="5518"/>
                </a:cubicBezTo>
                <a:cubicBezTo>
                  <a:pt x="2931" y="4295"/>
                  <a:pt x="3825" y="3214"/>
                  <a:pt x="5000" y="2367"/>
                </a:cubicBezTo>
                <a:cubicBezTo>
                  <a:pt x="5408" y="2085"/>
                  <a:pt x="5831" y="1834"/>
                  <a:pt x="6286" y="1615"/>
                </a:cubicBezTo>
                <a:close/>
                <a:moveTo>
                  <a:pt x="2038" y="6521"/>
                </a:moveTo>
                <a:cubicBezTo>
                  <a:pt x="1756" y="7101"/>
                  <a:pt x="1521" y="7728"/>
                  <a:pt x="1348" y="8371"/>
                </a:cubicBezTo>
                <a:cubicBezTo>
                  <a:pt x="1411" y="7994"/>
                  <a:pt x="1505" y="7634"/>
                  <a:pt x="1599" y="7258"/>
                </a:cubicBezTo>
                <a:cubicBezTo>
                  <a:pt x="1740" y="7007"/>
                  <a:pt x="1881" y="6756"/>
                  <a:pt x="2038" y="6521"/>
                </a:cubicBezTo>
                <a:close/>
                <a:moveTo>
                  <a:pt x="8784" y="3487"/>
                </a:moveTo>
                <a:cubicBezTo>
                  <a:pt x="8978" y="3487"/>
                  <a:pt x="9171" y="3505"/>
                  <a:pt x="9358" y="3543"/>
                </a:cubicBezTo>
                <a:cubicBezTo>
                  <a:pt x="9296" y="3539"/>
                  <a:pt x="9233" y="3537"/>
                  <a:pt x="9170" y="3537"/>
                </a:cubicBezTo>
                <a:cubicBezTo>
                  <a:pt x="7833" y="3537"/>
                  <a:pt x="6157" y="4454"/>
                  <a:pt x="5439" y="5157"/>
                </a:cubicBezTo>
                <a:cubicBezTo>
                  <a:pt x="4938" y="5659"/>
                  <a:pt x="4499" y="6333"/>
                  <a:pt x="4138" y="7085"/>
                </a:cubicBezTo>
                <a:cubicBezTo>
                  <a:pt x="3887" y="7524"/>
                  <a:pt x="3684" y="7979"/>
                  <a:pt x="3511" y="8433"/>
                </a:cubicBezTo>
                <a:cubicBezTo>
                  <a:pt x="3652" y="7650"/>
                  <a:pt x="3934" y="6913"/>
                  <a:pt x="4405" y="6223"/>
                </a:cubicBezTo>
                <a:cubicBezTo>
                  <a:pt x="5063" y="5267"/>
                  <a:pt x="5988" y="4436"/>
                  <a:pt x="7038" y="3919"/>
                </a:cubicBezTo>
                <a:cubicBezTo>
                  <a:pt x="7560" y="3658"/>
                  <a:pt x="8180" y="3487"/>
                  <a:pt x="8784" y="3487"/>
                </a:cubicBezTo>
                <a:close/>
                <a:moveTo>
                  <a:pt x="11380" y="6176"/>
                </a:moveTo>
                <a:lnTo>
                  <a:pt x="11380" y="6176"/>
                </a:lnTo>
                <a:cubicBezTo>
                  <a:pt x="11427" y="6396"/>
                  <a:pt x="11458" y="6599"/>
                  <a:pt x="11474" y="6803"/>
                </a:cubicBezTo>
                <a:cubicBezTo>
                  <a:pt x="11646" y="7932"/>
                  <a:pt x="11725" y="9123"/>
                  <a:pt x="12007" y="10252"/>
                </a:cubicBezTo>
                <a:cubicBezTo>
                  <a:pt x="12148" y="10816"/>
                  <a:pt x="12477" y="11192"/>
                  <a:pt x="12900" y="11396"/>
                </a:cubicBezTo>
                <a:cubicBezTo>
                  <a:pt x="12743" y="11380"/>
                  <a:pt x="12618" y="11349"/>
                  <a:pt x="12493" y="11302"/>
                </a:cubicBezTo>
                <a:cubicBezTo>
                  <a:pt x="12399" y="11208"/>
                  <a:pt x="12305" y="11082"/>
                  <a:pt x="12226" y="10957"/>
                </a:cubicBezTo>
                <a:cubicBezTo>
                  <a:pt x="11944" y="10471"/>
                  <a:pt x="11866" y="9907"/>
                  <a:pt x="11803" y="9374"/>
                </a:cubicBezTo>
                <a:cubicBezTo>
                  <a:pt x="11693" y="8543"/>
                  <a:pt x="11599" y="7681"/>
                  <a:pt x="11427" y="6850"/>
                </a:cubicBezTo>
                <a:cubicBezTo>
                  <a:pt x="11411" y="6631"/>
                  <a:pt x="11411" y="6411"/>
                  <a:pt x="11380" y="6176"/>
                </a:cubicBezTo>
                <a:close/>
                <a:moveTo>
                  <a:pt x="4671" y="10158"/>
                </a:moveTo>
                <a:cubicBezTo>
                  <a:pt x="4671" y="10220"/>
                  <a:pt x="4687" y="10283"/>
                  <a:pt x="4687" y="10346"/>
                </a:cubicBezTo>
                <a:cubicBezTo>
                  <a:pt x="4734" y="10816"/>
                  <a:pt x="4797" y="11317"/>
                  <a:pt x="4953" y="11788"/>
                </a:cubicBezTo>
                <a:cubicBezTo>
                  <a:pt x="4749" y="11317"/>
                  <a:pt x="4671" y="10753"/>
                  <a:pt x="4671" y="10158"/>
                </a:cubicBezTo>
                <a:close/>
                <a:moveTo>
                  <a:pt x="11536" y="10863"/>
                </a:moveTo>
                <a:lnTo>
                  <a:pt x="11536" y="10863"/>
                </a:lnTo>
                <a:cubicBezTo>
                  <a:pt x="11740" y="11176"/>
                  <a:pt x="11991" y="11411"/>
                  <a:pt x="12273" y="11553"/>
                </a:cubicBezTo>
                <a:cubicBezTo>
                  <a:pt x="12367" y="11647"/>
                  <a:pt x="12461" y="11725"/>
                  <a:pt x="12555" y="11803"/>
                </a:cubicBezTo>
                <a:cubicBezTo>
                  <a:pt x="12038" y="11662"/>
                  <a:pt x="11725" y="11317"/>
                  <a:pt x="11536" y="10863"/>
                </a:cubicBezTo>
                <a:close/>
                <a:moveTo>
                  <a:pt x="14703" y="11051"/>
                </a:moveTo>
                <a:lnTo>
                  <a:pt x="14703" y="11051"/>
                </a:lnTo>
                <a:cubicBezTo>
                  <a:pt x="14358" y="11490"/>
                  <a:pt x="13888" y="11803"/>
                  <a:pt x="13229" y="11850"/>
                </a:cubicBezTo>
                <a:cubicBezTo>
                  <a:pt x="13214" y="11835"/>
                  <a:pt x="13214" y="11819"/>
                  <a:pt x="13198" y="11803"/>
                </a:cubicBezTo>
                <a:cubicBezTo>
                  <a:pt x="13167" y="11788"/>
                  <a:pt x="13135" y="11772"/>
                  <a:pt x="13120" y="11756"/>
                </a:cubicBezTo>
                <a:cubicBezTo>
                  <a:pt x="13480" y="11756"/>
                  <a:pt x="13856" y="11631"/>
                  <a:pt x="14201" y="11380"/>
                </a:cubicBezTo>
                <a:cubicBezTo>
                  <a:pt x="14374" y="11302"/>
                  <a:pt x="14546" y="11192"/>
                  <a:pt x="14703" y="11051"/>
                </a:cubicBezTo>
                <a:close/>
                <a:moveTo>
                  <a:pt x="8584" y="4456"/>
                </a:moveTo>
                <a:cubicBezTo>
                  <a:pt x="9393" y="4456"/>
                  <a:pt x="10099" y="4942"/>
                  <a:pt x="10439" y="6255"/>
                </a:cubicBezTo>
                <a:cubicBezTo>
                  <a:pt x="10455" y="6302"/>
                  <a:pt x="10471" y="6364"/>
                  <a:pt x="10486" y="6427"/>
                </a:cubicBezTo>
                <a:cubicBezTo>
                  <a:pt x="10502" y="7023"/>
                  <a:pt x="10518" y="7618"/>
                  <a:pt x="10549" y="8214"/>
                </a:cubicBezTo>
                <a:cubicBezTo>
                  <a:pt x="10455" y="9045"/>
                  <a:pt x="10220" y="9875"/>
                  <a:pt x="9891" y="10565"/>
                </a:cubicBezTo>
                <a:cubicBezTo>
                  <a:pt x="9373" y="11694"/>
                  <a:pt x="8010" y="13042"/>
                  <a:pt x="6771" y="13120"/>
                </a:cubicBezTo>
                <a:cubicBezTo>
                  <a:pt x="6411" y="13042"/>
                  <a:pt x="6066" y="12885"/>
                  <a:pt x="5768" y="12524"/>
                </a:cubicBezTo>
                <a:cubicBezTo>
                  <a:pt x="5141" y="11772"/>
                  <a:pt x="5032" y="10628"/>
                  <a:pt x="5000" y="9687"/>
                </a:cubicBezTo>
                <a:cubicBezTo>
                  <a:pt x="4969" y="9045"/>
                  <a:pt x="5016" y="8418"/>
                  <a:pt x="5141" y="7822"/>
                </a:cubicBezTo>
                <a:cubicBezTo>
                  <a:pt x="5565" y="6646"/>
                  <a:pt x="6286" y="5549"/>
                  <a:pt x="7163" y="4860"/>
                </a:cubicBezTo>
                <a:cubicBezTo>
                  <a:pt x="7638" y="4611"/>
                  <a:pt x="8128" y="4456"/>
                  <a:pt x="8584" y="4456"/>
                </a:cubicBezTo>
                <a:close/>
                <a:moveTo>
                  <a:pt x="5126" y="6584"/>
                </a:moveTo>
                <a:lnTo>
                  <a:pt x="5126" y="6584"/>
                </a:lnTo>
                <a:cubicBezTo>
                  <a:pt x="5016" y="6866"/>
                  <a:pt x="4938" y="7164"/>
                  <a:pt x="4859" y="7462"/>
                </a:cubicBezTo>
                <a:cubicBezTo>
                  <a:pt x="4561" y="8245"/>
                  <a:pt x="4389" y="9092"/>
                  <a:pt x="4326" y="9907"/>
                </a:cubicBezTo>
                <a:cubicBezTo>
                  <a:pt x="4217" y="11082"/>
                  <a:pt x="4530" y="12524"/>
                  <a:pt x="5518" y="13230"/>
                </a:cubicBezTo>
                <a:cubicBezTo>
                  <a:pt x="3480" y="12383"/>
                  <a:pt x="3919" y="9217"/>
                  <a:pt x="4624" y="7524"/>
                </a:cubicBezTo>
                <a:cubicBezTo>
                  <a:pt x="4734" y="7258"/>
                  <a:pt x="4859" y="6991"/>
                  <a:pt x="5000" y="6741"/>
                </a:cubicBezTo>
                <a:cubicBezTo>
                  <a:pt x="5016" y="6725"/>
                  <a:pt x="5032" y="6694"/>
                  <a:pt x="5047" y="6678"/>
                </a:cubicBezTo>
                <a:cubicBezTo>
                  <a:pt x="5079" y="6646"/>
                  <a:pt x="5110" y="6615"/>
                  <a:pt x="5126" y="6584"/>
                </a:cubicBezTo>
                <a:close/>
                <a:moveTo>
                  <a:pt x="800" y="7728"/>
                </a:moveTo>
                <a:cubicBezTo>
                  <a:pt x="392" y="9578"/>
                  <a:pt x="439" y="11568"/>
                  <a:pt x="1003" y="13355"/>
                </a:cubicBezTo>
                <a:cubicBezTo>
                  <a:pt x="345" y="11584"/>
                  <a:pt x="298" y="9562"/>
                  <a:pt x="800" y="7728"/>
                </a:cubicBezTo>
                <a:close/>
                <a:moveTo>
                  <a:pt x="2743" y="15314"/>
                </a:moveTo>
                <a:lnTo>
                  <a:pt x="2743" y="15314"/>
                </a:lnTo>
                <a:cubicBezTo>
                  <a:pt x="2775" y="15346"/>
                  <a:pt x="2790" y="15361"/>
                  <a:pt x="2806" y="15377"/>
                </a:cubicBezTo>
                <a:cubicBezTo>
                  <a:pt x="3386" y="15941"/>
                  <a:pt x="4107" y="16506"/>
                  <a:pt x="4891" y="16945"/>
                </a:cubicBezTo>
                <a:cubicBezTo>
                  <a:pt x="4107" y="16615"/>
                  <a:pt x="3449" y="16161"/>
                  <a:pt x="2900" y="15534"/>
                </a:cubicBezTo>
                <a:cubicBezTo>
                  <a:pt x="2853" y="15471"/>
                  <a:pt x="2790" y="15393"/>
                  <a:pt x="2743" y="15314"/>
                </a:cubicBezTo>
                <a:close/>
                <a:moveTo>
                  <a:pt x="5502" y="16788"/>
                </a:moveTo>
                <a:lnTo>
                  <a:pt x="5502" y="16788"/>
                </a:lnTo>
                <a:cubicBezTo>
                  <a:pt x="6160" y="16992"/>
                  <a:pt x="6834" y="17133"/>
                  <a:pt x="7492" y="17195"/>
                </a:cubicBezTo>
                <a:cubicBezTo>
                  <a:pt x="7670" y="17218"/>
                  <a:pt x="7844" y="17228"/>
                  <a:pt x="8014" y="17228"/>
                </a:cubicBezTo>
                <a:cubicBezTo>
                  <a:pt x="8325" y="17228"/>
                  <a:pt x="8625" y="17193"/>
                  <a:pt x="8919" y="17133"/>
                </a:cubicBezTo>
                <a:lnTo>
                  <a:pt x="8919" y="17133"/>
                </a:lnTo>
                <a:cubicBezTo>
                  <a:pt x="8543" y="17274"/>
                  <a:pt x="8166" y="17383"/>
                  <a:pt x="7759" y="17446"/>
                </a:cubicBezTo>
                <a:cubicBezTo>
                  <a:pt x="7728" y="17446"/>
                  <a:pt x="7696" y="17446"/>
                  <a:pt x="7665" y="17462"/>
                </a:cubicBezTo>
                <a:cubicBezTo>
                  <a:pt x="6928" y="17399"/>
                  <a:pt x="6192" y="17133"/>
                  <a:pt x="5502" y="16788"/>
                </a:cubicBezTo>
                <a:close/>
                <a:moveTo>
                  <a:pt x="10392" y="1"/>
                </a:moveTo>
                <a:cubicBezTo>
                  <a:pt x="10330" y="1"/>
                  <a:pt x="10267" y="16"/>
                  <a:pt x="10220" y="16"/>
                </a:cubicBezTo>
                <a:cubicBezTo>
                  <a:pt x="10155" y="14"/>
                  <a:pt x="10090" y="13"/>
                  <a:pt x="10025" y="13"/>
                </a:cubicBezTo>
                <a:cubicBezTo>
                  <a:pt x="9589" y="13"/>
                  <a:pt x="9152" y="58"/>
                  <a:pt x="8715" y="126"/>
                </a:cubicBezTo>
                <a:cubicBezTo>
                  <a:pt x="8645" y="114"/>
                  <a:pt x="8574" y="109"/>
                  <a:pt x="8502" y="109"/>
                </a:cubicBezTo>
                <a:cubicBezTo>
                  <a:pt x="8092" y="109"/>
                  <a:pt x="7662" y="284"/>
                  <a:pt x="7289" y="471"/>
                </a:cubicBezTo>
                <a:cubicBezTo>
                  <a:pt x="7257" y="486"/>
                  <a:pt x="7226" y="518"/>
                  <a:pt x="7195" y="534"/>
                </a:cubicBezTo>
                <a:cubicBezTo>
                  <a:pt x="5408" y="1160"/>
                  <a:pt x="3778" y="2305"/>
                  <a:pt x="2680" y="3684"/>
                </a:cubicBezTo>
                <a:cubicBezTo>
                  <a:pt x="2367" y="4076"/>
                  <a:pt x="2085" y="4515"/>
                  <a:pt x="1834" y="4969"/>
                </a:cubicBezTo>
                <a:cubicBezTo>
                  <a:pt x="1646" y="5220"/>
                  <a:pt x="1489" y="5487"/>
                  <a:pt x="1332" y="5753"/>
                </a:cubicBezTo>
                <a:cubicBezTo>
                  <a:pt x="768" y="6835"/>
                  <a:pt x="423" y="8042"/>
                  <a:pt x="282" y="9248"/>
                </a:cubicBezTo>
                <a:cubicBezTo>
                  <a:pt x="0" y="11600"/>
                  <a:pt x="549" y="14123"/>
                  <a:pt x="2132" y="15941"/>
                </a:cubicBezTo>
                <a:cubicBezTo>
                  <a:pt x="3384" y="17388"/>
                  <a:pt x="5247" y="18395"/>
                  <a:pt x="7193" y="18395"/>
                </a:cubicBezTo>
                <a:cubicBezTo>
                  <a:pt x="7293" y="18395"/>
                  <a:pt x="7393" y="18392"/>
                  <a:pt x="7492" y="18387"/>
                </a:cubicBezTo>
                <a:cubicBezTo>
                  <a:pt x="7947" y="18355"/>
                  <a:pt x="8386" y="18277"/>
                  <a:pt x="8809" y="18151"/>
                </a:cubicBezTo>
                <a:cubicBezTo>
                  <a:pt x="11113" y="17885"/>
                  <a:pt x="12399" y="16208"/>
                  <a:pt x="13198" y="14076"/>
                </a:cubicBezTo>
                <a:cubicBezTo>
                  <a:pt x="13214" y="14045"/>
                  <a:pt x="13214" y="14013"/>
                  <a:pt x="13198" y="13982"/>
                </a:cubicBezTo>
                <a:cubicBezTo>
                  <a:pt x="13198" y="13966"/>
                  <a:pt x="13198" y="13966"/>
                  <a:pt x="13198" y="13966"/>
                </a:cubicBezTo>
                <a:cubicBezTo>
                  <a:pt x="13198" y="13951"/>
                  <a:pt x="13198" y="13951"/>
                  <a:pt x="13198" y="13951"/>
                </a:cubicBezTo>
                <a:cubicBezTo>
                  <a:pt x="13159" y="13873"/>
                  <a:pt x="13089" y="13817"/>
                  <a:pt x="13004" y="13817"/>
                </a:cubicBezTo>
                <a:cubicBezTo>
                  <a:pt x="12986" y="13817"/>
                  <a:pt x="12967" y="13820"/>
                  <a:pt x="12947" y="13825"/>
                </a:cubicBezTo>
                <a:cubicBezTo>
                  <a:pt x="12919" y="13742"/>
                  <a:pt x="12843" y="13686"/>
                  <a:pt x="12766" y="13686"/>
                </a:cubicBezTo>
                <a:cubicBezTo>
                  <a:pt x="12711" y="13686"/>
                  <a:pt x="12657" y="13714"/>
                  <a:pt x="12618" y="13778"/>
                </a:cubicBezTo>
                <a:cubicBezTo>
                  <a:pt x="12571" y="13841"/>
                  <a:pt x="12524" y="13919"/>
                  <a:pt x="12493" y="13982"/>
                </a:cubicBezTo>
                <a:cubicBezTo>
                  <a:pt x="12461" y="13998"/>
                  <a:pt x="12430" y="14013"/>
                  <a:pt x="12399" y="14045"/>
                </a:cubicBezTo>
                <a:cubicBezTo>
                  <a:pt x="11756" y="14797"/>
                  <a:pt x="11098" y="15550"/>
                  <a:pt x="10283" y="16114"/>
                </a:cubicBezTo>
                <a:cubicBezTo>
                  <a:pt x="9543" y="16619"/>
                  <a:pt x="8794" y="16834"/>
                  <a:pt x="7958" y="16834"/>
                </a:cubicBezTo>
                <a:cubicBezTo>
                  <a:pt x="7732" y="16834"/>
                  <a:pt x="7498" y="16818"/>
                  <a:pt x="7257" y="16788"/>
                </a:cubicBezTo>
                <a:cubicBezTo>
                  <a:pt x="6270" y="16662"/>
                  <a:pt x="5282" y="16459"/>
                  <a:pt x="4405" y="15988"/>
                </a:cubicBezTo>
                <a:cubicBezTo>
                  <a:pt x="3903" y="15738"/>
                  <a:pt x="3464" y="15393"/>
                  <a:pt x="3025" y="15032"/>
                </a:cubicBezTo>
                <a:cubicBezTo>
                  <a:pt x="1944" y="13904"/>
                  <a:pt x="1442" y="12462"/>
                  <a:pt x="1427" y="10800"/>
                </a:cubicBezTo>
                <a:cubicBezTo>
                  <a:pt x="1411" y="9154"/>
                  <a:pt x="1850" y="7509"/>
                  <a:pt x="2680" y="6082"/>
                </a:cubicBezTo>
                <a:cubicBezTo>
                  <a:pt x="4409" y="3085"/>
                  <a:pt x="7763" y="1251"/>
                  <a:pt x="11201" y="1251"/>
                </a:cubicBezTo>
                <a:cubicBezTo>
                  <a:pt x="11287" y="1251"/>
                  <a:pt x="11372" y="1252"/>
                  <a:pt x="11458" y="1255"/>
                </a:cubicBezTo>
                <a:cubicBezTo>
                  <a:pt x="12007" y="1270"/>
                  <a:pt x="12524" y="1349"/>
                  <a:pt x="12979" y="1568"/>
                </a:cubicBezTo>
                <a:cubicBezTo>
                  <a:pt x="13433" y="1881"/>
                  <a:pt x="13825" y="2273"/>
                  <a:pt x="14154" y="2712"/>
                </a:cubicBezTo>
                <a:cubicBezTo>
                  <a:pt x="14468" y="3277"/>
                  <a:pt x="14640" y="3919"/>
                  <a:pt x="14765" y="4530"/>
                </a:cubicBezTo>
                <a:cubicBezTo>
                  <a:pt x="14922" y="5283"/>
                  <a:pt x="15016" y="6035"/>
                  <a:pt x="15079" y="6803"/>
                </a:cubicBezTo>
                <a:cubicBezTo>
                  <a:pt x="15110" y="8089"/>
                  <a:pt x="15189" y="10189"/>
                  <a:pt x="14029" y="11035"/>
                </a:cubicBezTo>
                <a:cubicBezTo>
                  <a:pt x="13935" y="11082"/>
                  <a:pt x="13841" y="11114"/>
                  <a:pt x="13731" y="11145"/>
                </a:cubicBezTo>
                <a:cubicBezTo>
                  <a:pt x="13627" y="11170"/>
                  <a:pt x="13530" y="11182"/>
                  <a:pt x="13437" y="11182"/>
                </a:cubicBezTo>
                <a:cubicBezTo>
                  <a:pt x="12832" y="11182"/>
                  <a:pt x="12472" y="10676"/>
                  <a:pt x="12336" y="10063"/>
                </a:cubicBezTo>
                <a:cubicBezTo>
                  <a:pt x="12085" y="9029"/>
                  <a:pt x="12007" y="7932"/>
                  <a:pt x="11834" y="6866"/>
                </a:cubicBezTo>
                <a:cubicBezTo>
                  <a:pt x="11709" y="6067"/>
                  <a:pt x="11536" y="5063"/>
                  <a:pt x="11051" y="4405"/>
                </a:cubicBezTo>
                <a:cubicBezTo>
                  <a:pt x="11035" y="4342"/>
                  <a:pt x="11019" y="4280"/>
                  <a:pt x="11004" y="4233"/>
                </a:cubicBezTo>
                <a:cubicBezTo>
                  <a:pt x="10960" y="4103"/>
                  <a:pt x="10839" y="4027"/>
                  <a:pt x="10722" y="4027"/>
                </a:cubicBezTo>
                <a:cubicBezTo>
                  <a:pt x="10711" y="4027"/>
                  <a:pt x="10701" y="4028"/>
                  <a:pt x="10690" y="4029"/>
                </a:cubicBezTo>
                <a:cubicBezTo>
                  <a:pt x="10580" y="3951"/>
                  <a:pt x="10471" y="3888"/>
                  <a:pt x="10361" y="3841"/>
                </a:cubicBezTo>
                <a:cubicBezTo>
                  <a:pt x="9908" y="3428"/>
                  <a:pt x="9372" y="3257"/>
                  <a:pt x="8806" y="3257"/>
                </a:cubicBezTo>
                <a:cubicBezTo>
                  <a:pt x="7179" y="3257"/>
                  <a:pt x="5300" y="4673"/>
                  <a:pt x="4405" y="5847"/>
                </a:cubicBezTo>
                <a:cubicBezTo>
                  <a:pt x="3480" y="7070"/>
                  <a:pt x="3151" y="8465"/>
                  <a:pt x="3119" y="9969"/>
                </a:cubicBezTo>
                <a:cubicBezTo>
                  <a:pt x="3057" y="10534"/>
                  <a:pt x="3057" y="11082"/>
                  <a:pt x="3166" y="11584"/>
                </a:cubicBezTo>
                <a:cubicBezTo>
                  <a:pt x="3229" y="12148"/>
                  <a:pt x="3386" y="12681"/>
                  <a:pt x="3762" y="13042"/>
                </a:cubicBezTo>
                <a:cubicBezTo>
                  <a:pt x="4410" y="13966"/>
                  <a:pt x="5402" y="14364"/>
                  <a:pt x="6435" y="14364"/>
                </a:cubicBezTo>
                <a:cubicBezTo>
                  <a:pt x="8452" y="14364"/>
                  <a:pt x="10628" y="12847"/>
                  <a:pt x="10721" y="10753"/>
                </a:cubicBezTo>
                <a:cubicBezTo>
                  <a:pt x="10737" y="10722"/>
                  <a:pt x="10753" y="10690"/>
                  <a:pt x="10768" y="10659"/>
                </a:cubicBezTo>
                <a:cubicBezTo>
                  <a:pt x="10847" y="11051"/>
                  <a:pt x="10988" y="11411"/>
                  <a:pt x="11223" y="11709"/>
                </a:cubicBezTo>
                <a:cubicBezTo>
                  <a:pt x="11651" y="12266"/>
                  <a:pt x="12298" y="12511"/>
                  <a:pt x="12963" y="12511"/>
                </a:cubicBezTo>
                <a:cubicBezTo>
                  <a:pt x="13590" y="12511"/>
                  <a:pt x="14232" y="12293"/>
                  <a:pt x="14718" y="11913"/>
                </a:cubicBezTo>
                <a:cubicBezTo>
                  <a:pt x="16239" y="10737"/>
                  <a:pt x="16286" y="8480"/>
                  <a:pt x="16145" y="6741"/>
                </a:cubicBezTo>
                <a:cubicBezTo>
                  <a:pt x="15972" y="4593"/>
                  <a:pt x="15345" y="2179"/>
                  <a:pt x="13402" y="957"/>
                </a:cubicBezTo>
                <a:cubicBezTo>
                  <a:pt x="12508" y="392"/>
                  <a:pt x="11521" y="110"/>
                  <a:pt x="10502" y="32"/>
                </a:cubicBezTo>
                <a:cubicBezTo>
                  <a:pt x="10471" y="16"/>
                  <a:pt x="10439" y="1"/>
                  <a:pt x="10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0" name="Google Shape;1090;p14"/>
          <p:cNvGrpSpPr/>
          <p:nvPr/>
        </p:nvGrpSpPr>
        <p:grpSpPr>
          <a:xfrm>
            <a:off x="-152797" y="472609"/>
            <a:ext cx="1745583" cy="230173"/>
            <a:chOff x="1394800" y="3522000"/>
            <a:chExt cx="1048650" cy="138275"/>
          </a:xfrm>
        </p:grpSpPr>
        <p:sp>
          <p:nvSpPr>
            <p:cNvPr id="1091" name="Google Shape;1091;p1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p14"/>
          <p:cNvGrpSpPr/>
          <p:nvPr/>
        </p:nvGrpSpPr>
        <p:grpSpPr>
          <a:xfrm>
            <a:off x="5922601" y="4228260"/>
            <a:ext cx="1921912" cy="326735"/>
            <a:chOff x="1816609" y="3851001"/>
            <a:chExt cx="1093674" cy="222193"/>
          </a:xfrm>
        </p:grpSpPr>
        <p:sp>
          <p:nvSpPr>
            <p:cNvPr id="1101" name="Google Shape;1101;p14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0" name="Google Shape;1110;p14"/>
          <p:cNvSpPr txBox="1"/>
          <p:nvPr/>
        </p:nvSpPr>
        <p:spPr>
          <a:xfrm>
            <a:off x="5380788" y="28897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3"/>
              </a:rPr>
              <a:t>Instituto Tecnológico de Sonora - ITSON | Ciudad Obregón</a:t>
            </a:r>
            <a:r>
              <a:rPr lang="en" sz="800"/>
              <a:t> </a:t>
            </a:r>
            <a:endParaRPr sz="800"/>
          </a:p>
        </p:txBody>
      </p:sp>
      <p:pic>
        <p:nvPicPr>
          <p:cNvPr id="1111" name="Google Shape;1111;p14"/>
          <p:cNvPicPr preferRelativeResize="0"/>
          <p:nvPr/>
        </p:nvPicPr>
        <p:blipFill rotWithShape="1">
          <a:blip r:embed="rId4">
            <a:alphaModFix/>
          </a:blip>
          <a:srcRect b="32630" l="17759" r="38117" t="34218"/>
          <a:stretch/>
        </p:blipFill>
        <p:spPr>
          <a:xfrm>
            <a:off x="5637288" y="1459525"/>
            <a:ext cx="2543501" cy="115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2" name="Google Shape;1112;p14"/>
          <p:cNvGrpSpPr/>
          <p:nvPr/>
        </p:nvGrpSpPr>
        <p:grpSpPr>
          <a:xfrm>
            <a:off x="6645124" y="2599196"/>
            <a:ext cx="375421" cy="353610"/>
            <a:chOff x="2870687" y="3796508"/>
            <a:chExt cx="375421" cy="353610"/>
          </a:xfrm>
        </p:grpSpPr>
        <p:sp>
          <p:nvSpPr>
            <p:cNvPr id="1113" name="Google Shape;1113;p14"/>
            <p:cNvSpPr/>
            <p:nvPr/>
          </p:nvSpPr>
          <p:spPr>
            <a:xfrm>
              <a:off x="2884169" y="3802104"/>
              <a:ext cx="342522" cy="342418"/>
            </a:xfrm>
            <a:custGeom>
              <a:rect b="b" l="l" r="r" t="t"/>
              <a:pathLst>
                <a:path extrusionOk="0" h="13156" w="1316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033072" y="3802104"/>
              <a:ext cx="199657" cy="342522"/>
            </a:xfrm>
            <a:custGeom>
              <a:rect b="b" l="l" r="r" t="t"/>
              <a:pathLst>
                <a:path extrusionOk="0" h="13160" w="7671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2943772" y="3876569"/>
              <a:ext cx="186123" cy="267953"/>
            </a:xfrm>
            <a:custGeom>
              <a:rect b="b" l="l" r="r" t="t"/>
              <a:pathLst>
                <a:path extrusionOk="0" h="10295" w="7151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2870687" y="3796508"/>
              <a:ext cx="375421" cy="353610"/>
            </a:xfrm>
            <a:custGeom>
              <a:rect b="b" l="l" r="r" t="t"/>
              <a:pathLst>
                <a:path extrusionOk="0" h="13586" w="14424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5"/>
          <p:cNvSpPr txBox="1"/>
          <p:nvPr>
            <p:ph type="ctrTitle"/>
          </p:nvPr>
        </p:nvSpPr>
        <p:spPr>
          <a:xfrm>
            <a:off x="1398325" y="1085950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/>
              <a:t>Gracias</a:t>
            </a:r>
            <a:r>
              <a:rPr lang="en" sz="9700"/>
              <a:t>!</a:t>
            </a:r>
            <a:endParaRPr sz="9700"/>
          </a:p>
        </p:txBody>
      </p:sp>
      <p:grpSp>
        <p:nvGrpSpPr>
          <p:cNvPr id="1122" name="Google Shape;1122;p15"/>
          <p:cNvGrpSpPr/>
          <p:nvPr/>
        </p:nvGrpSpPr>
        <p:grpSpPr>
          <a:xfrm flipH="1" rot="-3462324">
            <a:off x="-177766" y="3147016"/>
            <a:ext cx="2743514" cy="1090983"/>
            <a:chOff x="4038775" y="3369325"/>
            <a:chExt cx="1789725" cy="711700"/>
          </a:xfrm>
        </p:grpSpPr>
        <p:sp>
          <p:nvSpPr>
            <p:cNvPr id="1123" name="Google Shape;1123;p15"/>
            <p:cNvSpPr/>
            <p:nvPr/>
          </p:nvSpPr>
          <p:spPr>
            <a:xfrm>
              <a:off x="4059950" y="3603700"/>
              <a:ext cx="523950" cy="276175"/>
            </a:xfrm>
            <a:custGeom>
              <a:rect b="b" l="l" r="r" t="t"/>
              <a:pathLst>
                <a:path extrusionOk="0" h="11047" w="20958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043050" y="3372050"/>
              <a:ext cx="501200" cy="322275"/>
            </a:xfrm>
            <a:custGeom>
              <a:rect b="b" l="l" r="r" t="t"/>
              <a:pathLst>
                <a:path extrusionOk="0" h="12891" w="20048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101875" y="3397400"/>
              <a:ext cx="372750" cy="117625"/>
            </a:xfrm>
            <a:custGeom>
              <a:rect b="b" l="l" r="r" t="t"/>
              <a:pathLst>
                <a:path extrusionOk="0" h="4705" w="1491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038775" y="3369325"/>
              <a:ext cx="550325" cy="519150"/>
            </a:xfrm>
            <a:custGeom>
              <a:rect b="b" l="l" r="r" t="t"/>
              <a:pathLst>
                <a:path extrusionOk="0" h="20766" w="22013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15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1143" name="Google Shape;1143;p15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15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1153" name="Google Shape;1153;p15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2" name="Google Shape;1162;p15"/>
          <p:cNvGrpSpPr/>
          <p:nvPr/>
        </p:nvGrpSpPr>
        <p:grpSpPr>
          <a:xfrm rot="514806">
            <a:off x="7119919" y="1692026"/>
            <a:ext cx="1118061" cy="876421"/>
            <a:chOff x="378575" y="1776375"/>
            <a:chExt cx="737425" cy="578050"/>
          </a:xfrm>
        </p:grpSpPr>
        <p:sp>
          <p:nvSpPr>
            <p:cNvPr id="1163" name="Google Shape;1163;p15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15"/>
          <p:cNvGrpSpPr/>
          <p:nvPr/>
        </p:nvGrpSpPr>
        <p:grpSpPr>
          <a:xfrm flipH="1" rot="-130621">
            <a:off x="2429436" y="2826269"/>
            <a:ext cx="4536320" cy="230143"/>
            <a:chOff x="4345425" y="2175475"/>
            <a:chExt cx="800750" cy="176025"/>
          </a:xfrm>
        </p:grpSpPr>
        <p:sp>
          <p:nvSpPr>
            <p:cNvPr id="1176" name="Google Shape;1176;p1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15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rgbClr val="434343"/>
                </a:solidFill>
              </a:rPr>
              <a:t>CURSO DE TUTORÍA 1, PLAN 2023</a:t>
            </a:r>
            <a:endParaRPr b="1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600e911667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Bienvenida y encuadre</a:t>
            </a:r>
            <a:endParaRPr/>
          </a:p>
        </p:txBody>
      </p:sp>
      <p:sp>
        <p:nvSpPr>
          <p:cNvPr id="645" name="Google Shape;645;g2600e911667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  <p:pic>
        <p:nvPicPr>
          <p:cNvPr id="646" name="Google Shape;646;g2600e91166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762" y="4215836"/>
            <a:ext cx="2032473" cy="9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52" name="Google Shape;652;p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8" name="Google Shape;658;p3"/>
          <p:cNvSpPr txBox="1"/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59" name="Google Shape;659;p3"/>
          <p:cNvSpPr txBox="1"/>
          <p:nvPr>
            <p:ph idx="1" type="body"/>
          </p:nvPr>
        </p:nvSpPr>
        <p:spPr>
          <a:xfrm>
            <a:off x="629446" y="1891309"/>
            <a:ext cx="3828547" cy="2259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Bienvenida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Presentación del grupo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Encuadre del curso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Conociendo mi c</a:t>
            </a:r>
            <a:r>
              <a:rPr i="0" lang="en" sz="1800" u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ampus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(video o </a:t>
            </a: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recorrido</a:t>
            </a:r>
            <a:r>
              <a:rPr i="0" lang="en" sz="1800" u="none" strike="noStrik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)</a:t>
            </a:r>
            <a:endParaRPr i="0" sz="1800" u="none" strike="noStrik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Dudas</a:t>
            </a:r>
            <a:br>
              <a:rPr lang="en"/>
            </a:br>
            <a:endParaRPr/>
          </a:p>
        </p:txBody>
      </p:sp>
      <p:grpSp>
        <p:nvGrpSpPr>
          <p:cNvPr id="660" name="Google Shape;660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61" name="Google Shape;661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64" name="Google Shape;664;p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76" name="Google Shape;676;p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3"/>
          <p:cNvSpPr txBox="1"/>
          <p:nvPr/>
        </p:nvSpPr>
        <p:spPr>
          <a:xfrm rot="930241">
            <a:off x="5870870" y="1635669"/>
            <a:ext cx="2198603" cy="7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43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686" name="Google Shape;686;p3"/>
          <p:cNvSpPr txBox="1"/>
          <p:nvPr/>
        </p:nvSpPr>
        <p:spPr>
          <a:xfrm>
            <a:off x="1751400" y="4600575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687" name="Google Shape;68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6658">
            <a:off x="5889233" y="2840031"/>
            <a:ext cx="1373456" cy="63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2"/>
          <p:cNvSpPr txBox="1"/>
          <p:nvPr>
            <p:ph type="title"/>
          </p:nvPr>
        </p:nvSpPr>
        <p:spPr>
          <a:xfrm>
            <a:off x="3853975" y="399942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5050">
                <a:solidFill>
                  <a:srgbClr val="444444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235,000,000</a:t>
            </a:r>
            <a:endParaRPr b="0" sz="5050">
              <a:solidFill>
                <a:srgbClr val="444444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0"/>
              <a:buNone/>
            </a:pPr>
            <a:r>
              <a:t/>
            </a:r>
            <a:endParaRPr/>
          </a:p>
        </p:txBody>
      </p:sp>
      <p:sp>
        <p:nvSpPr>
          <p:cNvPr id="693" name="Google Shape;693;p12"/>
          <p:cNvSpPr txBox="1"/>
          <p:nvPr>
            <p:ph idx="1" type="body"/>
          </p:nvPr>
        </p:nvSpPr>
        <p:spPr>
          <a:xfrm>
            <a:off x="3479825" y="944550"/>
            <a:ext cx="5547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latin typeface="Oswald SemiBold"/>
                <a:ea typeface="Oswald SemiBold"/>
                <a:cs typeface="Oswald SemiBold"/>
                <a:sym typeface="Oswald SemiBold"/>
              </a:rPr>
              <a:t>¡¡¡</a:t>
            </a:r>
            <a:r>
              <a:rPr lang="en" sz="1800">
                <a:latin typeface="Oswald SemiBold"/>
                <a:ea typeface="Oswald SemiBold"/>
                <a:cs typeface="Oswald SemiBold"/>
                <a:sym typeface="Oswald SemiBold"/>
              </a:rPr>
              <a:t>SOY AFORTUNADO!!!</a:t>
            </a:r>
            <a:endParaRPr sz="18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02124"/>
                </a:solidFill>
                <a:highlight>
                  <a:srgbClr val="FFFFFF"/>
                </a:highlight>
                <a:latin typeface="Oswald Medium"/>
                <a:ea typeface="Oswald Medium"/>
                <a:cs typeface="Oswald Medium"/>
                <a:sym typeface="Oswald Medium"/>
              </a:rPr>
              <a:t>¿Cuántas personas estudian en la universidad en el mundo?</a:t>
            </a:r>
            <a:endParaRPr sz="1400">
              <a:solidFill>
                <a:srgbClr val="202124"/>
              </a:solidFill>
              <a:highlight>
                <a:srgbClr val="FFFFFF"/>
              </a:highlight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212121"/>
                </a:solidFill>
                <a:highlight>
                  <a:srgbClr val="FFFFFF"/>
                </a:highlight>
                <a:latin typeface="Oswald Light"/>
                <a:ea typeface="Oswald Light"/>
                <a:cs typeface="Oswald Light"/>
                <a:sym typeface="Oswald Light"/>
              </a:rPr>
              <a:t>Unos 235 millones de estudiantes están matriculados en universidades de todo el mundo, un número que se ha duplicado con creces en los últimos 20 años y está previsto que aumente. Sin embargo, a pesar del auge de la demanda, la tasa general de matriculación es del 40 %, con grandes diferencias entre países y regiones (UNESCO, 2023).</a:t>
            </a:r>
            <a:endParaRPr sz="1750">
              <a:solidFill>
                <a:srgbClr val="212121"/>
              </a:solidFill>
              <a:highlight>
                <a:srgbClr val="FFFFFF"/>
              </a:highlight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7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https://www.unesco.org/en/higher-education/need-know</a:t>
            </a:r>
            <a:r>
              <a:rPr lang="en" sz="750">
                <a:solidFill>
                  <a:srgbClr val="212121"/>
                </a:solidFill>
                <a:highlight>
                  <a:srgbClr val="FFFFFF"/>
                </a:highlight>
              </a:rPr>
              <a:t> </a:t>
            </a:r>
            <a:endParaRPr sz="75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694" name="Google Shape;694;p12"/>
          <p:cNvGrpSpPr/>
          <p:nvPr/>
        </p:nvGrpSpPr>
        <p:grpSpPr>
          <a:xfrm flipH="1">
            <a:off x="3824650" y="4664525"/>
            <a:ext cx="4569320" cy="176025"/>
            <a:chOff x="4345425" y="2175475"/>
            <a:chExt cx="800750" cy="176025"/>
          </a:xfrm>
        </p:grpSpPr>
        <p:sp>
          <p:nvSpPr>
            <p:cNvPr id="695" name="Google Shape;695;p1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" name="Google Shape;697;p12"/>
          <p:cNvGrpSpPr/>
          <p:nvPr/>
        </p:nvGrpSpPr>
        <p:grpSpPr>
          <a:xfrm>
            <a:off x="1382386" y="1756895"/>
            <a:ext cx="2169018" cy="2723922"/>
            <a:chOff x="7035175" y="2908900"/>
            <a:chExt cx="1178302" cy="1479749"/>
          </a:xfrm>
        </p:grpSpPr>
        <p:sp>
          <p:nvSpPr>
            <p:cNvPr id="698" name="Google Shape;698;p12"/>
            <p:cNvSpPr/>
            <p:nvPr/>
          </p:nvSpPr>
          <p:spPr>
            <a:xfrm>
              <a:off x="7553669" y="3989932"/>
              <a:ext cx="210357" cy="327043"/>
            </a:xfrm>
            <a:custGeom>
              <a:rect b="b" l="l" r="r" t="t"/>
              <a:pathLst>
                <a:path extrusionOk="0" h="7716" w="4963">
                  <a:moveTo>
                    <a:pt x="3679" y="1"/>
                  </a:moveTo>
                  <a:lnTo>
                    <a:pt x="1" y="680"/>
                  </a:lnTo>
                  <a:lnTo>
                    <a:pt x="1284" y="7716"/>
                  </a:lnTo>
                  <a:lnTo>
                    <a:pt x="4963" y="7049"/>
                  </a:lnTo>
                  <a:lnTo>
                    <a:pt x="36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2"/>
            <p:cNvSpPr/>
            <p:nvPr/>
          </p:nvSpPr>
          <p:spPr>
            <a:xfrm>
              <a:off x="7548455" y="3984634"/>
              <a:ext cx="221334" cy="337046"/>
            </a:xfrm>
            <a:custGeom>
              <a:rect b="b" l="l" r="r" t="t"/>
              <a:pathLst>
                <a:path extrusionOk="0" h="7952" w="5222">
                  <a:moveTo>
                    <a:pt x="3728" y="249"/>
                  </a:moveTo>
                  <a:lnTo>
                    <a:pt x="4962" y="7063"/>
                  </a:lnTo>
                  <a:lnTo>
                    <a:pt x="1506" y="7693"/>
                  </a:lnTo>
                  <a:lnTo>
                    <a:pt x="259" y="879"/>
                  </a:lnTo>
                  <a:lnTo>
                    <a:pt x="3728" y="249"/>
                  </a:lnTo>
                  <a:close/>
                  <a:moveTo>
                    <a:pt x="3813" y="0"/>
                  </a:moveTo>
                  <a:cubicBezTo>
                    <a:pt x="3805" y="0"/>
                    <a:pt x="3798" y="1"/>
                    <a:pt x="3790" y="2"/>
                  </a:cubicBezTo>
                  <a:lnTo>
                    <a:pt x="99" y="669"/>
                  </a:lnTo>
                  <a:cubicBezTo>
                    <a:pt x="74" y="681"/>
                    <a:pt x="50" y="694"/>
                    <a:pt x="25" y="718"/>
                  </a:cubicBezTo>
                  <a:cubicBezTo>
                    <a:pt x="13" y="743"/>
                    <a:pt x="0" y="780"/>
                    <a:pt x="13" y="805"/>
                  </a:cubicBezTo>
                  <a:lnTo>
                    <a:pt x="1296" y="7853"/>
                  </a:lnTo>
                  <a:cubicBezTo>
                    <a:pt x="1309" y="7902"/>
                    <a:pt x="1358" y="7952"/>
                    <a:pt x="1407" y="7952"/>
                  </a:cubicBezTo>
                  <a:lnTo>
                    <a:pt x="1432" y="7952"/>
                  </a:lnTo>
                  <a:lnTo>
                    <a:pt x="5111" y="7273"/>
                  </a:lnTo>
                  <a:cubicBezTo>
                    <a:pt x="5172" y="7261"/>
                    <a:pt x="5222" y="7199"/>
                    <a:pt x="5209" y="7137"/>
                  </a:cubicBezTo>
                  <a:lnTo>
                    <a:pt x="3926" y="101"/>
                  </a:lnTo>
                  <a:cubicBezTo>
                    <a:pt x="3915" y="36"/>
                    <a:pt x="3866" y="0"/>
                    <a:pt x="3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7554177" y="4008794"/>
              <a:ext cx="101554" cy="307164"/>
            </a:xfrm>
            <a:custGeom>
              <a:rect b="b" l="l" r="r" t="t"/>
              <a:pathLst>
                <a:path extrusionOk="0" h="7247" w="2396">
                  <a:moveTo>
                    <a:pt x="1112" y="0"/>
                  </a:moveTo>
                  <a:lnTo>
                    <a:pt x="1" y="198"/>
                  </a:lnTo>
                  <a:lnTo>
                    <a:pt x="1285" y="7246"/>
                  </a:lnTo>
                  <a:lnTo>
                    <a:pt x="2396" y="7036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7548455" y="4004386"/>
              <a:ext cx="111981" cy="317294"/>
            </a:xfrm>
            <a:custGeom>
              <a:rect b="b" l="l" r="r" t="t"/>
              <a:pathLst>
                <a:path extrusionOk="0" h="7486" w="2642">
                  <a:moveTo>
                    <a:pt x="1148" y="265"/>
                  </a:moveTo>
                  <a:lnTo>
                    <a:pt x="2383" y="7078"/>
                  </a:lnTo>
                  <a:lnTo>
                    <a:pt x="1506" y="7227"/>
                  </a:lnTo>
                  <a:lnTo>
                    <a:pt x="259" y="413"/>
                  </a:lnTo>
                  <a:lnTo>
                    <a:pt x="1148" y="265"/>
                  </a:lnTo>
                  <a:close/>
                  <a:moveTo>
                    <a:pt x="1247" y="0"/>
                  </a:moveTo>
                  <a:cubicBezTo>
                    <a:pt x="1238" y="0"/>
                    <a:pt x="1229" y="2"/>
                    <a:pt x="1222" y="5"/>
                  </a:cubicBezTo>
                  <a:lnTo>
                    <a:pt x="99" y="203"/>
                  </a:lnTo>
                  <a:cubicBezTo>
                    <a:pt x="37" y="215"/>
                    <a:pt x="0" y="277"/>
                    <a:pt x="13" y="339"/>
                  </a:cubicBezTo>
                  <a:lnTo>
                    <a:pt x="1296" y="7387"/>
                  </a:lnTo>
                  <a:cubicBezTo>
                    <a:pt x="1309" y="7436"/>
                    <a:pt x="1358" y="7486"/>
                    <a:pt x="1407" y="7486"/>
                  </a:cubicBezTo>
                  <a:lnTo>
                    <a:pt x="1432" y="7473"/>
                  </a:lnTo>
                  <a:lnTo>
                    <a:pt x="2543" y="7276"/>
                  </a:lnTo>
                  <a:cubicBezTo>
                    <a:pt x="2580" y="7276"/>
                    <a:pt x="2605" y="7251"/>
                    <a:pt x="2617" y="7227"/>
                  </a:cubicBezTo>
                  <a:cubicBezTo>
                    <a:pt x="2642" y="7202"/>
                    <a:pt x="2642" y="7177"/>
                    <a:pt x="2642" y="7140"/>
                  </a:cubicBezTo>
                  <a:lnTo>
                    <a:pt x="1358" y="92"/>
                  </a:lnTo>
                  <a:cubicBezTo>
                    <a:pt x="1346" y="67"/>
                    <a:pt x="1333" y="42"/>
                    <a:pt x="1309" y="18"/>
                  </a:cubicBezTo>
                  <a:cubicBezTo>
                    <a:pt x="1291" y="9"/>
                    <a:pt x="1268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7417105" y="4208894"/>
              <a:ext cx="547826" cy="174796"/>
            </a:xfrm>
            <a:custGeom>
              <a:rect b="b" l="l" r="r" t="t"/>
              <a:pathLst>
                <a:path extrusionOk="0" h="4124" w="12925">
                  <a:moveTo>
                    <a:pt x="11743" y="1"/>
                  </a:moveTo>
                  <a:cubicBezTo>
                    <a:pt x="11677" y="1"/>
                    <a:pt x="11610" y="7"/>
                    <a:pt x="11542" y="19"/>
                  </a:cubicBezTo>
                  <a:lnTo>
                    <a:pt x="1001" y="1945"/>
                  </a:lnTo>
                  <a:cubicBezTo>
                    <a:pt x="396" y="2044"/>
                    <a:pt x="1" y="2624"/>
                    <a:pt x="112" y="3216"/>
                  </a:cubicBezTo>
                  <a:cubicBezTo>
                    <a:pt x="210" y="3752"/>
                    <a:pt x="668" y="4124"/>
                    <a:pt x="1192" y="4124"/>
                  </a:cubicBezTo>
                  <a:cubicBezTo>
                    <a:pt x="1259" y="4124"/>
                    <a:pt x="1327" y="4118"/>
                    <a:pt x="1396" y="4105"/>
                  </a:cubicBezTo>
                  <a:lnTo>
                    <a:pt x="11937" y="2179"/>
                  </a:lnTo>
                  <a:cubicBezTo>
                    <a:pt x="12530" y="2068"/>
                    <a:pt x="12925" y="1501"/>
                    <a:pt x="12826" y="908"/>
                  </a:cubicBezTo>
                  <a:cubicBezTo>
                    <a:pt x="12728" y="372"/>
                    <a:pt x="12261" y="1"/>
                    <a:pt x="11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7413968" y="4204104"/>
              <a:ext cx="556727" cy="184544"/>
            </a:xfrm>
            <a:custGeom>
              <a:rect b="b" l="l" r="r" t="t"/>
              <a:pathLst>
                <a:path extrusionOk="0" h="4354" w="13135">
                  <a:moveTo>
                    <a:pt x="11814" y="231"/>
                  </a:moveTo>
                  <a:cubicBezTo>
                    <a:pt x="12295" y="231"/>
                    <a:pt x="12703" y="577"/>
                    <a:pt x="12789" y="1046"/>
                  </a:cubicBezTo>
                  <a:cubicBezTo>
                    <a:pt x="12876" y="1576"/>
                    <a:pt x="12530" y="2083"/>
                    <a:pt x="11999" y="2181"/>
                  </a:cubicBezTo>
                  <a:lnTo>
                    <a:pt x="1445" y="4107"/>
                  </a:lnTo>
                  <a:cubicBezTo>
                    <a:pt x="1392" y="4116"/>
                    <a:pt x="1339" y="4120"/>
                    <a:pt x="1287" y="4120"/>
                  </a:cubicBezTo>
                  <a:cubicBezTo>
                    <a:pt x="819" y="4120"/>
                    <a:pt x="411" y="3783"/>
                    <a:pt x="322" y="3317"/>
                  </a:cubicBezTo>
                  <a:cubicBezTo>
                    <a:pt x="223" y="2786"/>
                    <a:pt x="569" y="2280"/>
                    <a:pt x="1099" y="2169"/>
                  </a:cubicBezTo>
                  <a:lnTo>
                    <a:pt x="11641" y="243"/>
                  </a:lnTo>
                  <a:cubicBezTo>
                    <a:pt x="11691" y="243"/>
                    <a:pt x="11752" y="231"/>
                    <a:pt x="11814" y="231"/>
                  </a:cubicBezTo>
                  <a:close/>
                  <a:moveTo>
                    <a:pt x="11815" y="1"/>
                  </a:moveTo>
                  <a:cubicBezTo>
                    <a:pt x="11742" y="1"/>
                    <a:pt x="11667" y="7"/>
                    <a:pt x="11592" y="21"/>
                  </a:cubicBezTo>
                  <a:lnTo>
                    <a:pt x="1050" y="1947"/>
                  </a:lnTo>
                  <a:cubicBezTo>
                    <a:pt x="433" y="2058"/>
                    <a:pt x="1" y="2626"/>
                    <a:pt x="63" y="3255"/>
                  </a:cubicBezTo>
                  <a:cubicBezTo>
                    <a:pt x="112" y="3872"/>
                    <a:pt x="643" y="4354"/>
                    <a:pt x="1272" y="4354"/>
                  </a:cubicBezTo>
                  <a:cubicBezTo>
                    <a:pt x="1346" y="4354"/>
                    <a:pt x="1420" y="4354"/>
                    <a:pt x="1482" y="4342"/>
                  </a:cubicBezTo>
                  <a:lnTo>
                    <a:pt x="12036" y="2416"/>
                  </a:lnTo>
                  <a:cubicBezTo>
                    <a:pt x="12690" y="2292"/>
                    <a:pt x="13135" y="1663"/>
                    <a:pt x="13011" y="996"/>
                  </a:cubicBezTo>
                  <a:cubicBezTo>
                    <a:pt x="12902" y="416"/>
                    <a:pt x="12394" y="1"/>
                    <a:pt x="11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7420792" y="4277685"/>
              <a:ext cx="127706" cy="105072"/>
            </a:xfrm>
            <a:custGeom>
              <a:rect b="b" l="l" r="r" t="t"/>
              <a:pathLst>
                <a:path extrusionOk="0" h="2479" w="3013">
                  <a:moveTo>
                    <a:pt x="3012" y="2161"/>
                  </a:moveTo>
                  <a:lnTo>
                    <a:pt x="3007" y="2162"/>
                  </a:lnTo>
                  <a:lnTo>
                    <a:pt x="3007" y="2162"/>
                  </a:lnTo>
                  <a:cubicBezTo>
                    <a:pt x="3009" y="2162"/>
                    <a:pt x="3010" y="2161"/>
                    <a:pt x="3012" y="2161"/>
                  </a:cubicBezTo>
                  <a:close/>
                  <a:moveTo>
                    <a:pt x="2617" y="1"/>
                  </a:moveTo>
                  <a:lnTo>
                    <a:pt x="914" y="310"/>
                  </a:lnTo>
                  <a:cubicBezTo>
                    <a:pt x="358" y="458"/>
                    <a:pt x="0" y="1013"/>
                    <a:pt x="99" y="1581"/>
                  </a:cubicBezTo>
                  <a:cubicBezTo>
                    <a:pt x="201" y="2103"/>
                    <a:pt x="658" y="2479"/>
                    <a:pt x="1172" y="2479"/>
                  </a:cubicBezTo>
                  <a:cubicBezTo>
                    <a:pt x="1217" y="2479"/>
                    <a:pt x="1263" y="2476"/>
                    <a:pt x="1309" y="2470"/>
                  </a:cubicBezTo>
                  <a:lnTo>
                    <a:pt x="3007" y="2162"/>
                  </a:lnTo>
                  <a:lnTo>
                    <a:pt x="3007" y="2162"/>
                  </a:lnTo>
                  <a:cubicBezTo>
                    <a:pt x="2940" y="2174"/>
                    <a:pt x="2873" y="2180"/>
                    <a:pt x="2808" y="2180"/>
                  </a:cubicBezTo>
                  <a:cubicBezTo>
                    <a:pt x="2284" y="2180"/>
                    <a:pt x="1827" y="1810"/>
                    <a:pt x="1728" y="1285"/>
                  </a:cubicBezTo>
                  <a:cubicBezTo>
                    <a:pt x="1617" y="692"/>
                    <a:pt x="2012" y="112"/>
                    <a:pt x="2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2"/>
            <p:cNvSpPr/>
            <p:nvPr/>
          </p:nvSpPr>
          <p:spPr>
            <a:xfrm>
              <a:off x="7413968" y="4273404"/>
              <a:ext cx="139235" cy="115245"/>
            </a:xfrm>
            <a:custGeom>
              <a:rect b="b" l="l" r="r" t="t"/>
              <a:pathLst>
                <a:path extrusionOk="0" h="2719" w="3285">
                  <a:moveTo>
                    <a:pt x="2099" y="349"/>
                  </a:moveTo>
                  <a:cubicBezTo>
                    <a:pt x="1828" y="633"/>
                    <a:pt x="1704" y="1028"/>
                    <a:pt x="1778" y="1410"/>
                  </a:cubicBezTo>
                  <a:cubicBezTo>
                    <a:pt x="1840" y="1731"/>
                    <a:pt x="2013" y="2015"/>
                    <a:pt x="2284" y="2188"/>
                  </a:cubicBezTo>
                  <a:cubicBezTo>
                    <a:pt x="2334" y="2225"/>
                    <a:pt x="2383" y="2262"/>
                    <a:pt x="2445" y="2287"/>
                  </a:cubicBezTo>
                  <a:lnTo>
                    <a:pt x="1445" y="2472"/>
                  </a:lnTo>
                  <a:cubicBezTo>
                    <a:pt x="1392" y="2481"/>
                    <a:pt x="1339" y="2485"/>
                    <a:pt x="1287" y="2485"/>
                  </a:cubicBezTo>
                  <a:cubicBezTo>
                    <a:pt x="819" y="2485"/>
                    <a:pt x="411" y="2148"/>
                    <a:pt x="322" y="1682"/>
                  </a:cubicBezTo>
                  <a:cubicBezTo>
                    <a:pt x="223" y="1151"/>
                    <a:pt x="569" y="645"/>
                    <a:pt x="1087" y="534"/>
                  </a:cubicBezTo>
                  <a:lnTo>
                    <a:pt x="2099" y="349"/>
                  </a:lnTo>
                  <a:close/>
                  <a:moveTo>
                    <a:pt x="2777" y="1"/>
                  </a:moveTo>
                  <a:cubicBezTo>
                    <a:pt x="2769" y="1"/>
                    <a:pt x="2761" y="2"/>
                    <a:pt x="2754" y="3"/>
                  </a:cubicBezTo>
                  <a:lnTo>
                    <a:pt x="1050" y="312"/>
                  </a:lnTo>
                  <a:cubicBezTo>
                    <a:pt x="433" y="423"/>
                    <a:pt x="1" y="991"/>
                    <a:pt x="63" y="1620"/>
                  </a:cubicBezTo>
                  <a:cubicBezTo>
                    <a:pt x="112" y="2237"/>
                    <a:pt x="643" y="2719"/>
                    <a:pt x="1272" y="2719"/>
                  </a:cubicBezTo>
                  <a:cubicBezTo>
                    <a:pt x="1346" y="2719"/>
                    <a:pt x="1420" y="2719"/>
                    <a:pt x="1482" y="2707"/>
                  </a:cubicBezTo>
                  <a:lnTo>
                    <a:pt x="3186" y="2398"/>
                  </a:lnTo>
                  <a:cubicBezTo>
                    <a:pt x="3247" y="2386"/>
                    <a:pt x="3284" y="2324"/>
                    <a:pt x="3272" y="2262"/>
                  </a:cubicBezTo>
                  <a:cubicBezTo>
                    <a:pt x="3261" y="2207"/>
                    <a:pt x="3220" y="2161"/>
                    <a:pt x="3167" y="2161"/>
                  </a:cubicBezTo>
                  <a:cubicBezTo>
                    <a:pt x="3161" y="2161"/>
                    <a:pt x="3155" y="2162"/>
                    <a:pt x="3149" y="2163"/>
                  </a:cubicBezTo>
                  <a:cubicBezTo>
                    <a:pt x="3088" y="2174"/>
                    <a:pt x="3027" y="2180"/>
                    <a:pt x="2968" y="2180"/>
                  </a:cubicBezTo>
                  <a:cubicBezTo>
                    <a:pt x="2497" y="2180"/>
                    <a:pt x="2088" y="1845"/>
                    <a:pt x="2001" y="1373"/>
                  </a:cubicBezTo>
                  <a:cubicBezTo>
                    <a:pt x="1902" y="843"/>
                    <a:pt x="2260" y="324"/>
                    <a:pt x="2791" y="225"/>
                  </a:cubicBezTo>
                  <a:cubicBezTo>
                    <a:pt x="2852" y="213"/>
                    <a:pt x="2889" y="151"/>
                    <a:pt x="2877" y="90"/>
                  </a:cubicBezTo>
                  <a:cubicBezTo>
                    <a:pt x="2866" y="36"/>
                    <a:pt x="2827" y="1"/>
                    <a:pt x="2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2"/>
            <p:cNvSpPr/>
            <p:nvPr/>
          </p:nvSpPr>
          <p:spPr>
            <a:xfrm>
              <a:off x="7035175" y="3005284"/>
              <a:ext cx="999354" cy="942854"/>
            </a:xfrm>
            <a:custGeom>
              <a:rect b="b" l="l" r="r" t="t"/>
              <a:pathLst>
                <a:path extrusionOk="0" h="22245" w="23578">
                  <a:moveTo>
                    <a:pt x="11847" y="1"/>
                  </a:moveTo>
                  <a:cubicBezTo>
                    <a:pt x="11181" y="1"/>
                    <a:pt x="10505" y="61"/>
                    <a:pt x="9827" y="186"/>
                  </a:cubicBezTo>
                  <a:cubicBezTo>
                    <a:pt x="5407" y="988"/>
                    <a:pt x="1902" y="4383"/>
                    <a:pt x="951" y="8777"/>
                  </a:cubicBezTo>
                  <a:cubicBezTo>
                    <a:pt x="1" y="13172"/>
                    <a:pt x="1803" y="17714"/>
                    <a:pt x="5494" y="20269"/>
                  </a:cubicBezTo>
                  <a:cubicBezTo>
                    <a:pt x="7398" y="21583"/>
                    <a:pt x="9612" y="22244"/>
                    <a:pt x="11828" y="22244"/>
                  </a:cubicBezTo>
                  <a:cubicBezTo>
                    <a:pt x="13921" y="22244"/>
                    <a:pt x="16015" y="21654"/>
                    <a:pt x="17850" y="20467"/>
                  </a:cubicBezTo>
                  <a:cubicBezTo>
                    <a:pt x="21640" y="18035"/>
                    <a:pt x="23578" y="13554"/>
                    <a:pt x="22775" y="9135"/>
                  </a:cubicBezTo>
                  <a:cubicBezTo>
                    <a:pt x="21789" y="3765"/>
                    <a:pt x="17116" y="1"/>
                    <a:pt x="1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7354333" y="3005792"/>
              <a:ext cx="706897" cy="942558"/>
            </a:xfrm>
            <a:custGeom>
              <a:rect b="b" l="l" r="r" t="t"/>
              <a:pathLst>
                <a:path extrusionOk="0" h="22238" w="16678">
                  <a:moveTo>
                    <a:pt x="4876" y="1"/>
                  </a:moveTo>
                  <a:lnTo>
                    <a:pt x="4876" y="1"/>
                  </a:lnTo>
                  <a:cubicBezTo>
                    <a:pt x="9863" y="2099"/>
                    <a:pt x="12628" y="7469"/>
                    <a:pt x="11431" y="12740"/>
                  </a:cubicBezTo>
                  <a:cubicBezTo>
                    <a:pt x="10266" y="17818"/>
                    <a:pt x="5743" y="21384"/>
                    <a:pt x="590" y="21384"/>
                  </a:cubicBezTo>
                  <a:cubicBezTo>
                    <a:pt x="394" y="21384"/>
                    <a:pt x="198" y="21379"/>
                    <a:pt x="1" y="21368"/>
                  </a:cubicBezTo>
                  <a:lnTo>
                    <a:pt x="1" y="21368"/>
                  </a:lnTo>
                  <a:cubicBezTo>
                    <a:pt x="1414" y="21960"/>
                    <a:pt x="2870" y="22237"/>
                    <a:pt x="4297" y="22237"/>
                  </a:cubicBezTo>
                  <a:cubicBezTo>
                    <a:pt x="9300" y="22237"/>
                    <a:pt x="13946" y="18826"/>
                    <a:pt x="15147" y="13592"/>
                  </a:cubicBezTo>
                  <a:cubicBezTo>
                    <a:pt x="16677" y="6864"/>
                    <a:pt x="11777" y="371"/>
                    <a:pt x="4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7040431" y="2999053"/>
              <a:ext cx="1002999" cy="954298"/>
            </a:xfrm>
            <a:custGeom>
              <a:rect b="b" l="l" r="r" t="t"/>
              <a:pathLst>
                <a:path extrusionOk="0" h="22515" w="23664">
                  <a:moveTo>
                    <a:pt x="11727" y="259"/>
                  </a:moveTo>
                  <a:cubicBezTo>
                    <a:pt x="17035" y="283"/>
                    <a:pt x="21577" y="4073"/>
                    <a:pt x="22528" y="9294"/>
                  </a:cubicBezTo>
                  <a:cubicBezTo>
                    <a:pt x="23330" y="13677"/>
                    <a:pt x="21405" y="18108"/>
                    <a:pt x="17664" y="20515"/>
                  </a:cubicBezTo>
                  <a:cubicBezTo>
                    <a:pt x="15843" y="21693"/>
                    <a:pt x="13765" y="22280"/>
                    <a:pt x="11689" y="22280"/>
                  </a:cubicBezTo>
                  <a:cubicBezTo>
                    <a:pt x="9502" y="22280"/>
                    <a:pt x="7319" y="21628"/>
                    <a:pt x="5444" y="20330"/>
                  </a:cubicBezTo>
                  <a:cubicBezTo>
                    <a:pt x="1778" y="17799"/>
                    <a:pt x="0" y="13306"/>
                    <a:pt x="938" y="8949"/>
                  </a:cubicBezTo>
                  <a:cubicBezTo>
                    <a:pt x="1877" y="4604"/>
                    <a:pt x="5345" y="1246"/>
                    <a:pt x="9715" y="444"/>
                  </a:cubicBezTo>
                  <a:cubicBezTo>
                    <a:pt x="10381" y="320"/>
                    <a:pt x="11048" y="259"/>
                    <a:pt x="11727" y="259"/>
                  </a:cubicBezTo>
                  <a:close/>
                  <a:moveTo>
                    <a:pt x="11714" y="0"/>
                  </a:moveTo>
                  <a:cubicBezTo>
                    <a:pt x="11367" y="0"/>
                    <a:pt x="11017" y="16"/>
                    <a:pt x="10665" y="49"/>
                  </a:cubicBezTo>
                  <a:cubicBezTo>
                    <a:pt x="4666" y="592"/>
                    <a:pt x="161" y="5739"/>
                    <a:pt x="432" y="11763"/>
                  </a:cubicBezTo>
                  <a:cubicBezTo>
                    <a:pt x="704" y="17775"/>
                    <a:pt x="5654" y="22515"/>
                    <a:pt x="11678" y="22515"/>
                  </a:cubicBezTo>
                  <a:cubicBezTo>
                    <a:pt x="12369" y="22515"/>
                    <a:pt x="13048" y="22453"/>
                    <a:pt x="13714" y="22330"/>
                  </a:cubicBezTo>
                  <a:cubicBezTo>
                    <a:pt x="19639" y="21243"/>
                    <a:pt x="23664" y="15689"/>
                    <a:pt x="22849" y="9726"/>
                  </a:cubicBezTo>
                  <a:cubicBezTo>
                    <a:pt x="22082" y="4114"/>
                    <a:pt x="17279" y="0"/>
                    <a:pt x="11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7086969" y="3608551"/>
              <a:ext cx="230278" cy="267916"/>
            </a:xfrm>
            <a:custGeom>
              <a:rect b="b" l="l" r="r" t="t"/>
              <a:pathLst>
                <a:path extrusionOk="0" h="6321" w="5433">
                  <a:moveTo>
                    <a:pt x="766" y="0"/>
                  </a:moveTo>
                  <a:cubicBezTo>
                    <a:pt x="495" y="37"/>
                    <a:pt x="235" y="124"/>
                    <a:pt x="1" y="247"/>
                  </a:cubicBezTo>
                  <a:cubicBezTo>
                    <a:pt x="791" y="2765"/>
                    <a:pt x="2457" y="4925"/>
                    <a:pt x="4704" y="6320"/>
                  </a:cubicBezTo>
                  <a:cubicBezTo>
                    <a:pt x="4938" y="6073"/>
                    <a:pt x="5173" y="5789"/>
                    <a:pt x="5222" y="5530"/>
                  </a:cubicBezTo>
                  <a:cubicBezTo>
                    <a:pt x="5333" y="5049"/>
                    <a:pt x="4914" y="4666"/>
                    <a:pt x="4975" y="4197"/>
                  </a:cubicBezTo>
                  <a:cubicBezTo>
                    <a:pt x="5037" y="3691"/>
                    <a:pt x="5432" y="3247"/>
                    <a:pt x="5074" y="2753"/>
                  </a:cubicBezTo>
                  <a:cubicBezTo>
                    <a:pt x="4692" y="2210"/>
                    <a:pt x="4050" y="2592"/>
                    <a:pt x="3618" y="2247"/>
                  </a:cubicBezTo>
                  <a:cubicBezTo>
                    <a:pt x="3231" y="1938"/>
                    <a:pt x="3289" y="1628"/>
                    <a:pt x="2891" y="1628"/>
                  </a:cubicBezTo>
                  <a:cubicBezTo>
                    <a:pt x="2844" y="1628"/>
                    <a:pt x="2790" y="1633"/>
                    <a:pt x="2729" y="1642"/>
                  </a:cubicBezTo>
                  <a:cubicBezTo>
                    <a:pt x="2573" y="1662"/>
                    <a:pt x="2450" y="1674"/>
                    <a:pt x="2342" y="1674"/>
                  </a:cubicBezTo>
                  <a:cubicBezTo>
                    <a:pt x="2059" y="1674"/>
                    <a:pt x="1890" y="1591"/>
                    <a:pt x="1531" y="1358"/>
                  </a:cubicBezTo>
                  <a:cubicBezTo>
                    <a:pt x="1223" y="1148"/>
                    <a:pt x="951" y="1049"/>
                    <a:pt x="853" y="654"/>
                  </a:cubicBezTo>
                  <a:cubicBezTo>
                    <a:pt x="791" y="432"/>
                    <a:pt x="877" y="210"/>
                    <a:pt x="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2"/>
            <p:cNvSpPr/>
            <p:nvPr/>
          </p:nvSpPr>
          <p:spPr>
            <a:xfrm>
              <a:off x="7081247" y="3603295"/>
              <a:ext cx="237017" cy="278385"/>
            </a:xfrm>
            <a:custGeom>
              <a:rect b="b" l="l" r="r" t="t"/>
              <a:pathLst>
                <a:path extrusionOk="0" h="6568" w="5592">
                  <a:moveTo>
                    <a:pt x="827" y="248"/>
                  </a:moveTo>
                  <a:cubicBezTo>
                    <a:pt x="852" y="322"/>
                    <a:pt x="852" y="408"/>
                    <a:pt x="852" y="494"/>
                  </a:cubicBezTo>
                  <a:cubicBezTo>
                    <a:pt x="839" y="593"/>
                    <a:pt x="852" y="692"/>
                    <a:pt x="876" y="803"/>
                  </a:cubicBezTo>
                  <a:cubicBezTo>
                    <a:pt x="975" y="1173"/>
                    <a:pt x="1197" y="1321"/>
                    <a:pt x="1457" y="1470"/>
                  </a:cubicBezTo>
                  <a:cubicBezTo>
                    <a:pt x="1506" y="1507"/>
                    <a:pt x="1555" y="1531"/>
                    <a:pt x="1617" y="1568"/>
                  </a:cubicBezTo>
                  <a:cubicBezTo>
                    <a:pt x="1994" y="1819"/>
                    <a:pt x="2162" y="1914"/>
                    <a:pt x="2467" y="1914"/>
                  </a:cubicBezTo>
                  <a:cubicBezTo>
                    <a:pt x="2582" y="1914"/>
                    <a:pt x="2716" y="1901"/>
                    <a:pt x="2889" y="1877"/>
                  </a:cubicBezTo>
                  <a:cubicBezTo>
                    <a:pt x="2943" y="1870"/>
                    <a:pt x="2990" y="1867"/>
                    <a:pt x="3030" y="1867"/>
                  </a:cubicBezTo>
                  <a:cubicBezTo>
                    <a:pt x="3205" y="1867"/>
                    <a:pt x="3255" y="1934"/>
                    <a:pt x="3345" y="2074"/>
                  </a:cubicBezTo>
                  <a:cubicBezTo>
                    <a:pt x="3444" y="2223"/>
                    <a:pt x="3555" y="2346"/>
                    <a:pt x="3679" y="2457"/>
                  </a:cubicBezTo>
                  <a:cubicBezTo>
                    <a:pt x="3873" y="2586"/>
                    <a:pt x="4085" y="2659"/>
                    <a:pt x="4309" y="2659"/>
                  </a:cubicBezTo>
                  <a:cubicBezTo>
                    <a:pt x="4341" y="2659"/>
                    <a:pt x="4374" y="2658"/>
                    <a:pt x="4407" y="2655"/>
                  </a:cubicBezTo>
                  <a:cubicBezTo>
                    <a:pt x="4691" y="2667"/>
                    <a:pt x="4938" y="2679"/>
                    <a:pt x="5123" y="2939"/>
                  </a:cubicBezTo>
                  <a:cubicBezTo>
                    <a:pt x="5333" y="3235"/>
                    <a:pt x="5234" y="3519"/>
                    <a:pt x="5123" y="3827"/>
                  </a:cubicBezTo>
                  <a:cubicBezTo>
                    <a:pt x="5061" y="3975"/>
                    <a:pt x="5024" y="4136"/>
                    <a:pt x="4987" y="4296"/>
                  </a:cubicBezTo>
                  <a:cubicBezTo>
                    <a:pt x="4975" y="4543"/>
                    <a:pt x="5024" y="4778"/>
                    <a:pt x="5135" y="4988"/>
                  </a:cubicBezTo>
                  <a:cubicBezTo>
                    <a:pt x="5234" y="5185"/>
                    <a:pt x="5271" y="5407"/>
                    <a:pt x="5246" y="5629"/>
                  </a:cubicBezTo>
                  <a:cubicBezTo>
                    <a:pt x="5160" y="5876"/>
                    <a:pt x="5012" y="6111"/>
                    <a:pt x="4827" y="6296"/>
                  </a:cubicBezTo>
                  <a:cubicBezTo>
                    <a:pt x="2679" y="4926"/>
                    <a:pt x="1062" y="2852"/>
                    <a:pt x="272" y="433"/>
                  </a:cubicBezTo>
                  <a:cubicBezTo>
                    <a:pt x="457" y="346"/>
                    <a:pt x="642" y="285"/>
                    <a:pt x="827" y="248"/>
                  </a:cubicBezTo>
                  <a:close/>
                  <a:moveTo>
                    <a:pt x="889" y="1"/>
                  </a:moveTo>
                  <a:cubicBezTo>
                    <a:pt x="642" y="38"/>
                    <a:pt x="383" y="112"/>
                    <a:pt x="161" y="235"/>
                  </a:cubicBezTo>
                  <a:lnTo>
                    <a:pt x="86" y="260"/>
                  </a:lnTo>
                  <a:cubicBezTo>
                    <a:pt x="37" y="285"/>
                    <a:pt x="0" y="346"/>
                    <a:pt x="25" y="396"/>
                  </a:cubicBezTo>
                  <a:cubicBezTo>
                    <a:pt x="827" y="2951"/>
                    <a:pt x="2518" y="5123"/>
                    <a:pt x="4777" y="6543"/>
                  </a:cubicBezTo>
                  <a:cubicBezTo>
                    <a:pt x="4802" y="6555"/>
                    <a:pt x="4827" y="6568"/>
                    <a:pt x="4839" y="6568"/>
                  </a:cubicBezTo>
                  <a:cubicBezTo>
                    <a:pt x="4876" y="6568"/>
                    <a:pt x="4901" y="6555"/>
                    <a:pt x="4925" y="6531"/>
                  </a:cubicBezTo>
                  <a:cubicBezTo>
                    <a:pt x="5160" y="6284"/>
                    <a:pt x="5407" y="5987"/>
                    <a:pt x="5468" y="5691"/>
                  </a:cubicBezTo>
                  <a:cubicBezTo>
                    <a:pt x="5505" y="5420"/>
                    <a:pt x="5468" y="5148"/>
                    <a:pt x="5345" y="4914"/>
                  </a:cubicBezTo>
                  <a:cubicBezTo>
                    <a:pt x="5246" y="4741"/>
                    <a:pt x="5209" y="4543"/>
                    <a:pt x="5222" y="4346"/>
                  </a:cubicBezTo>
                  <a:cubicBezTo>
                    <a:pt x="5246" y="4198"/>
                    <a:pt x="5283" y="4049"/>
                    <a:pt x="5333" y="3914"/>
                  </a:cubicBezTo>
                  <a:cubicBezTo>
                    <a:pt x="5456" y="3593"/>
                    <a:pt x="5592" y="3210"/>
                    <a:pt x="5308" y="2815"/>
                  </a:cubicBezTo>
                  <a:cubicBezTo>
                    <a:pt x="5049" y="2469"/>
                    <a:pt x="4715" y="2457"/>
                    <a:pt x="4407" y="2445"/>
                  </a:cubicBezTo>
                  <a:cubicBezTo>
                    <a:pt x="4390" y="2446"/>
                    <a:pt x="4373" y="2446"/>
                    <a:pt x="4357" y="2446"/>
                  </a:cubicBezTo>
                  <a:cubicBezTo>
                    <a:pt x="4174" y="2446"/>
                    <a:pt x="3985" y="2386"/>
                    <a:pt x="3827" y="2284"/>
                  </a:cubicBezTo>
                  <a:cubicBezTo>
                    <a:pt x="3703" y="2198"/>
                    <a:pt x="3617" y="2074"/>
                    <a:pt x="3530" y="1951"/>
                  </a:cubicBezTo>
                  <a:cubicBezTo>
                    <a:pt x="3424" y="1781"/>
                    <a:pt x="3327" y="1630"/>
                    <a:pt x="3020" y="1630"/>
                  </a:cubicBezTo>
                  <a:cubicBezTo>
                    <a:pt x="2970" y="1630"/>
                    <a:pt x="2914" y="1634"/>
                    <a:pt x="2852" y="1642"/>
                  </a:cubicBezTo>
                  <a:cubicBezTo>
                    <a:pt x="2683" y="1668"/>
                    <a:pt x="2557" y="1683"/>
                    <a:pt x="2450" y="1683"/>
                  </a:cubicBezTo>
                  <a:cubicBezTo>
                    <a:pt x="2199" y="1683"/>
                    <a:pt x="2058" y="1600"/>
                    <a:pt x="1728" y="1383"/>
                  </a:cubicBezTo>
                  <a:lnTo>
                    <a:pt x="1580" y="1284"/>
                  </a:lnTo>
                  <a:cubicBezTo>
                    <a:pt x="1333" y="1124"/>
                    <a:pt x="1173" y="1025"/>
                    <a:pt x="1099" y="754"/>
                  </a:cubicBezTo>
                  <a:cubicBezTo>
                    <a:pt x="1086" y="667"/>
                    <a:pt x="1074" y="581"/>
                    <a:pt x="1074" y="494"/>
                  </a:cubicBezTo>
                  <a:cubicBezTo>
                    <a:pt x="1086" y="346"/>
                    <a:pt x="1062" y="198"/>
                    <a:pt x="1012" y="62"/>
                  </a:cubicBezTo>
                  <a:cubicBezTo>
                    <a:pt x="988" y="25"/>
                    <a:pt x="938" y="1"/>
                    <a:pt x="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7884864" y="3561928"/>
              <a:ext cx="115160" cy="225573"/>
            </a:xfrm>
            <a:custGeom>
              <a:rect b="b" l="l" r="r" t="t"/>
              <a:pathLst>
                <a:path extrusionOk="0" h="5322" w="2717">
                  <a:moveTo>
                    <a:pt x="2185" y="0"/>
                  </a:moveTo>
                  <a:cubicBezTo>
                    <a:pt x="1759" y="0"/>
                    <a:pt x="1428" y="202"/>
                    <a:pt x="1321" y="878"/>
                  </a:cubicBezTo>
                  <a:cubicBezTo>
                    <a:pt x="1259" y="1285"/>
                    <a:pt x="1654" y="1557"/>
                    <a:pt x="1568" y="1940"/>
                  </a:cubicBezTo>
                  <a:cubicBezTo>
                    <a:pt x="1506" y="2260"/>
                    <a:pt x="1087" y="2335"/>
                    <a:pt x="963" y="2594"/>
                  </a:cubicBezTo>
                  <a:cubicBezTo>
                    <a:pt x="827" y="2841"/>
                    <a:pt x="1000" y="3174"/>
                    <a:pt x="803" y="3421"/>
                  </a:cubicBezTo>
                  <a:cubicBezTo>
                    <a:pt x="618" y="3680"/>
                    <a:pt x="309" y="3692"/>
                    <a:pt x="148" y="3989"/>
                  </a:cubicBezTo>
                  <a:cubicBezTo>
                    <a:pt x="0" y="4235"/>
                    <a:pt x="13" y="4816"/>
                    <a:pt x="148" y="5322"/>
                  </a:cubicBezTo>
                  <a:cubicBezTo>
                    <a:pt x="1445" y="3840"/>
                    <a:pt x="2333" y="2026"/>
                    <a:pt x="2716" y="76"/>
                  </a:cubicBezTo>
                  <a:cubicBezTo>
                    <a:pt x="2530" y="31"/>
                    <a:pt x="2350" y="0"/>
                    <a:pt x="2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2"/>
            <p:cNvSpPr/>
            <p:nvPr/>
          </p:nvSpPr>
          <p:spPr>
            <a:xfrm>
              <a:off x="7879608" y="3557011"/>
              <a:ext cx="125121" cy="235745"/>
            </a:xfrm>
            <a:custGeom>
              <a:rect b="b" l="l" r="r" t="t"/>
              <a:pathLst>
                <a:path extrusionOk="0" h="5562" w="2952">
                  <a:moveTo>
                    <a:pt x="2253" y="239"/>
                  </a:moveTo>
                  <a:cubicBezTo>
                    <a:pt x="2272" y="239"/>
                    <a:pt x="2290" y="239"/>
                    <a:pt x="2309" y="241"/>
                  </a:cubicBezTo>
                  <a:cubicBezTo>
                    <a:pt x="2445" y="241"/>
                    <a:pt x="2568" y="253"/>
                    <a:pt x="2692" y="278"/>
                  </a:cubicBezTo>
                  <a:cubicBezTo>
                    <a:pt x="2334" y="2093"/>
                    <a:pt x="1519" y="3784"/>
                    <a:pt x="334" y="5191"/>
                  </a:cubicBezTo>
                  <a:cubicBezTo>
                    <a:pt x="248" y="4771"/>
                    <a:pt x="272" y="4351"/>
                    <a:pt x="371" y="4166"/>
                  </a:cubicBezTo>
                  <a:cubicBezTo>
                    <a:pt x="458" y="4043"/>
                    <a:pt x="569" y="3944"/>
                    <a:pt x="692" y="3882"/>
                  </a:cubicBezTo>
                  <a:cubicBezTo>
                    <a:pt x="828" y="3821"/>
                    <a:pt x="939" y="3722"/>
                    <a:pt x="1025" y="3611"/>
                  </a:cubicBezTo>
                  <a:cubicBezTo>
                    <a:pt x="1124" y="3463"/>
                    <a:pt x="1174" y="3278"/>
                    <a:pt x="1149" y="3092"/>
                  </a:cubicBezTo>
                  <a:cubicBezTo>
                    <a:pt x="1137" y="2981"/>
                    <a:pt x="1149" y="2870"/>
                    <a:pt x="1186" y="2771"/>
                  </a:cubicBezTo>
                  <a:cubicBezTo>
                    <a:pt x="1248" y="2673"/>
                    <a:pt x="1334" y="2599"/>
                    <a:pt x="1433" y="2537"/>
                  </a:cubicBezTo>
                  <a:cubicBezTo>
                    <a:pt x="1606" y="2438"/>
                    <a:pt x="1741" y="2278"/>
                    <a:pt x="1803" y="2080"/>
                  </a:cubicBezTo>
                  <a:cubicBezTo>
                    <a:pt x="1828" y="1870"/>
                    <a:pt x="1791" y="1661"/>
                    <a:pt x="1680" y="1488"/>
                  </a:cubicBezTo>
                  <a:cubicBezTo>
                    <a:pt x="1593" y="1340"/>
                    <a:pt x="1544" y="1179"/>
                    <a:pt x="1556" y="1019"/>
                  </a:cubicBezTo>
                  <a:cubicBezTo>
                    <a:pt x="1618" y="685"/>
                    <a:pt x="1729" y="463"/>
                    <a:pt x="1902" y="340"/>
                  </a:cubicBezTo>
                  <a:cubicBezTo>
                    <a:pt x="2010" y="275"/>
                    <a:pt x="2127" y="239"/>
                    <a:pt x="2253" y="239"/>
                  </a:cubicBezTo>
                  <a:close/>
                  <a:moveTo>
                    <a:pt x="2309" y="0"/>
                  </a:moveTo>
                  <a:cubicBezTo>
                    <a:pt x="2121" y="0"/>
                    <a:pt x="1933" y="37"/>
                    <a:pt x="1766" y="142"/>
                  </a:cubicBezTo>
                  <a:cubicBezTo>
                    <a:pt x="1544" y="303"/>
                    <a:pt x="1396" y="574"/>
                    <a:pt x="1322" y="982"/>
                  </a:cubicBezTo>
                  <a:cubicBezTo>
                    <a:pt x="1309" y="1191"/>
                    <a:pt x="1359" y="1401"/>
                    <a:pt x="1470" y="1586"/>
                  </a:cubicBezTo>
                  <a:cubicBezTo>
                    <a:pt x="1556" y="1710"/>
                    <a:pt x="1593" y="1870"/>
                    <a:pt x="1581" y="2031"/>
                  </a:cubicBezTo>
                  <a:cubicBezTo>
                    <a:pt x="1544" y="2167"/>
                    <a:pt x="1420" y="2253"/>
                    <a:pt x="1285" y="2352"/>
                  </a:cubicBezTo>
                  <a:cubicBezTo>
                    <a:pt x="1161" y="2426"/>
                    <a:pt x="1063" y="2537"/>
                    <a:pt x="976" y="2660"/>
                  </a:cubicBezTo>
                  <a:cubicBezTo>
                    <a:pt x="927" y="2796"/>
                    <a:pt x="902" y="2944"/>
                    <a:pt x="914" y="3105"/>
                  </a:cubicBezTo>
                  <a:cubicBezTo>
                    <a:pt x="927" y="3228"/>
                    <a:pt x="902" y="3364"/>
                    <a:pt x="840" y="3475"/>
                  </a:cubicBezTo>
                  <a:cubicBezTo>
                    <a:pt x="766" y="3561"/>
                    <a:pt x="680" y="3623"/>
                    <a:pt x="581" y="3685"/>
                  </a:cubicBezTo>
                  <a:cubicBezTo>
                    <a:pt x="408" y="3759"/>
                    <a:pt x="272" y="3882"/>
                    <a:pt x="174" y="4043"/>
                  </a:cubicBezTo>
                  <a:cubicBezTo>
                    <a:pt x="1" y="4364"/>
                    <a:pt x="38" y="5006"/>
                    <a:pt x="149" y="5475"/>
                  </a:cubicBezTo>
                  <a:cubicBezTo>
                    <a:pt x="161" y="5512"/>
                    <a:pt x="198" y="5549"/>
                    <a:pt x="235" y="5561"/>
                  </a:cubicBezTo>
                  <a:lnTo>
                    <a:pt x="272" y="5561"/>
                  </a:lnTo>
                  <a:cubicBezTo>
                    <a:pt x="297" y="5561"/>
                    <a:pt x="322" y="5536"/>
                    <a:pt x="347" y="5524"/>
                  </a:cubicBezTo>
                  <a:cubicBezTo>
                    <a:pt x="1667" y="4018"/>
                    <a:pt x="2556" y="2179"/>
                    <a:pt x="2939" y="216"/>
                  </a:cubicBezTo>
                  <a:cubicBezTo>
                    <a:pt x="2951" y="155"/>
                    <a:pt x="2914" y="93"/>
                    <a:pt x="2852" y="80"/>
                  </a:cubicBezTo>
                  <a:cubicBezTo>
                    <a:pt x="2686" y="37"/>
                    <a:pt x="2497" y="0"/>
                    <a:pt x="2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7070778" y="3119851"/>
              <a:ext cx="190478" cy="283089"/>
            </a:xfrm>
            <a:custGeom>
              <a:rect b="b" l="l" r="r" t="t"/>
              <a:pathLst>
                <a:path extrusionOk="0" h="6679" w="4494">
                  <a:moveTo>
                    <a:pt x="3703" y="1"/>
                  </a:moveTo>
                  <a:lnTo>
                    <a:pt x="3703" y="1"/>
                  </a:lnTo>
                  <a:cubicBezTo>
                    <a:pt x="1716" y="1729"/>
                    <a:pt x="408" y="4087"/>
                    <a:pt x="0" y="6679"/>
                  </a:cubicBezTo>
                  <a:cubicBezTo>
                    <a:pt x="173" y="6679"/>
                    <a:pt x="346" y="6630"/>
                    <a:pt x="506" y="6543"/>
                  </a:cubicBezTo>
                  <a:cubicBezTo>
                    <a:pt x="741" y="6358"/>
                    <a:pt x="593" y="6284"/>
                    <a:pt x="617" y="6000"/>
                  </a:cubicBezTo>
                  <a:cubicBezTo>
                    <a:pt x="667" y="5506"/>
                    <a:pt x="1111" y="5000"/>
                    <a:pt x="1420" y="4642"/>
                  </a:cubicBezTo>
                  <a:cubicBezTo>
                    <a:pt x="1753" y="4235"/>
                    <a:pt x="2531" y="4371"/>
                    <a:pt x="2778" y="3926"/>
                  </a:cubicBezTo>
                  <a:cubicBezTo>
                    <a:pt x="2876" y="3753"/>
                    <a:pt x="2778" y="3593"/>
                    <a:pt x="2876" y="3433"/>
                  </a:cubicBezTo>
                  <a:cubicBezTo>
                    <a:pt x="3000" y="3235"/>
                    <a:pt x="3407" y="3124"/>
                    <a:pt x="3605" y="3013"/>
                  </a:cubicBezTo>
                  <a:cubicBezTo>
                    <a:pt x="3814" y="2889"/>
                    <a:pt x="4358" y="2717"/>
                    <a:pt x="4432" y="2470"/>
                  </a:cubicBezTo>
                  <a:cubicBezTo>
                    <a:pt x="4493" y="2272"/>
                    <a:pt x="4419" y="2198"/>
                    <a:pt x="4284" y="2038"/>
                  </a:cubicBezTo>
                  <a:cubicBezTo>
                    <a:pt x="4049" y="1754"/>
                    <a:pt x="3901" y="1778"/>
                    <a:pt x="3777" y="1396"/>
                  </a:cubicBezTo>
                  <a:cubicBezTo>
                    <a:pt x="3666" y="1013"/>
                    <a:pt x="3765" y="458"/>
                    <a:pt x="3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2"/>
            <p:cNvSpPr/>
            <p:nvPr/>
          </p:nvSpPr>
          <p:spPr>
            <a:xfrm>
              <a:off x="7065523" y="3115570"/>
              <a:ext cx="201498" cy="293135"/>
            </a:xfrm>
            <a:custGeom>
              <a:rect b="b" l="l" r="r" t="t"/>
              <a:pathLst>
                <a:path extrusionOk="0" h="6916" w="4754">
                  <a:moveTo>
                    <a:pt x="3729" y="361"/>
                  </a:moveTo>
                  <a:cubicBezTo>
                    <a:pt x="3729" y="472"/>
                    <a:pt x="3729" y="608"/>
                    <a:pt x="3729" y="731"/>
                  </a:cubicBezTo>
                  <a:cubicBezTo>
                    <a:pt x="3716" y="1003"/>
                    <a:pt x="3729" y="1275"/>
                    <a:pt x="3803" y="1534"/>
                  </a:cubicBezTo>
                  <a:cubicBezTo>
                    <a:pt x="3840" y="1731"/>
                    <a:pt x="3963" y="1892"/>
                    <a:pt x="4111" y="2015"/>
                  </a:cubicBezTo>
                  <a:cubicBezTo>
                    <a:pt x="4198" y="2077"/>
                    <a:pt x="4259" y="2151"/>
                    <a:pt x="4321" y="2225"/>
                  </a:cubicBezTo>
                  <a:lnTo>
                    <a:pt x="4358" y="2262"/>
                  </a:lnTo>
                  <a:cubicBezTo>
                    <a:pt x="4469" y="2386"/>
                    <a:pt x="4494" y="2398"/>
                    <a:pt x="4445" y="2534"/>
                  </a:cubicBezTo>
                  <a:cubicBezTo>
                    <a:pt x="4408" y="2682"/>
                    <a:pt x="4074" y="2830"/>
                    <a:pt x="3864" y="2929"/>
                  </a:cubicBezTo>
                  <a:cubicBezTo>
                    <a:pt x="3790" y="2966"/>
                    <a:pt x="3729" y="2990"/>
                    <a:pt x="3679" y="3015"/>
                  </a:cubicBezTo>
                  <a:cubicBezTo>
                    <a:pt x="3630" y="3040"/>
                    <a:pt x="3556" y="3077"/>
                    <a:pt x="3482" y="3114"/>
                  </a:cubicBezTo>
                  <a:cubicBezTo>
                    <a:pt x="3260" y="3200"/>
                    <a:pt x="3013" y="3311"/>
                    <a:pt x="2902" y="3484"/>
                  </a:cubicBezTo>
                  <a:cubicBezTo>
                    <a:pt x="2840" y="3571"/>
                    <a:pt x="2815" y="3682"/>
                    <a:pt x="2828" y="3793"/>
                  </a:cubicBezTo>
                  <a:cubicBezTo>
                    <a:pt x="2840" y="3854"/>
                    <a:pt x="2828" y="3916"/>
                    <a:pt x="2803" y="3978"/>
                  </a:cubicBezTo>
                  <a:cubicBezTo>
                    <a:pt x="2692" y="4175"/>
                    <a:pt x="2457" y="4237"/>
                    <a:pt x="2186" y="4311"/>
                  </a:cubicBezTo>
                  <a:cubicBezTo>
                    <a:pt x="1914" y="4385"/>
                    <a:pt x="1630" y="4459"/>
                    <a:pt x="1457" y="4669"/>
                  </a:cubicBezTo>
                  <a:lnTo>
                    <a:pt x="1433" y="4694"/>
                  </a:lnTo>
                  <a:cubicBezTo>
                    <a:pt x="1112" y="5064"/>
                    <a:pt x="680" y="5583"/>
                    <a:pt x="630" y="6101"/>
                  </a:cubicBezTo>
                  <a:cubicBezTo>
                    <a:pt x="618" y="6187"/>
                    <a:pt x="618" y="6274"/>
                    <a:pt x="643" y="6360"/>
                  </a:cubicBezTo>
                  <a:cubicBezTo>
                    <a:pt x="655" y="6459"/>
                    <a:pt x="655" y="6471"/>
                    <a:pt x="556" y="6558"/>
                  </a:cubicBezTo>
                  <a:cubicBezTo>
                    <a:pt x="470" y="6607"/>
                    <a:pt x="371" y="6644"/>
                    <a:pt x="260" y="6657"/>
                  </a:cubicBezTo>
                  <a:cubicBezTo>
                    <a:pt x="680" y="4225"/>
                    <a:pt x="1902" y="2015"/>
                    <a:pt x="3729" y="361"/>
                  </a:cubicBezTo>
                  <a:close/>
                  <a:moveTo>
                    <a:pt x="3816" y="0"/>
                  </a:moveTo>
                  <a:cubicBezTo>
                    <a:pt x="3790" y="0"/>
                    <a:pt x="3764" y="9"/>
                    <a:pt x="3741" y="28"/>
                  </a:cubicBezTo>
                  <a:cubicBezTo>
                    <a:pt x="1741" y="1768"/>
                    <a:pt x="420" y="4163"/>
                    <a:pt x="1" y="6780"/>
                  </a:cubicBezTo>
                  <a:cubicBezTo>
                    <a:pt x="1" y="6817"/>
                    <a:pt x="13" y="6854"/>
                    <a:pt x="38" y="6879"/>
                  </a:cubicBezTo>
                  <a:cubicBezTo>
                    <a:pt x="62" y="6891"/>
                    <a:pt x="87" y="6916"/>
                    <a:pt x="124" y="6916"/>
                  </a:cubicBezTo>
                  <a:lnTo>
                    <a:pt x="137" y="6903"/>
                  </a:lnTo>
                  <a:cubicBezTo>
                    <a:pt x="334" y="6903"/>
                    <a:pt x="532" y="6842"/>
                    <a:pt x="704" y="6731"/>
                  </a:cubicBezTo>
                  <a:cubicBezTo>
                    <a:pt x="840" y="6644"/>
                    <a:pt x="914" y="6484"/>
                    <a:pt x="865" y="6323"/>
                  </a:cubicBezTo>
                  <a:cubicBezTo>
                    <a:pt x="852" y="6249"/>
                    <a:pt x="852" y="6187"/>
                    <a:pt x="852" y="6126"/>
                  </a:cubicBezTo>
                  <a:cubicBezTo>
                    <a:pt x="902" y="5669"/>
                    <a:pt x="1309" y="5188"/>
                    <a:pt x="1605" y="4842"/>
                  </a:cubicBezTo>
                  <a:lnTo>
                    <a:pt x="1630" y="4817"/>
                  </a:lnTo>
                  <a:cubicBezTo>
                    <a:pt x="1766" y="4657"/>
                    <a:pt x="2000" y="4595"/>
                    <a:pt x="2247" y="4533"/>
                  </a:cubicBezTo>
                  <a:cubicBezTo>
                    <a:pt x="2544" y="4447"/>
                    <a:pt x="2852" y="4373"/>
                    <a:pt x="3000" y="4089"/>
                  </a:cubicBezTo>
                  <a:cubicBezTo>
                    <a:pt x="3050" y="4003"/>
                    <a:pt x="3074" y="3892"/>
                    <a:pt x="3062" y="3780"/>
                  </a:cubicBezTo>
                  <a:cubicBezTo>
                    <a:pt x="3050" y="3719"/>
                    <a:pt x="3062" y="3657"/>
                    <a:pt x="3087" y="3608"/>
                  </a:cubicBezTo>
                  <a:cubicBezTo>
                    <a:pt x="3161" y="3497"/>
                    <a:pt x="3383" y="3398"/>
                    <a:pt x="3568" y="3324"/>
                  </a:cubicBezTo>
                  <a:cubicBezTo>
                    <a:pt x="3655" y="3287"/>
                    <a:pt x="3741" y="3237"/>
                    <a:pt x="3790" y="3213"/>
                  </a:cubicBezTo>
                  <a:cubicBezTo>
                    <a:pt x="3840" y="3188"/>
                    <a:pt x="3901" y="3163"/>
                    <a:pt x="3963" y="3139"/>
                  </a:cubicBezTo>
                  <a:cubicBezTo>
                    <a:pt x="4247" y="3003"/>
                    <a:pt x="4593" y="2855"/>
                    <a:pt x="4667" y="2608"/>
                  </a:cubicBezTo>
                  <a:cubicBezTo>
                    <a:pt x="4753" y="2361"/>
                    <a:pt x="4654" y="2250"/>
                    <a:pt x="4531" y="2102"/>
                  </a:cubicBezTo>
                  <a:lnTo>
                    <a:pt x="4506" y="2077"/>
                  </a:lnTo>
                  <a:cubicBezTo>
                    <a:pt x="4432" y="1991"/>
                    <a:pt x="4346" y="1916"/>
                    <a:pt x="4272" y="1842"/>
                  </a:cubicBezTo>
                  <a:cubicBezTo>
                    <a:pt x="4136" y="1744"/>
                    <a:pt x="4050" y="1620"/>
                    <a:pt x="4013" y="1472"/>
                  </a:cubicBezTo>
                  <a:cubicBezTo>
                    <a:pt x="3963" y="1225"/>
                    <a:pt x="3938" y="978"/>
                    <a:pt x="3963" y="731"/>
                  </a:cubicBezTo>
                  <a:cubicBezTo>
                    <a:pt x="3963" y="522"/>
                    <a:pt x="3963" y="312"/>
                    <a:pt x="3938" y="102"/>
                  </a:cubicBezTo>
                  <a:cubicBezTo>
                    <a:pt x="3930" y="42"/>
                    <a:pt x="3874" y="0"/>
                    <a:pt x="3816" y="0"/>
                  </a:cubicBezTo>
                  <a:close/>
                </a:path>
              </a:pathLst>
            </a:custGeom>
            <a:solidFill>
              <a:srgbClr val="2727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2"/>
            <p:cNvSpPr/>
            <p:nvPr/>
          </p:nvSpPr>
          <p:spPr>
            <a:xfrm>
              <a:off x="7305166" y="3030418"/>
              <a:ext cx="703210" cy="839223"/>
            </a:xfrm>
            <a:custGeom>
              <a:rect b="b" l="l" r="r" t="t"/>
              <a:pathLst>
                <a:path extrusionOk="0" h="19800" w="16591">
                  <a:moveTo>
                    <a:pt x="9110" y="0"/>
                  </a:moveTo>
                  <a:lnTo>
                    <a:pt x="9098" y="12"/>
                  </a:lnTo>
                  <a:cubicBezTo>
                    <a:pt x="9085" y="222"/>
                    <a:pt x="9024" y="432"/>
                    <a:pt x="8913" y="605"/>
                  </a:cubicBezTo>
                  <a:cubicBezTo>
                    <a:pt x="8802" y="765"/>
                    <a:pt x="8481" y="864"/>
                    <a:pt x="8271" y="951"/>
                  </a:cubicBezTo>
                  <a:cubicBezTo>
                    <a:pt x="8082" y="1031"/>
                    <a:pt x="7560" y="1191"/>
                    <a:pt x="7195" y="1191"/>
                  </a:cubicBezTo>
                  <a:cubicBezTo>
                    <a:pt x="7058" y="1191"/>
                    <a:pt x="6943" y="1168"/>
                    <a:pt x="6876" y="1111"/>
                  </a:cubicBezTo>
                  <a:cubicBezTo>
                    <a:pt x="6654" y="938"/>
                    <a:pt x="6901" y="333"/>
                    <a:pt x="6715" y="148"/>
                  </a:cubicBezTo>
                  <a:cubicBezTo>
                    <a:pt x="6668" y="94"/>
                    <a:pt x="6597" y="73"/>
                    <a:pt x="6515" y="73"/>
                  </a:cubicBezTo>
                  <a:cubicBezTo>
                    <a:pt x="6299" y="73"/>
                    <a:pt x="6004" y="218"/>
                    <a:pt x="5851" y="272"/>
                  </a:cubicBezTo>
                  <a:cubicBezTo>
                    <a:pt x="5444" y="432"/>
                    <a:pt x="5037" y="543"/>
                    <a:pt x="4617" y="679"/>
                  </a:cubicBezTo>
                  <a:cubicBezTo>
                    <a:pt x="4308" y="778"/>
                    <a:pt x="4135" y="938"/>
                    <a:pt x="3852" y="1099"/>
                  </a:cubicBezTo>
                  <a:cubicBezTo>
                    <a:pt x="3074" y="1506"/>
                    <a:pt x="3629" y="1346"/>
                    <a:pt x="3926" y="1864"/>
                  </a:cubicBezTo>
                  <a:cubicBezTo>
                    <a:pt x="3197" y="2271"/>
                    <a:pt x="3247" y="3358"/>
                    <a:pt x="3308" y="4086"/>
                  </a:cubicBezTo>
                  <a:cubicBezTo>
                    <a:pt x="3765" y="4061"/>
                    <a:pt x="4160" y="3777"/>
                    <a:pt x="4210" y="3382"/>
                  </a:cubicBezTo>
                  <a:cubicBezTo>
                    <a:pt x="4284" y="2839"/>
                    <a:pt x="4098" y="2271"/>
                    <a:pt x="4827" y="2074"/>
                  </a:cubicBezTo>
                  <a:cubicBezTo>
                    <a:pt x="4963" y="2321"/>
                    <a:pt x="5456" y="2296"/>
                    <a:pt x="5555" y="2555"/>
                  </a:cubicBezTo>
                  <a:cubicBezTo>
                    <a:pt x="5666" y="2827"/>
                    <a:pt x="5283" y="3173"/>
                    <a:pt x="5111" y="3321"/>
                  </a:cubicBezTo>
                  <a:cubicBezTo>
                    <a:pt x="4740" y="3691"/>
                    <a:pt x="4345" y="3913"/>
                    <a:pt x="3901" y="4172"/>
                  </a:cubicBezTo>
                  <a:cubicBezTo>
                    <a:pt x="3716" y="4283"/>
                    <a:pt x="3444" y="4370"/>
                    <a:pt x="3284" y="4506"/>
                  </a:cubicBezTo>
                  <a:cubicBezTo>
                    <a:pt x="3173" y="4617"/>
                    <a:pt x="3173" y="4839"/>
                    <a:pt x="3012" y="4876"/>
                  </a:cubicBezTo>
                  <a:cubicBezTo>
                    <a:pt x="2995" y="4879"/>
                    <a:pt x="2979" y="4880"/>
                    <a:pt x="2963" y="4880"/>
                  </a:cubicBezTo>
                  <a:cubicBezTo>
                    <a:pt x="2607" y="4880"/>
                    <a:pt x="2484" y="4163"/>
                    <a:pt x="1981" y="4163"/>
                  </a:cubicBezTo>
                  <a:cubicBezTo>
                    <a:pt x="1948" y="4163"/>
                    <a:pt x="1913" y="4166"/>
                    <a:pt x="1877" y="4172"/>
                  </a:cubicBezTo>
                  <a:cubicBezTo>
                    <a:pt x="1765" y="4604"/>
                    <a:pt x="1148" y="4382"/>
                    <a:pt x="914" y="4728"/>
                  </a:cubicBezTo>
                  <a:cubicBezTo>
                    <a:pt x="740" y="4980"/>
                    <a:pt x="874" y="5062"/>
                    <a:pt x="1096" y="5062"/>
                  </a:cubicBezTo>
                  <a:cubicBezTo>
                    <a:pt x="1362" y="5062"/>
                    <a:pt x="1754" y="4944"/>
                    <a:pt x="1889" y="4864"/>
                  </a:cubicBezTo>
                  <a:cubicBezTo>
                    <a:pt x="2012" y="5049"/>
                    <a:pt x="2432" y="5073"/>
                    <a:pt x="2457" y="5308"/>
                  </a:cubicBezTo>
                  <a:cubicBezTo>
                    <a:pt x="2457" y="5407"/>
                    <a:pt x="1951" y="5851"/>
                    <a:pt x="1815" y="5925"/>
                  </a:cubicBezTo>
                  <a:cubicBezTo>
                    <a:pt x="1753" y="5955"/>
                    <a:pt x="1684" y="5966"/>
                    <a:pt x="1613" y="5966"/>
                  </a:cubicBezTo>
                  <a:cubicBezTo>
                    <a:pt x="1386" y="5966"/>
                    <a:pt x="1129" y="5851"/>
                    <a:pt x="960" y="5851"/>
                  </a:cubicBezTo>
                  <a:cubicBezTo>
                    <a:pt x="918" y="5851"/>
                    <a:pt x="881" y="5858"/>
                    <a:pt x="852" y="5876"/>
                  </a:cubicBezTo>
                  <a:cubicBezTo>
                    <a:pt x="531" y="6036"/>
                    <a:pt x="778" y="6357"/>
                    <a:pt x="815" y="6530"/>
                  </a:cubicBezTo>
                  <a:cubicBezTo>
                    <a:pt x="840" y="6703"/>
                    <a:pt x="753" y="7271"/>
                    <a:pt x="889" y="7394"/>
                  </a:cubicBezTo>
                  <a:cubicBezTo>
                    <a:pt x="956" y="7456"/>
                    <a:pt x="1013" y="7481"/>
                    <a:pt x="1062" y="7481"/>
                  </a:cubicBezTo>
                  <a:cubicBezTo>
                    <a:pt x="1237" y="7481"/>
                    <a:pt x="1311" y="7163"/>
                    <a:pt x="1407" y="7086"/>
                  </a:cubicBezTo>
                  <a:cubicBezTo>
                    <a:pt x="1593" y="6937"/>
                    <a:pt x="1938" y="7011"/>
                    <a:pt x="2074" y="6839"/>
                  </a:cubicBezTo>
                  <a:cubicBezTo>
                    <a:pt x="2210" y="6666"/>
                    <a:pt x="2111" y="6370"/>
                    <a:pt x="2272" y="6160"/>
                  </a:cubicBezTo>
                  <a:cubicBezTo>
                    <a:pt x="2531" y="5802"/>
                    <a:pt x="2889" y="5777"/>
                    <a:pt x="3012" y="5320"/>
                  </a:cubicBezTo>
                  <a:cubicBezTo>
                    <a:pt x="3469" y="5592"/>
                    <a:pt x="3531" y="5419"/>
                    <a:pt x="3654" y="5999"/>
                  </a:cubicBezTo>
                  <a:cubicBezTo>
                    <a:pt x="3815" y="5975"/>
                    <a:pt x="3987" y="5938"/>
                    <a:pt x="4148" y="5888"/>
                  </a:cubicBezTo>
                  <a:lnTo>
                    <a:pt x="4148" y="5888"/>
                  </a:lnTo>
                  <a:cubicBezTo>
                    <a:pt x="4104" y="6008"/>
                    <a:pt x="3775" y="6327"/>
                    <a:pt x="4006" y="6327"/>
                  </a:cubicBezTo>
                  <a:cubicBezTo>
                    <a:pt x="4038" y="6327"/>
                    <a:pt x="4080" y="6321"/>
                    <a:pt x="4135" y="6308"/>
                  </a:cubicBezTo>
                  <a:cubicBezTo>
                    <a:pt x="4365" y="6262"/>
                    <a:pt x="4467" y="5907"/>
                    <a:pt x="4758" y="5907"/>
                  </a:cubicBezTo>
                  <a:cubicBezTo>
                    <a:pt x="4779" y="5907"/>
                    <a:pt x="4803" y="5909"/>
                    <a:pt x="4827" y="5913"/>
                  </a:cubicBezTo>
                  <a:cubicBezTo>
                    <a:pt x="5074" y="5950"/>
                    <a:pt x="5049" y="6221"/>
                    <a:pt x="5259" y="6283"/>
                  </a:cubicBezTo>
                  <a:cubicBezTo>
                    <a:pt x="5298" y="6298"/>
                    <a:pt x="5338" y="6304"/>
                    <a:pt x="5378" y="6304"/>
                  </a:cubicBezTo>
                  <a:cubicBezTo>
                    <a:pt x="5612" y="6304"/>
                    <a:pt x="5850" y="6087"/>
                    <a:pt x="6061" y="6024"/>
                  </a:cubicBezTo>
                  <a:cubicBezTo>
                    <a:pt x="6132" y="6006"/>
                    <a:pt x="6196" y="5999"/>
                    <a:pt x="6257" y="5999"/>
                  </a:cubicBezTo>
                  <a:cubicBezTo>
                    <a:pt x="6533" y="5999"/>
                    <a:pt x="6722" y="6154"/>
                    <a:pt x="7036" y="6184"/>
                  </a:cubicBezTo>
                  <a:cubicBezTo>
                    <a:pt x="7057" y="6187"/>
                    <a:pt x="7078" y="6187"/>
                    <a:pt x="7098" y="6187"/>
                  </a:cubicBezTo>
                  <a:cubicBezTo>
                    <a:pt x="7440" y="6187"/>
                    <a:pt x="7722" y="5909"/>
                    <a:pt x="8049" y="5851"/>
                  </a:cubicBezTo>
                  <a:cubicBezTo>
                    <a:pt x="8084" y="5846"/>
                    <a:pt x="8117" y="5843"/>
                    <a:pt x="8148" y="5843"/>
                  </a:cubicBezTo>
                  <a:cubicBezTo>
                    <a:pt x="8701" y="5843"/>
                    <a:pt x="8579" y="6641"/>
                    <a:pt x="8567" y="7086"/>
                  </a:cubicBezTo>
                  <a:cubicBezTo>
                    <a:pt x="8555" y="7308"/>
                    <a:pt x="8493" y="7505"/>
                    <a:pt x="8407" y="7703"/>
                  </a:cubicBezTo>
                  <a:cubicBezTo>
                    <a:pt x="8098" y="7666"/>
                    <a:pt x="8234" y="7295"/>
                    <a:pt x="8024" y="7110"/>
                  </a:cubicBezTo>
                  <a:cubicBezTo>
                    <a:pt x="7802" y="6987"/>
                    <a:pt x="7567" y="6900"/>
                    <a:pt x="7320" y="6839"/>
                  </a:cubicBezTo>
                  <a:cubicBezTo>
                    <a:pt x="7279" y="6831"/>
                    <a:pt x="7239" y="6827"/>
                    <a:pt x="7199" y="6827"/>
                  </a:cubicBezTo>
                  <a:cubicBezTo>
                    <a:pt x="6660" y="6827"/>
                    <a:pt x="6171" y="7511"/>
                    <a:pt x="5630" y="7511"/>
                  </a:cubicBezTo>
                  <a:cubicBezTo>
                    <a:pt x="5601" y="7511"/>
                    <a:pt x="5572" y="7509"/>
                    <a:pt x="5543" y="7505"/>
                  </a:cubicBezTo>
                  <a:cubicBezTo>
                    <a:pt x="5123" y="7443"/>
                    <a:pt x="4642" y="6937"/>
                    <a:pt x="4247" y="6765"/>
                  </a:cubicBezTo>
                  <a:cubicBezTo>
                    <a:pt x="4140" y="6723"/>
                    <a:pt x="4032" y="6706"/>
                    <a:pt x="3923" y="6706"/>
                  </a:cubicBezTo>
                  <a:cubicBezTo>
                    <a:pt x="3512" y="6706"/>
                    <a:pt x="3081" y="6946"/>
                    <a:pt x="2642" y="7024"/>
                  </a:cubicBezTo>
                  <a:cubicBezTo>
                    <a:pt x="2494" y="7061"/>
                    <a:pt x="2333" y="7073"/>
                    <a:pt x="2185" y="7086"/>
                  </a:cubicBezTo>
                  <a:cubicBezTo>
                    <a:pt x="2049" y="7369"/>
                    <a:pt x="1617" y="7518"/>
                    <a:pt x="1321" y="7518"/>
                  </a:cubicBezTo>
                  <a:cubicBezTo>
                    <a:pt x="1321" y="7752"/>
                    <a:pt x="1111" y="7826"/>
                    <a:pt x="1012" y="8024"/>
                  </a:cubicBezTo>
                  <a:cubicBezTo>
                    <a:pt x="827" y="8332"/>
                    <a:pt x="877" y="8629"/>
                    <a:pt x="790" y="8949"/>
                  </a:cubicBezTo>
                  <a:cubicBezTo>
                    <a:pt x="729" y="9233"/>
                    <a:pt x="568" y="9381"/>
                    <a:pt x="445" y="9641"/>
                  </a:cubicBezTo>
                  <a:cubicBezTo>
                    <a:pt x="297" y="9974"/>
                    <a:pt x="358" y="10258"/>
                    <a:pt x="395" y="10604"/>
                  </a:cubicBezTo>
                  <a:cubicBezTo>
                    <a:pt x="445" y="11245"/>
                    <a:pt x="0" y="11900"/>
                    <a:pt x="346" y="12467"/>
                  </a:cubicBezTo>
                  <a:cubicBezTo>
                    <a:pt x="655" y="12937"/>
                    <a:pt x="1185" y="13233"/>
                    <a:pt x="1753" y="13233"/>
                  </a:cubicBezTo>
                  <a:cubicBezTo>
                    <a:pt x="1798" y="13236"/>
                    <a:pt x="1843" y="13237"/>
                    <a:pt x="1888" y="13237"/>
                  </a:cubicBezTo>
                  <a:cubicBezTo>
                    <a:pt x="2044" y="13237"/>
                    <a:pt x="2205" y="13219"/>
                    <a:pt x="2358" y="13171"/>
                  </a:cubicBezTo>
                  <a:cubicBezTo>
                    <a:pt x="2506" y="13109"/>
                    <a:pt x="2506" y="13023"/>
                    <a:pt x="2617" y="12961"/>
                  </a:cubicBezTo>
                  <a:cubicBezTo>
                    <a:pt x="3099" y="12714"/>
                    <a:pt x="3617" y="12554"/>
                    <a:pt x="4160" y="12504"/>
                  </a:cubicBezTo>
                  <a:cubicBezTo>
                    <a:pt x="4206" y="12500"/>
                    <a:pt x="4246" y="12497"/>
                    <a:pt x="4283" y="12497"/>
                  </a:cubicBezTo>
                  <a:cubicBezTo>
                    <a:pt x="4611" y="12497"/>
                    <a:pt x="4593" y="12698"/>
                    <a:pt x="4716" y="13109"/>
                  </a:cubicBezTo>
                  <a:cubicBezTo>
                    <a:pt x="4827" y="13443"/>
                    <a:pt x="4950" y="13776"/>
                    <a:pt x="5296" y="13961"/>
                  </a:cubicBezTo>
                  <a:cubicBezTo>
                    <a:pt x="5382" y="14010"/>
                    <a:pt x="5456" y="14017"/>
                    <a:pt x="5527" y="14017"/>
                  </a:cubicBezTo>
                  <a:cubicBezTo>
                    <a:pt x="5551" y="14017"/>
                    <a:pt x="5574" y="14016"/>
                    <a:pt x="5598" y="14016"/>
                  </a:cubicBezTo>
                  <a:cubicBezTo>
                    <a:pt x="5644" y="14016"/>
                    <a:pt x="5691" y="14019"/>
                    <a:pt x="5740" y="14035"/>
                  </a:cubicBezTo>
                  <a:cubicBezTo>
                    <a:pt x="5888" y="14122"/>
                    <a:pt x="6012" y="14220"/>
                    <a:pt x="6135" y="14319"/>
                  </a:cubicBezTo>
                  <a:cubicBezTo>
                    <a:pt x="6481" y="14554"/>
                    <a:pt x="6678" y="14554"/>
                    <a:pt x="6826" y="14973"/>
                  </a:cubicBezTo>
                  <a:cubicBezTo>
                    <a:pt x="7061" y="15603"/>
                    <a:pt x="6913" y="16467"/>
                    <a:pt x="6999" y="17096"/>
                  </a:cubicBezTo>
                  <a:cubicBezTo>
                    <a:pt x="7147" y="18109"/>
                    <a:pt x="8666" y="18689"/>
                    <a:pt x="8234" y="19800"/>
                  </a:cubicBezTo>
                  <a:cubicBezTo>
                    <a:pt x="8937" y="19479"/>
                    <a:pt x="10530" y="18652"/>
                    <a:pt x="10690" y="17788"/>
                  </a:cubicBezTo>
                  <a:cubicBezTo>
                    <a:pt x="10764" y="17417"/>
                    <a:pt x="10443" y="17109"/>
                    <a:pt x="10443" y="16763"/>
                  </a:cubicBezTo>
                  <a:cubicBezTo>
                    <a:pt x="10443" y="16553"/>
                    <a:pt x="10826" y="15911"/>
                    <a:pt x="11048" y="15874"/>
                  </a:cubicBezTo>
                  <a:cubicBezTo>
                    <a:pt x="11074" y="15868"/>
                    <a:pt x="11098" y="15866"/>
                    <a:pt x="11121" y="15866"/>
                  </a:cubicBezTo>
                  <a:cubicBezTo>
                    <a:pt x="11433" y="15866"/>
                    <a:pt x="11542" y="16372"/>
                    <a:pt x="11875" y="16430"/>
                  </a:cubicBezTo>
                  <a:cubicBezTo>
                    <a:pt x="11888" y="16432"/>
                    <a:pt x="11903" y="16433"/>
                    <a:pt x="11918" y="16433"/>
                  </a:cubicBezTo>
                  <a:cubicBezTo>
                    <a:pt x="12151" y="16433"/>
                    <a:pt x="12640" y="16184"/>
                    <a:pt x="12813" y="16010"/>
                  </a:cubicBezTo>
                  <a:cubicBezTo>
                    <a:pt x="13406" y="15393"/>
                    <a:pt x="12134" y="14862"/>
                    <a:pt x="11628" y="14689"/>
                  </a:cubicBezTo>
                  <a:cubicBezTo>
                    <a:pt x="11530" y="14665"/>
                    <a:pt x="11431" y="14652"/>
                    <a:pt x="11320" y="14652"/>
                  </a:cubicBezTo>
                  <a:cubicBezTo>
                    <a:pt x="11258" y="14368"/>
                    <a:pt x="11110" y="13973"/>
                    <a:pt x="11172" y="13690"/>
                  </a:cubicBezTo>
                  <a:cubicBezTo>
                    <a:pt x="11258" y="13171"/>
                    <a:pt x="11764" y="13035"/>
                    <a:pt x="12097" y="12727"/>
                  </a:cubicBezTo>
                  <a:cubicBezTo>
                    <a:pt x="12357" y="12492"/>
                    <a:pt x="13282" y="11110"/>
                    <a:pt x="12998" y="10739"/>
                  </a:cubicBezTo>
                  <a:cubicBezTo>
                    <a:pt x="12850" y="10542"/>
                    <a:pt x="11863" y="10492"/>
                    <a:pt x="11579" y="10406"/>
                  </a:cubicBezTo>
                  <a:cubicBezTo>
                    <a:pt x="11344" y="10332"/>
                    <a:pt x="10986" y="10332"/>
                    <a:pt x="10777" y="10184"/>
                  </a:cubicBezTo>
                  <a:cubicBezTo>
                    <a:pt x="10591" y="10073"/>
                    <a:pt x="10604" y="9962"/>
                    <a:pt x="10468" y="9838"/>
                  </a:cubicBezTo>
                  <a:cubicBezTo>
                    <a:pt x="10098" y="9505"/>
                    <a:pt x="9900" y="9443"/>
                    <a:pt x="9690" y="8962"/>
                  </a:cubicBezTo>
                  <a:cubicBezTo>
                    <a:pt x="9567" y="8641"/>
                    <a:pt x="9592" y="8320"/>
                    <a:pt x="9493" y="8024"/>
                  </a:cubicBezTo>
                  <a:cubicBezTo>
                    <a:pt x="9406" y="7801"/>
                    <a:pt x="8900" y="7320"/>
                    <a:pt x="9283" y="7073"/>
                  </a:cubicBezTo>
                  <a:cubicBezTo>
                    <a:pt x="9366" y="7019"/>
                    <a:pt x="9440" y="6995"/>
                    <a:pt x="9506" y="6995"/>
                  </a:cubicBezTo>
                  <a:cubicBezTo>
                    <a:pt x="9919" y="6995"/>
                    <a:pt x="10019" y="7932"/>
                    <a:pt x="10147" y="8135"/>
                  </a:cubicBezTo>
                  <a:cubicBezTo>
                    <a:pt x="10369" y="8480"/>
                    <a:pt x="11048" y="8925"/>
                    <a:pt x="11406" y="9147"/>
                  </a:cubicBezTo>
                  <a:cubicBezTo>
                    <a:pt x="11697" y="9310"/>
                    <a:pt x="12021" y="9392"/>
                    <a:pt x="12347" y="9392"/>
                  </a:cubicBezTo>
                  <a:cubicBezTo>
                    <a:pt x="12587" y="9392"/>
                    <a:pt x="12829" y="9347"/>
                    <a:pt x="13060" y="9258"/>
                  </a:cubicBezTo>
                  <a:cubicBezTo>
                    <a:pt x="12998" y="8826"/>
                    <a:pt x="12875" y="8468"/>
                    <a:pt x="13122" y="8085"/>
                  </a:cubicBezTo>
                  <a:cubicBezTo>
                    <a:pt x="13319" y="7789"/>
                    <a:pt x="13653" y="7616"/>
                    <a:pt x="13381" y="7246"/>
                  </a:cubicBezTo>
                  <a:cubicBezTo>
                    <a:pt x="13671" y="7175"/>
                    <a:pt x="13912" y="7126"/>
                    <a:pt x="14107" y="7126"/>
                  </a:cubicBezTo>
                  <a:cubicBezTo>
                    <a:pt x="14485" y="7126"/>
                    <a:pt x="14690" y="7309"/>
                    <a:pt x="14739" y="7863"/>
                  </a:cubicBezTo>
                  <a:cubicBezTo>
                    <a:pt x="14776" y="8332"/>
                    <a:pt x="14912" y="8271"/>
                    <a:pt x="15134" y="8567"/>
                  </a:cubicBezTo>
                  <a:cubicBezTo>
                    <a:pt x="15356" y="8851"/>
                    <a:pt x="15307" y="9159"/>
                    <a:pt x="15368" y="9530"/>
                  </a:cubicBezTo>
                  <a:cubicBezTo>
                    <a:pt x="15466" y="10112"/>
                    <a:pt x="15849" y="10456"/>
                    <a:pt x="16448" y="10456"/>
                  </a:cubicBezTo>
                  <a:cubicBezTo>
                    <a:pt x="16458" y="10456"/>
                    <a:pt x="16469" y="10456"/>
                    <a:pt x="16479" y="10455"/>
                  </a:cubicBezTo>
                  <a:lnTo>
                    <a:pt x="16591" y="10455"/>
                  </a:lnTo>
                  <a:cubicBezTo>
                    <a:pt x="16566" y="5740"/>
                    <a:pt x="13566" y="1543"/>
                    <a:pt x="9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2"/>
            <p:cNvSpPr/>
            <p:nvPr/>
          </p:nvSpPr>
          <p:spPr>
            <a:xfrm>
              <a:off x="7304615" y="3026392"/>
              <a:ext cx="707406" cy="848505"/>
            </a:xfrm>
            <a:custGeom>
              <a:rect b="b" l="l" r="r" t="t"/>
              <a:pathLst>
                <a:path extrusionOk="0" h="20019" w="16690">
                  <a:moveTo>
                    <a:pt x="3099" y="5601"/>
                  </a:moveTo>
                  <a:cubicBezTo>
                    <a:pt x="3173" y="5638"/>
                    <a:pt x="3235" y="5662"/>
                    <a:pt x="3284" y="5687"/>
                  </a:cubicBezTo>
                  <a:cubicBezTo>
                    <a:pt x="3457" y="5761"/>
                    <a:pt x="3482" y="5773"/>
                    <a:pt x="3568" y="6144"/>
                  </a:cubicBezTo>
                  <a:cubicBezTo>
                    <a:pt x="3581" y="6193"/>
                    <a:pt x="3630" y="6230"/>
                    <a:pt x="3692" y="6230"/>
                  </a:cubicBezTo>
                  <a:cubicBezTo>
                    <a:pt x="3766" y="6218"/>
                    <a:pt x="3840" y="6205"/>
                    <a:pt x="3914" y="6193"/>
                  </a:cubicBezTo>
                  <a:lnTo>
                    <a:pt x="3914" y="6193"/>
                  </a:lnTo>
                  <a:cubicBezTo>
                    <a:pt x="3840" y="6304"/>
                    <a:pt x="3803" y="6403"/>
                    <a:pt x="3865" y="6489"/>
                  </a:cubicBezTo>
                  <a:cubicBezTo>
                    <a:pt x="3903" y="6547"/>
                    <a:pt x="3969" y="6565"/>
                    <a:pt x="4034" y="6565"/>
                  </a:cubicBezTo>
                  <a:cubicBezTo>
                    <a:pt x="4092" y="6565"/>
                    <a:pt x="4150" y="6550"/>
                    <a:pt x="4186" y="6539"/>
                  </a:cubicBezTo>
                  <a:cubicBezTo>
                    <a:pt x="4309" y="6502"/>
                    <a:pt x="4408" y="6415"/>
                    <a:pt x="4494" y="6316"/>
                  </a:cubicBezTo>
                  <a:cubicBezTo>
                    <a:pt x="4591" y="6209"/>
                    <a:pt x="4669" y="6139"/>
                    <a:pt x="4769" y="6139"/>
                  </a:cubicBezTo>
                  <a:cubicBezTo>
                    <a:pt x="4784" y="6139"/>
                    <a:pt x="4799" y="6140"/>
                    <a:pt x="4815" y="6144"/>
                  </a:cubicBezTo>
                  <a:cubicBezTo>
                    <a:pt x="4901" y="6156"/>
                    <a:pt x="4926" y="6193"/>
                    <a:pt x="4988" y="6279"/>
                  </a:cubicBezTo>
                  <a:cubicBezTo>
                    <a:pt x="5037" y="6391"/>
                    <a:pt x="5124" y="6477"/>
                    <a:pt x="5235" y="6514"/>
                  </a:cubicBezTo>
                  <a:cubicBezTo>
                    <a:pt x="5285" y="6531"/>
                    <a:pt x="5335" y="6538"/>
                    <a:pt x="5385" y="6538"/>
                  </a:cubicBezTo>
                  <a:cubicBezTo>
                    <a:pt x="5555" y="6538"/>
                    <a:pt x="5721" y="6452"/>
                    <a:pt x="5864" y="6366"/>
                  </a:cubicBezTo>
                  <a:cubicBezTo>
                    <a:pt x="5938" y="6316"/>
                    <a:pt x="6025" y="6279"/>
                    <a:pt x="6111" y="6255"/>
                  </a:cubicBezTo>
                  <a:cubicBezTo>
                    <a:pt x="6172" y="6237"/>
                    <a:pt x="6235" y="6229"/>
                    <a:pt x="6298" y="6229"/>
                  </a:cubicBezTo>
                  <a:cubicBezTo>
                    <a:pt x="6412" y="6229"/>
                    <a:pt x="6526" y="6256"/>
                    <a:pt x="6630" y="6304"/>
                  </a:cubicBezTo>
                  <a:cubicBezTo>
                    <a:pt x="6765" y="6353"/>
                    <a:pt x="6901" y="6391"/>
                    <a:pt x="7037" y="6403"/>
                  </a:cubicBezTo>
                  <a:cubicBezTo>
                    <a:pt x="7272" y="6403"/>
                    <a:pt x="7506" y="6341"/>
                    <a:pt x="7704" y="6230"/>
                  </a:cubicBezTo>
                  <a:cubicBezTo>
                    <a:pt x="7827" y="6156"/>
                    <a:pt x="7950" y="6107"/>
                    <a:pt x="8086" y="6070"/>
                  </a:cubicBezTo>
                  <a:cubicBezTo>
                    <a:pt x="8109" y="6063"/>
                    <a:pt x="8133" y="6060"/>
                    <a:pt x="8158" y="6060"/>
                  </a:cubicBezTo>
                  <a:cubicBezTo>
                    <a:pt x="8224" y="6060"/>
                    <a:pt x="8291" y="6083"/>
                    <a:pt x="8345" y="6119"/>
                  </a:cubicBezTo>
                  <a:cubicBezTo>
                    <a:pt x="8506" y="6267"/>
                    <a:pt x="8494" y="6687"/>
                    <a:pt x="8469" y="6995"/>
                  </a:cubicBezTo>
                  <a:cubicBezTo>
                    <a:pt x="8469" y="7057"/>
                    <a:pt x="8469" y="7131"/>
                    <a:pt x="8469" y="7181"/>
                  </a:cubicBezTo>
                  <a:cubicBezTo>
                    <a:pt x="8457" y="7341"/>
                    <a:pt x="8420" y="7501"/>
                    <a:pt x="8358" y="7650"/>
                  </a:cubicBezTo>
                  <a:cubicBezTo>
                    <a:pt x="8308" y="7600"/>
                    <a:pt x="8284" y="7526"/>
                    <a:pt x="8284" y="7464"/>
                  </a:cubicBezTo>
                  <a:cubicBezTo>
                    <a:pt x="8271" y="7329"/>
                    <a:pt x="8210" y="7205"/>
                    <a:pt x="8111" y="7106"/>
                  </a:cubicBezTo>
                  <a:cubicBezTo>
                    <a:pt x="7987" y="6995"/>
                    <a:pt x="7457" y="6835"/>
                    <a:pt x="7346" y="6823"/>
                  </a:cubicBezTo>
                  <a:cubicBezTo>
                    <a:pt x="7296" y="6810"/>
                    <a:pt x="7247" y="6798"/>
                    <a:pt x="7185" y="6798"/>
                  </a:cubicBezTo>
                  <a:lnTo>
                    <a:pt x="7185" y="6810"/>
                  </a:lnTo>
                  <a:cubicBezTo>
                    <a:pt x="6889" y="6810"/>
                    <a:pt x="6630" y="7008"/>
                    <a:pt x="6358" y="7193"/>
                  </a:cubicBezTo>
                  <a:cubicBezTo>
                    <a:pt x="6105" y="7354"/>
                    <a:pt x="5874" y="7504"/>
                    <a:pt x="5634" y="7504"/>
                  </a:cubicBezTo>
                  <a:cubicBezTo>
                    <a:pt x="5616" y="7504"/>
                    <a:pt x="5598" y="7503"/>
                    <a:pt x="5580" y="7501"/>
                  </a:cubicBezTo>
                  <a:cubicBezTo>
                    <a:pt x="5358" y="7464"/>
                    <a:pt x="5099" y="7279"/>
                    <a:pt x="4852" y="7106"/>
                  </a:cubicBezTo>
                  <a:cubicBezTo>
                    <a:pt x="4692" y="6971"/>
                    <a:pt x="4506" y="6860"/>
                    <a:pt x="4309" y="6773"/>
                  </a:cubicBezTo>
                  <a:cubicBezTo>
                    <a:pt x="4184" y="6721"/>
                    <a:pt x="4058" y="6700"/>
                    <a:pt x="3932" y="6700"/>
                  </a:cubicBezTo>
                  <a:cubicBezTo>
                    <a:pt x="3671" y="6700"/>
                    <a:pt x="3410" y="6789"/>
                    <a:pt x="3161" y="6872"/>
                  </a:cubicBezTo>
                  <a:cubicBezTo>
                    <a:pt x="2988" y="6934"/>
                    <a:pt x="2815" y="6983"/>
                    <a:pt x="2643" y="7020"/>
                  </a:cubicBezTo>
                  <a:lnTo>
                    <a:pt x="2606" y="7020"/>
                  </a:lnTo>
                  <a:cubicBezTo>
                    <a:pt x="2470" y="7057"/>
                    <a:pt x="2334" y="7069"/>
                    <a:pt x="2198" y="7082"/>
                  </a:cubicBezTo>
                  <a:cubicBezTo>
                    <a:pt x="2192" y="7080"/>
                    <a:pt x="2185" y="7079"/>
                    <a:pt x="2179" y="7079"/>
                  </a:cubicBezTo>
                  <a:cubicBezTo>
                    <a:pt x="2139" y="7079"/>
                    <a:pt x="2108" y="7111"/>
                    <a:pt x="2087" y="7143"/>
                  </a:cubicBezTo>
                  <a:cubicBezTo>
                    <a:pt x="2001" y="7353"/>
                    <a:pt x="1667" y="7489"/>
                    <a:pt x="1383" y="7501"/>
                  </a:cubicBezTo>
                  <a:cubicBezTo>
                    <a:pt x="1396" y="7477"/>
                    <a:pt x="1420" y="7440"/>
                    <a:pt x="1433" y="7415"/>
                  </a:cubicBezTo>
                  <a:cubicBezTo>
                    <a:pt x="1445" y="7366"/>
                    <a:pt x="1470" y="7329"/>
                    <a:pt x="1507" y="7292"/>
                  </a:cubicBezTo>
                  <a:cubicBezTo>
                    <a:pt x="1581" y="7242"/>
                    <a:pt x="1680" y="7218"/>
                    <a:pt x="1778" y="7218"/>
                  </a:cubicBezTo>
                  <a:cubicBezTo>
                    <a:pt x="1927" y="7205"/>
                    <a:pt x="2075" y="7143"/>
                    <a:pt x="2186" y="7032"/>
                  </a:cubicBezTo>
                  <a:cubicBezTo>
                    <a:pt x="2260" y="6921"/>
                    <a:pt x="2309" y="6786"/>
                    <a:pt x="2309" y="6650"/>
                  </a:cubicBezTo>
                  <a:cubicBezTo>
                    <a:pt x="2297" y="6539"/>
                    <a:pt x="2334" y="6428"/>
                    <a:pt x="2383" y="6341"/>
                  </a:cubicBezTo>
                  <a:cubicBezTo>
                    <a:pt x="2470" y="6230"/>
                    <a:pt x="2581" y="6131"/>
                    <a:pt x="2692" y="6057"/>
                  </a:cubicBezTo>
                  <a:cubicBezTo>
                    <a:pt x="2865" y="5946"/>
                    <a:pt x="3013" y="5786"/>
                    <a:pt x="3099" y="5601"/>
                  </a:cubicBezTo>
                  <a:close/>
                  <a:moveTo>
                    <a:pt x="9197" y="293"/>
                  </a:moveTo>
                  <a:cubicBezTo>
                    <a:pt x="12888" y="1626"/>
                    <a:pt x="15579" y="4811"/>
                    <a:pt x="16295" y="8674"/>
                  </a:cubicBezTo>
                  <a:cubicBezTo>
                    <a:pt x="16406" y="9267"/>
                    <a:pt x="16455" y="9871"/>
                    <a:pt x="16468" y="10476"/>
                  </a:cubicBezTo>
                  <a:cubicBezTo>
                    <a:pt x="15925" y="10476"/>
                    <a:pt x="15567" y="10180"/>
                    <a:pt x="15480" y="9637"/>
                  </a:cubicBezTo>
                  <a:cubicBezTo>
                    <a:pt x="15468" y="9538"/>
                    <a:pt x="15456" y="9439"/>
                    <a:pt x="15456" y="9353"/>
                  </a:cubicBezTo>
                  <a:cubicBezTo>
                    <a:pt x="15456" y="9094"/>
                    <a:pt x="15381" y="8835"/>
                    <a:pt x="15221" y="8625"/>
                  </a:cubicBezTo>
                  <a:cubicBezTo>
                    <a:pt x="15172" y="8551"/>
                    <a:pt x="15110" y="8477"/>
                    <a:pt x="15036" y="8415"/>
                  </a:cubicBezTo>
                  <a:cubicBezTo>
                    <a:pt x="14925" y="8304"/>
                    <a:pt x="14875" y="8267"/>
                    <a:pt x="14851" y="7983"/>
                  </a:cubicBezTo>
                  <a:cubicBezTo>
                    <a:pt x="14826" y="7613"/>
                    <a:pt x="14727" y="7378"/>
                    <a:pt x="14542" y="7255"/>
                  </a:cubicBezTo>
                  <a:cubicBezTo>
                    <a:pt x="14422" y="7163"/>
                    <a:pt x="14280" y="7124"/>
                    <a:pt x="14104" y="7124"/>
                  </a:cubicBezTo>
                  <a:cubicBezTo>
                    <a:pt x="13902" y="7124"/>
                    <a:pt x="13655" y="7175"/>
                    <a:pt x="13345" y="7255"/>
                  </a:cubicBezTo>
                  <a:cubicBezTo>
                    <a:pt x="13308" y="7255"/>
                    <a:pt x="13283" y="7292"/>
                    <a:pt x="13271" y="7329"/>
                  </a:cubicBezTo>
                  <a:cubicBezTo>
                    <a:pt x="13258" y="7366"/>
                    <a:pt x="13258" y="7403"/>
                    <a:pt x="13283" y="7440"/>
                  </a:cubicBezTo>
                  <a:cubicBezTo>
                    <a:pt x="13431" y="7625"/>
                    <a:pt x="13369" y="7724"/>
                    <a:pt x="13184" y="7921"/>
                  </a:cubicBezTo>
                  <a:cubicBezTo>
                    <a:pt x="13135" y="7995"/>
                    <a:pt x="13073" y="8057"/>
                    <a:pt x="13024" y="8131"/>
                  </a:cubicBezTo>
                  <a:cubicBezTo>
                    <a:pt x="12789" y="8501"/>
                    <a:pt x="12851" y="8835"/>
                    <a:pt x="12913" y="9180"/>
                  </a:cubicBezTo>
                  <a:cubicBezTo>
                    <a:pt x="12913" y="9217"/>
                    <a:pt x="12925" y="9254"/>
                    <a:pt x="12925" y="9304"/>
                  </a:cubicBezTo>
                  <a:cubicBezTo>
                    <a:pt x="12739" y="9366"/>
                    <a:pt x="12545" y="9396"/>
                    <a:pt x="12352" y="9396"/>
                  </a:cubicBezTo>
                  <a:cubicBezTo>
                    <a:pt x="12046" y="9396"/>
                    <a:pt x="11741" y="9319"/>
                    <a:pt x="11468" y="9168"/>
                  </a:cubicBezTo>
                  <a:cubicBezTo>
                    <a:pt x="10641" y="8662"/>
                    <a:pt x="10345" y="8353"/>
                    <a:pt x="10246" y="8193"/>
                  </a:cubicBezTo>
                  <a:cubicBezTo>
                    <a:pt x="10197" y="8094"/>
                    <a:pt x="10160" y="7995"/>
                    <a:pt x="10135" y="7884"/>
                  </a:cubicBezTo>
                  <a:cubicBezTo>
                    <a:pt x="10037" y="7538"/>
                    <a:pt x="9913" y="7119"/>
                    <a:pt x="9629" y="7008"/>
                  </a:cubicBezTo>
                  <a:cubicBezTo>
                    <a:pt x="9588" y="6997"/>
                    <a:pt x="9546" y="6991"/>
                    <a:pt x="9502" y="6991"/>
                  </a:cubicBezTo>
                  <a:cubicBezTo>
                    <a:pt x="9402" y="6991"/>
                    <a:pt x="9300" y="7021"/>
                    <a:pt x="9222" y="7082"/>
                  </a:cubicBezTo>
                  <a:cubicBezTo>
                    <a:pt x="9123" y="7143"/>
                    <a:pt x="9061" y="7242"/>
                    <a:pt x="9037" y="7341"/>
                  </a:cubicBezTo>
                  <a:cubicBezTo>
                    <a:pt x="8987" y="7563"/>
                    <a:pt x="9148" y="7798"/>
                    <a:pt x="9271" y="7983"/>
                  </a:cubicBezTo>
                  <a:cubicBezTo>
                    <a:pt x="9308" y="8045"/>
                    <a:pt x="9345" y="8106"/>
                    <a:pt x="9370" y="8168"/>
                  </a:cubicBezTo>
                  <a:cubicBezTo>
                    <a:pt x="9419" y="8304"/>
                    <a:pt x="9444" y="8427"/>
                    <a:pt x="9456" y="8575"/>
                  </a:cubicBezTo>
                  <a:cubicBezTo>
                    <a:pt x="9481" y="8761"/>
                    <a:pt x="9518" y="8933"/>
                    <a:pt x="9580" y="9106"/>
                  </a:cubicBezTo>
                  <a:cubicBezTo>
                    <a:pt x="9703" y="9402"/>
                    <a:pt x="9901" y="9662"/>
                    <a:pt x="10160" y="9847"/>
                  </a:cubicBezTo>
                  <a:cubicBezTo>
                    <a:pt x="10222" y="9896"/>
                    <a:pt x="10296" y="9958"/>
                    <a:pt x="10382" y="10032"/>
                  </a:cubicBezTo>
                  <a:cubicBezTo>
                    <a:pt x="10419" y="10069"/>
                    <a:pt x="10456" y="10118"/>
                    <a:pt x="10481" y="10168"/>
                  </a:cubicBezTo>
                  <a:cubicBezTo>
                    <a:pt x="10530" y="10254"/>
                    <a:pt x="10604" y="10341"/>
                    <a:pt x="10691" y="10390"/>
                  </a:cubicBezTo>
                  <a:cubicBezTo>
                    <a:pt x="10876" y="10489"/>
                    <a:pt x="11061" y="10550"/>
                    <a:pt x="11259" y="10563"/>
                  </a:cubicBezTo>
                  <a:cubicBezTo>
                    <a:pt x="11357" y="10575"/>
                    <a:pt x="11444" y="10600"/>
                    <a:pt x="11543" y="10624"/>
                  </a:cubicBezTo>
                  <a:cubicBezTo>
                    <a:pt x="11703" y="10662"/>
                    <a:pt x="11863" y="10699"/>
                    <a:pt x="12024" y="10711"/>
                  </a:cubicBezTo>
                  <a:cubicBezTo>
                    <a:pt x="12283" y="10748"/>
                    <a:pt x="12826" y="10822"/>
                    <a:pt x="12900" y="10921"/>
                  </a:cubicBezTo>
                  <a:cubicBezTo>
                    <a:pt x="13098" y="11192"/>
                    <a:pt x="12320" y="12476"/>
                    <a:pt x="12012" y="12760"/>
                  </a:cubicBezTo>
                  <a:cubicBezTo>
                    <a:pt x="11900" y="12834"/>
                    <a:pt x="11802" y="12908"/>
                    <a:pt x="11691" y="12982"/>
                  </a:cubicBezTo>
                  <a:cubicBezTo>
                    <a:pt x="11419" y="13155"/>
                    <a:pt x="11110" y="13365"/>
                    <a:pt x="11036" y="13772"/>
                  </a:cubicBezTo>
                  <a:cubicBezTo>
                    <a:pt x="11024" y="14044"/>
                    <a:pt x="11061" y="14315"/>
                    <a:pt x="11148" y="14575"/>
                  </a:cubicBezTo>
                  <a:cubicBezTo>
                    <a:pt x="11172" y="14649"/>
                    <a:pt x="11185" y="14723"/>
                    <a:pt x="11197" y="14784"/>
                  </a:cubicBezTo>
                  <a:cubicBezTo>
                    <a:pt x="11209" y="14834"/>
                    <a:pt x="11259" y="14871"/>
                    <a:pt x="11320" y="14883"/>
                  </a:cubicBezTo>
                  <a:cubicBezTo>
                    <a:pt x="11343" y="14880"/>
                    <a:pt x="11368" y="14878"/>
                    <a:pt x="11392" y="14878"/>
                  </a:cubicBezTo>
                  <a:cubicBezTo>
                    <a:pt x="11459" y="14878"/>
                    <a:pt x="11529" y="14890"/>
                    <a:pt x="11592" y="14908"/>
                  </a:cubicBezTo>
                  <a:cubicBezTo>
                    <a:pt x="12123" y="15093"/>
                    <a:pt x="12765" y="15426"/>
                    <a:pt x="12839" y="15735"/>
                  </a:cubicBezTo>
                  <a:cubicBezTo>
                    <a:pt x="12851" y="15846"/>
                    <a:pt x="12814" y="15957"/>
                    <a:pt x="12728" y="16043"/>
                  </a:cubicBezTo>
                  <a:cubicBezTo>
                    <a:pt x="12563" y="16208"/>
                    <a:pt x="12086" y="16428"/>
                    <a:pt x="11913" y="16428"/>
                  </a:cubicBezTo>
                  <a:cubicBezTo>
                    <a:pt x="11904" y="16428"/>
                    <a:pt x="11895" y="16427"/>
                    <a:pt x="11888" y="16426"/>
                  </a:cubicBezTo>
                  <a:cubicBezTo>
                    <a:pt x="11765" y="16401"/>
                    <a:pt x="11678" y="16290"/>
                    <a:pt x="11580" y="16167"/>
                  </a:cubicBezTo>
                  <a:cubicBezTo>
                    <a:pt x="11460" y="16026"/>
                    <a:pt x="11332" y="15847"/>
                    <a:pt x="11110" y="15847"/>
                  </a:cubicBezTo>
                  <a:cubicBezTo>
                    <a:pt x="11079" y="15847"/>
                    <a:pt x="11047" y="15851"/>
                    <a:pt x="11012" y="15858"/>
                  </a:cubicBezTo>
                  <a:cubicBezTo>
                    <a:pt x="10740" y="15932"/>
                    <a:pt x="10333" y="16611"/>
                    <a:pt x="10320" y="16870"/>
                  </a:cubicBezTo>
                  <a:cubicBezTo>
                    <a:pt x="10333" y="17043"/>
                    <a:pt x="10382" y="17216"/>
                    <a:pt x="10456" y="17364"/>
                  </a:cubicBezTo>
                  <a:cubicBezTo>
                    <a:pt x="10543" y="17525"/>
                    <a:pt x="10592" y="17698"/>
                    <a:pt x="10567" y="17883"/>
                  </a:cubicBezTo>
                  <a:cubicBezTo>
                    <a:pt x="10432" y="18623"/>
                    <a:pt x="9086" y="19364"/>
                    <a:pt x="8407" y="19685"/>
                  </a:cubicBezTo>
                  <a:cubicBezTo>
                    <a:pt x="8506" y="19117"/>
                    <a:pt x="8123" y="18673"/>
                    <a:pt x="7753" y="18241"/>
                  </a:cubicBezTo>
                  <a:cubicBezTo>
                    <a:pt x="7469" y="17920"/>
                    <a:pt x="7173" y="17574"/>
                    <a:pt x="7111" y="17191"/>
                  </a:cubicBezTo>
                  <a:cubicBezTo>
                    <a:pt x="7086" y="16920"/>
                    <a:pt x="7074" y="16661"/>
                    <a:pt x="7086" y="16389"/>
                  </a:cubicBezTo>
                  <a:cubicBezTo>
                    <a:pt x="7086" y="15920"/>
                    <a:pt x="7086" y="15439"/>
                    <a:pt x="6926" y="15031"/>
                  </a:cubicBezTo>
                  <a:cubicBezTo>
                    <a:pt x="6852" y="14784"/>
                    <a:pt x="6667" y="14575"/>
                    <a:pt x="6432" y="14476"/>
                  </a:cubicBezTo>
                  <a:cubicBezTo>
                    <a:pt x="6346" y="14439"/>
                    <a:pt x="6284" y="14389"/>
                    <a:pt x="6198" y="14328"/>
                  </a:cubicBezTo>
                  <a:cubicBezTo>
                    <a:pt x="6148" y="14291"/>
                    <a:pt x="6086" y="14254"/>
                    <a:pt x="6037" y="14217"/>
                  </a:cubicBezTo>
                  <a:cubicBezTo>
                    <a:pt x="5963" y="14142"/>
                    <a:pt x="5877" y="14081"/>
                    <a:pt x="5778" y="14031"/>
                  </a:cubicBezTo>
                  <a:cubicBezTo>
                    <a:pt x="5704" y="14007"/>
                    <a:pt x="5642" y="13994"/>
                    <a:pt x="5568" y="13994"/>
                  </a:cubicBezTo>
                  <a:lnTo>
                    <a:pt x="5531" y="14031"/>
                  </a:lnTo>
                  <a:cubicBezTo>
                    <a:pt x="5517" y="14034"/>
                    <a:pt x="5504" y="14035"/>
                    <a:pt x="5490" y="14035"/>
                  </a:cubicBezTo>
                  <a:cubicBezTo>
                    <a:pt x="5430" y="14035"/>
                    <a:pt x="5372" y="14015"/>
                    <a:pt x="5321" y="13994"/>
                  </a:cubicBezTo>
                  <a:cubicBezTo>
                    <a:pt x="5025" y="13834"/>
                    <a:pt x="4914" y="13538"/>
                    <a:pt x="4803" y="13204"/>
                  </a:cubicBezTo>
                  <a:cubicBezTo>
                    <a:pt x="4778" y="13130"/>
                    <a:pt x="4766" y="13069"/>
                    <a:pt x="4741" y="13007"/>
                  </a:cubicBezTo>
                  <a:cubicBezTo>
                    <a:pt x="4672" y="12721"/>
                    <a:pt x="4614" y="12509"/>
                    <a:pt x="4223" y="12509"/>
                  </a:cubicBezTo>
                  <a:cubicBezTo>
                    <a:pt x="4192" y="12509"/>
                    <a:pt x="4159" y="12510"/>
                    <a:pt x="4124" y="12513"/>
                  </a:cubicBezTo>
                  <a:cubicBezTo>
                    <a:pt x="3581" y="12575"/>
                    <a:pt x="3038" y="12723"/>
                    <a:pt x="2544" y="12982"/>
                  </a:cubicBezTo>
                  <a:cubicBezTo>
                    <a:pt x="2494" y="13007"/>
                    <a:pt x="2445" y="13044"/>
                    <a:pt x="2408" y="13093"/>
                  </a:cubicBezTo>
                  <a:cubicBezTo>
                    <a:pt x="2371" y="13130"/>
                    <a:pt x="2334" y="13167"/>
                    <a:pt x="2285" y="13180"/>
                  </a:cubicBezTo>
                  <a:cubicBezTo>
                    <a:pt x="2162" y="13217"/>
                    <a:pt x="2032" y="13233"/>
                    <a:pt x="1901" y="13233"/>
                  </a:cubicBezTo>
                  <a:cubicBezTo>
                    <a:pt x="1860" y="13233"/>
                    <a:pt x="1819" y="13232"/>
                    <a:pt x="1778" y="13229"/>
                  </a:cubicBezTo>
                  <a:lnTo>
                    <a:pt x="1729" y="13229"/>
                  </a:lnTo>
                  <a:cubicBezTo>
                    <a:pt x="1211" y="13229"/>
                    <a:pt x="717" y="12970"/>
                    <a:pt x="421" y="12525"/>
                  </a:cubicBezTo>
                  <a:cubicBezTo>
                    <a:pt x="235" y="12217"/>
                    <a:pt x="310" y="11871"/>
                    <a:pt x="396" y="11501"/>
                  </a:cubicBezTo>
                  <a:cubicBezTo>
                    <a:pt x="458" y="11242"/>
                    <a:pt x="495" y="10982"/>
                    <a:pt x="482" y="10723"/>
                  </a:cubicBezTo>
                  <a:cubicBezTo>
                    <a:pt x="470" y="10662"/>
                    <a:pt x="470" y="10612"/>
                    <a:pt x="470" y="10563"/>
                  </a:cubicBezTo>
                  <a:cubicBezTo>
                    <a:pt x="421" y="10316"/>
                    <a:pt x="445" y="10044"/>
                    <a:pt x="532" y="9810"/>
                  </a:cubicBezTo>
                  <a:cubicBezTo>
                    <a:pt x="581" y="9723"/>
                    <a:pt x="630" y="9637"/>
                    <a:pt x="680" y="9551"/>
                  </a:cubicBezTo>
                  <a:cubicBezTo>
                    <a:pt x="779" y="9402"/>
                    <a:pt x="840" y="9254"/>
                    <a:pt x="890" y="9081"/>
                  </a:cubicBezTo>
                  <a:cubicBezTo>
                    <a:pt x="914" y="8970"/>
                    <a:pt x="927" y="8859"/>
                    <a:pt x="939" y="8748"/>
                  </a:cubicBezTo>
                  <a:cubicBezTo>
                    <a:pt x="951" y="8551"/>
                    <a:pt x="1001" y="8353"/>
                    <a:pt x="1100" y="8193"/>
                  </a:cubicBezTo>
                  <a:cubicBezTo>
                    <a:pt x="1124" y="8131"/>
                    <a:pt x="1174" y="8082"/>
                    <a:pt x="1223" y="8032"/>
                  </a:cubicBezTo>
                  <a:cubicBezTo>
                    <a:pt x="1309" y="7946"/>
                    <a:pt x="1383" y="7847"/>
                    <a:pt x="1408" y="7724"/>
                  </a:cubicBezTo>
                  <a:cubicBezTo>
                    <a:pt x="1729" y="7699"/>
                    <a:pt x="2087" y="7551"/>
                    <a:pt x="2248" y="7292"/>
                  </a:cubicBezTo>
                  <a:cubicBezTo>
                    <a:pt x="2371" y="7279"/>
                    <a:pt x="2507" y="7267"/>
                    <a:pt x="2630" y="7242"/>
                  </a:cubicBezTo>
                  <a:lnTo>
                    <a:pt x="2655" y="7242"/>
                  </a:lnTo>
                  <a:cubicBezTo>
                    <a:pt x="2852" y="7205"/>
                    <a:pt x="3025" y="7156"/>
                    <a:pt x="3210" y="7082"/>
                  </a:cubicBezTo>
                  <a:cubicBezTo>
                    <a:pt x="3457" y="7005"/>
                    <a:pt x="3686" y="6929"/>
                    <a:pt x="3905" y="6929"/>
                  </a:cubicBezTo>
                  <a:cubicBezTo>
                    <a:pt x="4004" y="6929"/>
                    <a:pt x="4102" y="6945"/>
                    <a:pt x="4198" y="6983"/>
                  </a:cubicBezTo>
                  <a:cubicBezTo>
                    <a:pt x="4383" y="7069"/>
                    <a:pt x="4544" y="7168"/>
                    <a:pt x="4704" y="7292"/>
                  </a:cubicBezTo>
                  <a:cubicBezTo>
                    <a:pt x="4976" y="7477"/>
                    <a:pt x="5247" y="7687"/>
                    <a:pt x="5519" y="7724"/>
                  </a:cubicBezTo>
                  <a:cubicBezTo>
                    <a:pt x="5546" y="7727"/>
                    <a:pt x="5573" y="7728"/>
                    <a:pt x="5599" y="7728"/>
                  </a:cubicBezTo>
                  <a:cubicBezTo>
                    <a:pt x="5914" y="7728"/>
                    <a:pt x="6208" y="7536"/>
                    <a:pt x="6469" y="7366"/>
                  </a:cubicBezTo>
                  <a:cubicBezTo>
                    <a:pt x="6720" y="7202"/>
                    <a:pt x="6951" y="7049"/>
                    <a:pt x="7188" y="7049"/>
                  </a:cubicBezTo>
                  <a:cubicBezTo>
                    <a:pt x="7220" y="7049"/>
                    <a:pt x="7252" y="7051"/>
                    <a:pt x="7284" y="7057"/>
                  </a:cubicBezTo>
                  <a:cubicBezTo>
                    <a:pt x="7518" y="7106"/>
                    <a:pt x="7741" y="7193"/>
                    <a:pt x="7950" y="7292"/>
                  </a:cubicBezTo>
                  <a:cubicBezTo>
                    <a:pt x="8000" y="7366"/>
                    <a:pt x="8037" y="7440"/>
                    <a:pt x="8049" y="7526"/>
                  </a:cubicBezTo>
                  <a:cubicBezTo>
                    <a:pt x="8086" y="7687"/>
                    <a:pt x="8123" y="7896"/>
                    <a:pt x="8395" y="7921"/>
                  </a:cubicBezTo>
                  <a:cubicBezTo>
                    <a:pt x="8401" y="7923"/>
                    <a:pt x="8408" y="7924"/>
                    <a:pt x="8414" y="7924"/>
                  </a:cubicBezTo>
                  <a:cubicBezTo>
                    <a:pt x="8457" y="7924"/>
                    <a:pt x="8497" y="7890"/>
                    <a:pt x="8518" y="7847"/>
                  </a:cubicBezTo>
                  <a:cubicBezTo>
                    <a:pt x="8605" y="7650"/>
                    <a:pt x="8666" y="7427"/>
                    <a:pt x="8679" y="7205"/>
                  </a:cubicBezTo>
                  <a:lnTo>
                    <a:pt x="8679" y="7008"/>
                  </a:lnTo>
                  <a:cubicBezTo>
                    <a:pt x="8703" y="6637"/>
                    <a:pt x="8728" y="6181"/>
                    <a:pt x="8481" y="5958"/>
                  </a:cubicBezTo>
                  <a:cubicBezTo>
                    <a:pt x="8389" y="5875"/>
                    <a:pt x="8268" y="5834"/>
                    <a:pt x="8146" y="5834"/>
                  </a:cubicBezTo>
                  <a:cubicBezTo>
                    <a:pt x="8106" y="5834"/>
                    <a:pt x="8065" y="5838"/>
                    <a:pt x="8024" y="5847"/>
                  </a:cubicBezTo>
                  <a:cubicBezTo>
                    <a:pt x="7876" y="5884"/>
                    <a:pt x="7716" y="5934"/>
                    <a:pt x="7580" y="6020"/>
                  </a:cubicBezTo>
                  <a:cubicBezTo>
                    <a:pt x="7420" y="6119"/>
                    <a:pt x="7234" y="6168"/>
                    <a:pt x="7037" y="6168"/>
                  </a:cubicBezTo>
                  <a:cubicBezTo>
                    <a:pt x="6914" y="6156"/>
                    <a:pt x="6802" y="6131"/>
                    <a:pt x="6691" y="6082"/>
                  </a:cubicBezTo>
                  <a:cubicBezTo>
                    <a:pt x="6561" y="6028"/>
                    <a:pt x="6421" y="5998"/>
                    <a:pt x="6280" y="5998"/>
                  </a:cubicBezTo>
                  <a:cubicBezTo>
                    <a:pt x="6194" y="5998"/>
                    <a:pt x="6109" y="6009"/>
                    <a:pt x="6025" y="6033"/>
                  </a:cubicBezTo>
                  <a:cubicBezTo>
                    <a:pt x="5926" y="6057"/>
                    <a:pt x="5827" y="6107"/>
                    <a:pt x="5729" y="6168"/>
                  </a:cubicBezTo>
                  <a:cubicBezTo>
                    <a:pt x="5601" y="6237"/>
                    <a:pt x="5480" y="6306"/>
                    <a:pt x="5368" y="6306"/>
                  </a:cubicBezTo>
                  <a:cubicBezTo>
                    <a:pt x="5340" y="6306"/>
                    <a:pt x="5312" y="6302"/>
                    <a:pt x="5284" y="6292"/>
                  </a:cubicBezTo>
                  <a:cubicBezTo>
                    <a:pt x="5235" y="6279"/>
                    <a:pt x="5210" y="6230"/>
                    <a:pt x="5161" y="6156"/>
                  </a:cubicBezTo>
                  <a:cubicBezTo>
                    <a:pt x="5099" y="6033"/>
                    <a:pt x="4976" y="5934"/>
                    <a:pt x="4840" y="5909"/>
                  </a:cubicBezTo>
                  <a:cubicBezTo>
                    <a:pt x="4814" y="5905"/>
                    <a:pt x="4789" y="5904"/>
                    <a:pt x="4765" y="5904"/>
                  </a:cubicBezTo>
                  <a:cubicBezTo>
                    <a:pt x="4549" y="5904"/>
                    <a:pt x="4409" y="6045"/>
                    <a:pt x="4309" y="6156"/>
                  </a:cubicBezTo>
                  <a:cubicBezTo>
                    <a:pt x="4247" y="6218"/>
                    <a:pt x="4186" y="6279"/>
                    <a:pt x="4099" y="6316"/>
                  </a:cubicBezTo>
                  <a:lnTo>
                    <a:pt x="4074" y="6316"/>
                  </a:lnTo>
                  <a:lnTo>
                    <a:pt x="4136" y="6218"/>
                  </a:lnTo>
                  <a:cubicBezTo>
                    <a:pt x="4186" y="6156"/>
                    <a:pt x="4223" y="6094"/>
                    <a:pt x="4247" y="6020"/>
                  </a:cubicBezTo>
                  <a:cubicBezTo>
                    <a:pt x="4260" y="5983"/>
                    <a:pt x="4247" y="5934"/>
                    <a:pt x="4223" y="5909"/>
                  </a:cubicBezTo>
                  <a:cubicBezTo>
                    <a:pt x="4207" y="5886"/>
                    <a:pt x="4181" y="5877"/>
                    <a:pt x="4155" y="5877"/>
                  </a:cubicBezTo>
                  <a:cubicBezTo>
                    <a:pt x="4140" y="5877"/>
                    <a:pt x="4125" y="5880"/>
                    <a:pt x="4111" y="5884"/>
                  </a:cubicBezTo>
                  <a:lnTo>
                    <a:pt x="4025" y="5897"/>
                  </a:lnTo>
                  <a:cubicBezTo>
                    <a:pt x="3939" y="5934"/>
                    <a:pt x="3840" y="5958"/>
                    <a:pt x="3741" y="5971"/>
                  </a:cubicBezTo>
                  <a:cubicBezTo>
                    <a:pt x="3655" y="5625"/>
                    <a:pt x="3568" y="5563"/>
                    <a:pt x="3346" y="5465"/>
                  </a:cubicBezTo>
                  <a:cubicBezTo>
                    <a:pt x="3247" y="5428"/>
                    <a:pt x="3149" y="5378"/>
                    <a:pt x="3062" y="5329"/>
                  </a:cubicBezTo>
                  <a:cubicBezTo>
                    <a:pt x="3044" y="5317"/>
                    <a:pt x="3025" y="5310"/>
                    <a:pt x="3008" y="5310"/>
                  </a:cubicBezTo>
                  <a:cubicBezTo>
                    <a:pt x="2991" y="5310"/>
                    <a:pt x="2976" y="5317"/>
                    <a:pt x="2963" y="5329"/>
                  </a:cubicBezTo>
                  <a:cubicBezTo>
                    <a:pt x="2926" y="5341"/>
                    <a:pt x="2902" y="5366"/>
                    <a:pt x="2889" y="5403"/>
                  </a:cubicBezTo>
                  <a:cubicBezTo>
                    <a:pt x="2840" y="5601"/>
                    <a:pt x="2704" y="5761"/>
                    <a:pt x="2531" y="5860"/>
                  </a:cubicBezTo>
                  <a:cubicBezTo>
                    <a:pt x="2396" y="5958"/>
                    <a:pt x="2272" y="6070"/>
                    <a:pt x="2173" y="6193"/>
                  </a:cubicBezTo>
                  <a:cubicBezTo>
                    <a:pt x="2087" y="6316"/>
                    <a:pt x="2050" y="6465"/>
                    <a:pt x="2050" y="6613"/>
                  </a:cubicBezTo>
                  <a:cubicBezTo>
                    <a:pt x="2050" y="6711"/>
                    <a:pt x="2025" y="6798"/>
                    <a:pt x="1976" y="6884"/>
                  </a:cubicBezTo>
                  <a:cubicBezTo>
                    <a:pt x="1902" y="6934"/>
                    <a:pt x="1803" y="6971"/>
                    <a:pt x="1704" y="6971"/>
                  </a:cubicBezTo>
                  <a:cubicBezTo>
                    <a:pt x="1581" y="6983"/>
                    <a:pt x="1445" y="7032"/>
                    <a:pt x="1334" y="7106"/>
                  </a:cubicBezTo>
                  <a:cubicBezTo>
                    <a:pt x="1272" y="7156"/>
                    <a:pt x="1235" y="7218"/>
                    <a:pt x="1198" y="7292"/>
                  </a:cubicBezTo>
                  <a:cubicBezTo>
                    <a:pt x="1161" y="7353"/>
                    <a:pt x="1112" y="7464"/>
                    <a:pt x="1063" y="7464"/>
                  </a:cubicBezTo>
                  <a:cubicBezTo>
                    <a:pt x="1060" y="7467"/>
                    <a:pt x="1055" y="7469"/>
                    <a:pt x="1050" y="7469"/>
                  </a:cubicBezTo>
                  <a:cubicBezTo>
                    <a:pt x="1032" y="7469"/>
                    <a:pt x="1001" y="7453"/>
                    <a:pt x="964" y="7415"/>
                  </a:cubicBezTo>
                  <a:cubicBezTo>
                    <a:pt x="914" y="7353"/>
                    <a:pt x="927" y="7045"/>
                    <a:pt x="927" y="6909"/>
                  </a:cubicBezTo>
                  <a:cubicBezTo>
                    <a:pt x="939" y="6810"/>
                    <a:pt x="939" y="6711"/>
                    <a:pt x="927" y="6613"/>
                  </a:cubicBezTo>
                  <a:cubicBezTo>
                    <a:pt x="914" y="6563"/>
                    <a:pt x="902" y="6502"/>
                    <a:pt x="877" y="6452"/>
                  </a:cubicBezTo>
                  <a:cubicBezTo>
                    <a:pt x="791" y="6230"/>
                    <a:pt x="779" y="6156"/>
                    <a:pt x="902" y="6082"/>
                  </a:cubicBezTo>
                  <a:cubicBezTo>
                    <a:pt x="928" y="6079"/>
                    <a:pt x="954" y="6077"/>
                    <a:pt x="979" y="6077"/>
                  </a:cubicBezTo>
                  <a:cubicBezTo>
                    <a:pt x="1060" y="6077"/>
                    <a:pt x="1135" y="6094"/>
                    <a:pt x="1211" y="6131"/>
                  </a:cubicBezTo>
                  <a:cubicBezTo>
                    <a:pt x="1329" y="6154"/>
                    <a:pt x="1470" y="6185"/>
                    <a:pt x="1609" y="6185"/>
                  </a:cubicBezTo>
                  <a:cubicBezTo>
                    <a:pt x="1701" y="6185"/>
                    <a:pt x="1793" y="6171"/>
                    <a:pt x="1877" y="6131"/>
                  </a:cubicBezTo>
                  <a:cubicBezTo>
                    <a:pt x="1939" y="6094"/>
                    <a:pt x="2593" y="5613"/>
                    <a:pt x="2581" y="5403"/>
                  </a:cubicBezTo>
                  <a:cubicBezTo>
                    <a:pt x="2568" y="5193"/>
                    <a:pt x="2371" y="5107"/>
                    <a:pt x="2210" y="5045"/>
                  </a:cubicBezTo>
                  <a:cubicBezTo>
                    <a:pt x="2136" y="5008"/>
                    <a:pt x="2050" y="4959"/>
                    <a:pt x="1988" y="4897"/>
                  </a:cubicBezTo>
                  <a:cubicBezTo>
                    <a:pt x="1966" y="4867"/>
                    <a:pt x="1934" y="4851"/>
                    <a:pt x="1902" y="4851"/>
                  </a:cubicBezTo>
                  <a:cubicBezTo>
                    <a:pt x="1881" y="4851"/>
                    <a:pt x="1860" y="4858"/>
                    <a:pt x="1840" y="4872"/>
                  </a:cubicBezTo>
                  <a:cubicBezTo>
                    <a:pt x="1680" y="4957"/>
                    <a:pt x="1295" y="5049"/>
                    <a:pt x="1090" y="5049"/>
                  </a:cubicBezTo>
                  <a:cubicBezTo>
                    <a:pt x="1027" y="5049"/>
                    <a:pt x="981" y="5041"/>
                    <a:pt x="964" y="5020"/>
                  </a:cubicBezTo>
                  <a:cubicBezTo>
                    <a:pt x="964" y="5020"/>
                    <a:pt x="951" y="4983"/>
                    <a:pt x="1025" y="4897"/>
                  </a:cubicBezTo>
                  <a:cubicBezTo>
                    <a:pt x="1100" y="4773"/>
                    <a:pt x="1260" y="4749"/>
                    <a:pt x="1433" y="4712"/>
                  </a:cubicBezTo>
                  <a:cubicBezTo>
                    <a:pt x="1630" y="4675"/>
                    <a:pt x="1877" y="4625"/>
                    <a:pt x="1976" y="4378"/>
                  </a:cubicBezTo>
                  <a:cubicBezTo>
                    <a:pt x="2173" y="4378"/>
                    <a:pt x="2309" y="4527"/>
                    <a:pt x="2482" y="4736"/>
                  </a:cubicBezTo>
                  <a:cubicBezTo>
                    <a:pt x="2601" y="4910"/>
                    <a:pt x="2749" y="5093"/>
                    <a:pt x="2959" y="5093"/>
                  </a:cubicBezTo>
                  <a:cubicBezTo>
                    <a:pt x="2988" y="5093"/>
                    <a:pt x="3018" y="5090"/>
                    <a:pt x="3050" y="5082"/>
                  </a:cubicBezTo>
                  <a:cubicBezTo>
                    <a:pt x="3173" y="5045"/>
                    <a:pt x="3272" y="4946"/>
                    <a:pt x="3309" y="4823"/>
                  </a:cubicBezTo>
                  <a:cubicBezTo>
                    <a:pt x="3321" y="4773"/>
                    <a:pt x="3346" y="4736"/>
                    <a:pt x="3371" y="4699"/>
                  </a:cubicBezTo>
                  <a:cubicBezTo>
                    <a:pt x="3482" y="4613"/>
                    <a:pt x="3593" y="4539"/>
                    <a:pt x="3729" y="4490"/>
                  </a:cubicBezTo>
                  <a:cubicBezTo>
                    <a:pt x="3803" y="4453"/>
                    <a:pt x="3889" y="4415"/>
                    <a:pt x="3963" y="4366"/>
                  </a:cubicBezTo>
                  <a:lnTo>
                    <a:pt x="4136" y="4267"/>
                  </a:lnTo>
                  <a:cubicBezTo>
                    <a:pt x="4519" y="4070"/>
                    <a:pt x="4877" y="3811"/>
                    <a:pt x="5198" y="3527"/>
                  </a:cubicBezTo>
                  <a:lnTo>
                    <a:pt x="5247" y="3477"/>
                  </a:lnTo>
                  <a:cubicBezTo>
                    <a:pt x="5445" y="3280"/>
                    <a:pt x="5790" y="2947"/>
                    <a:pt x="5667" y="2626"/>
                  </a:cubicBezTo>
                  <a:cubicBezTo>
                    <a:pt x="5593" y="2453"/>
                    <a:pt x="5408" y="2379"/>
                    <a:pt x="5235" y="2317"/>
                  </a:cubicBezTo>
                  <a:cubicBezTo>
                    <a:pt x="5111" y="2292"/>
                    <a:pt x="5000" y="2231"/>
                    <a:pt x="4926" y="2144"/>
                  </a:cubicBezTo>
                  <a:cubicBezTo>
                    <a:pt x="4906" y="2103"/>
                    <a:pt x="4860" y="2079"/>
                    <a:pt x="4817" y="2079"/>
                  </a:cubicBezTo>
                  <a:cubicBezTo>
                    <a:pt x="4808" y="2079"/>
                    <a:pt x="4799" y="2080"/>
                    <a:pt x="4790" y="2083"/>
                  </a:cubicBezTo>
                  <a:cubicBezTo>
                    <a:pt x="4148" y="2268"/>
                    <a:pt x="4124" y="2737"/>
                    <a:pt x="4111" y="3144"/>
                  </a:cubicBezTo>
                  <a:cubicBezTo>
                    <a:pt x="4111" y="3255"/>
                    <a:pt x="4111" y="3366"/>
                    <a:pt x="4099" y="3477"/>
                  </a:cubicBezTo>
                  <a:cubicBezTo>
                    <a:pt x="4050" y="3786"/>
                    <a:pt x="3778" y="4020"/>
                    <a:pt x="3408" y="4070"/>
                  </a:cubicBezTo>
                  <a:cubicBezTo>
                    <a:pt x="3358" y="3268"/>
                    <a:pt x="3396" y="2416"/>
                    <a:pt x="3988" y="2083"/>
                  </a:cubicBezTo>
                  <a:cubicBezTo>
                    <a:pt x="4013" y="2070"/>
                    <a:pt x="4037" y="2045"/>
                    <a:pt x="4037" y="2021"/>
                  </a:cubicBezTo>
                  <a:cubicBezTo>
                    <a:pt x="4050" y="1984"/>
                    <a:pt x="4050" y="1959"/>
                    <a:pt x="4025" y="1922"/>
                  </a:cubicBezTo>
                  <a:cubicBezTo>
                    <a:pt x="3939" y="1762"/>
                    <a:pt x="3803" y="1626"/>
                    <a:pt x="3642" y="1527"/>
                  </a:cubicBezTo>
                  <a:lnTo>
                    <a:pt x="3605" y="1502"/>
                  </a:lnTo>
                  <a:cubicBezTo>
                    <a:pt x="3704" y="1428"/>
                    <a:pt x="3803" y="1367"/>
                    <a:pt x="3914" y="1317"/>
                  </a:cubicBezTo>
                  <a:cubicBezTo>
                    <a:pt x="4013" y="1268"/>
                    <a:pt x="4099" y="1206"/>
                    <a:pt x="4186" y="1157"/>
                  </a:cubicBezTo>
                  <a:cubicBezTo>
                    <a:pt x="4334" y="1058"/>
                    <a:pt x="4494" y="972"/>
                    <a:pt x="4667" y="910"/>
                  </a:cubicBezTo>
                  <a:cubicBezTo>
                    <a:pt x="4827" y="860"/>
                    <a:pt x="4976" y="811"/>
                    <a:pt x="5136" y="762"/>
                  </a:cubicBezTo>
                  <a:cubicBezTo>
                    <a:pt x="5395" y="675"/>
                    <a:pt x="5654" y="601"/>
                    <a:pt x="5901" y="502"/>
                  </a:cubicBezTo>
                  <a:lnTo>
                    <a:pt x="6025" y="453"/>
                  </a:lnTo>
                  <a:cubicBezTo>
                    <a:pt x="6154" y="398"/>
                    <a:pt x="6388" y="307"/>
                    <a:pt x="6533" y="307"/>
                  </a:cubicBezTo>
                  <a:cubicBezTo>
                    <a:pt x="6582" y="307"/>
                    <a:pt x="6620" y="317"/>
                    <a:pt x="6642" y="342"/>
                  </a:cubicBezTo>
                  <a:cubicBezTo>
                    <a:pt x="6704" y="391"/>
                    <a:pt x="6691" y="577"/>
                    <a:pt x="6679" y="725"/>
                  </a:cubicBezTo>
                  <a:cubicBezTo>
                    <a:pt x="6667" y="959"/>
                    <a:pt x="6654" y="1194"/>
                    <a:pt x="6815" y="1330"/>
                  </a:cubicBezTo>
                  <a:cubicBezTo>
                    <a:pt x="6901" y="1398"/>
                    <a:pt x="7034" y="1424"/>
                    <a:pt x="7185" y="1424"/>
                  </a:cubicBezTo>
                  <a:cubicBezTo>
                    <a:pt x="7657" y="1424"/>
                    <a:pt x="8311" y="1169"/>
                    <a:pt x="8321" y="1169"/>
                  </a:cubicBezTo>
                  <a:lnTo>
                    <a:pt x="8407" y="1132"/>
                  </a:lnTo>
                  <a:cubicBezTo>
                    <a:pt x="8617" y="1046"/>
                    <a:pt x="8889" y="947"/>
                    <a:pt x="9012" y="786"/>
                  </a:cubicBezTo>
                  <a:cubicBezTo>
                    <a:pt x="9111" y="638"/>
                    <a:pt x="9172" y="465"/>
                    <a:pt x="9197" y="293"/>
                  </a:cubicBezTo>
                  <a:close/>
                  <a:moveTo>
                    <a:pt x="9087" y="1"/>
                  </a:moveTo>
                  <a:cubicBezTo>
                    <a:pt x="9068" y="1"/>
                    <a:pt x="9046" y="7"/>
                    <a:pt x="9024" y="21"/>
                  </a:cubicBezTo>
                  <a:cubicBezTo>
                    <a:pt x="9000" y="33"/>
                    <a:pt x="8975" y="70"/>
                    <a:pt x="8975" y="107"/>
                  </a:cubicBezTo>
                  <a:cubicBezTo>
                    <a:pt x="8963" y="293"/>
                    <a:pt x="8913" y="478"/>
                    <a:pt x="8815" y="638"/>
                  </a:cubicBezTo>
                  <a:cubicBezTo>
                    <a:pt x="8740" y="737"/>
                    <a:pt x="8481" y="836"/>
                    <a:pt x="8321" y="910"/>
                  </a:cubicBezTo>
                  <a:lnTo>
                    <a:pt x="8234" y="935"/>
                  </a:lnTo>
                  <a:cubicBezTo>
                    <a:pt x="7978" y="1044"/>
                    <a:pt x="7493" y="1174"/>
                    <a:pt x="7187" y="1174"/>
                  </a:cubicBezTo>
                  <a:cubicBezTo>
                    <a:pt x="7080" y="1174"/>
                    <a:pt x="6995" y="1158"/>
                    <a:pt x="6951" y="1120"/>
                  </a:cubicBezTo>
                  <a:cubicBezTo>
                    <a:pt x="6889" y="1070"/>
                    <a:pt x="6901" y="873"/>
                    <a:pt x="6901" y="712"/>
                  </a:cubicBezTo>
                  <a:cubicBezTo>
                    <a:pt x="6914" y="502"/>
                    <a:pt x="6938" y="280"/>
                    <a:pt x="6815" y="157"/>
                  </a:cubicBezTo>
                  <a:cubicBezTo>
                    <a:pt x="6740" y="82"/>
                    <a:pt x="6641" y="55"/>
                    <a:pt x="6532" y="55"/>
                  </a:cubicBezTo>
                  <a:cubicBezTo>
                    <a:pt x="6335" y="55"/>
                    <a:pt x="6106" y="147"/>
                    <a:pt x="5938" y="219"/>
                  </a:cubicBezTo>
                  <a:lnTo>
                    <a:pt x="5815" y="268"/>
                  </a:lnTo>
                  <a:cubicBezTo>
                    <a:pt x="5568" y="354"/>
                    <a:pt x="5309" y="441"/>
                    <a:pt x="5062" y="515"/>
                  </a:cubicBezTo>
                  <a:cubicBezTo>
                    <a:pt x="4901" y="564"/>
                    <a:pt x="4741" y="614"/>
                    <a:pt x="4593" y="663"/>
                  </a:cubicBezTo>
                  <a:cubicBezTo>
                    <a:pt x="4408" y="737"/>
                    <a:pt x="4223" y="823"/>
                    <a:pt x="4062" y="935"/>
                  </a:cubicBezTo>
                  <a:cubicBezTo>
                    <a:pt x="3976" y="984"/>
                    <a:pt x="3889" y="1046"/>
                    <a:pt x="3791" y="1095"/>
                  </a:cubicBezTo>
                  <a:cubicBezTo>
                    <a:pt x="3470" y="1268"/>
                    <a:pt x="3346" y="1367"/>
                    <a:pt x="3346" y="1478"/>
                  </a:cubicBezTo>
                  <a:cubicBezTo>
                    <a:pt x="3334" y="1576"/>
                    <a:pt x="3420" y="1638"/>
                    <a:pt x="3507" y="1700"/>
                  </a:cubicBezTo>
                  <a:cubicBezTo>
                    <a:pt x="3605" y="1762"/>
                    <a:pt x="3692" y="1836"/>
                    <a:pt x="3766" y="1934"/>
                  </a:cubicBezTo>
                  <a:cubicBezTo>
                    <a:pt x="3124" y="2379"/>
                    <a:pt x="3112" y="3317"/>
                    <a:pt x="3186" y="4193"/>
                  </a:cubicBezTo>
                  <a:cubicBezTo>
                    <a:pt x="3198" y="4255"/>
                    <a:pt x="3247" y="4304"/>
                    <a:pt x="3309" y="4304"/>
                  </a:cubicBezTo>
                  <a:cubicBezTo>
                    <a:pt x="3840" y="4280"/>
                    <a:pt x="4260" y="3934"/>
                    <a:pt x="4321" y="3490"/>
                  </a:cubicBezTo>
                  <a:cubicBezTo>
                    <a:pt x="4334" y="3379"/>
                    <a:pt x="4346" y="3255"/>
                    <a:pt x="4346" y="3144"/>
                  </a:cubicBezTo>
                  <a:cubicBezTo>
                    <a:pt x="4358" y="2749"/>
                    <a:pt x="4358" y="2453"/>
                    <a:pt x="4778" y="2317"/>
                  </a:cubicBezTo>
                  <a:cubicBezTo>
                    <a:pt x="4877" y="2403"/>
                    <a:pt x="5013" y="2478"/>
                    <a:pt x="5148" y="2515"/>
                  </a:cubicBezTo>
                  <a:cubicBezTo>
                    <a:pt x="5284" y="2564"/>
                    <a:pt x="5408" y="2613"/>
                    <a:pt x="5445" y="2700"/>
                  </a:cubicBezTo>
                  <a:cubicBezTo>
                    <a:pt x="5506" y="2873"/>
                    <a:pt x="5235" y="3144"/>
                    <a:pt x="5074" y="3292"/>
                  </a:cubicBezTo>
                  <a:lnTo>
                    <a:pt x="5025" y="3342"/>
                  </a:lnTo>
                  <a:cubicBezTo>
                    <a:pt x="4716" y="3625"/>
                    <a:pt x="4371" y="3872"/>
                    <a:pt x="4013" y="4070"/>
                  </a:cubicBezTo>
                  <a:lnTo>
                    <a:pt x="3828" y="4169"/>
                  </a:lnTo>
                  <a:cubicBezTo>
                    <a:pt x="3766" y="4218"/>
                    <a:pt x="3692" y="4255"/>
                    <a:pt x="3618" y="4292"/>
                  </a:cubicBezTo>
                  <a:cubicBezTo>
                    <a:pt x="3470" y="4341"/>
                    <a:pt x="3321" y="4428"/>
                    <a:pt x="3198" y="4527"/>
                  </a:cubicBezTo>
                  <a:cubicBezTo>
                    <a:pt x="3149" y="4588"/>
                    <a:pt x="3112" y="4662"/>
                    <a:pt x="3075" y="4736"/>
                  </a:cubicBezTo>
                  <a:cubicBezTo>
                    <a:pt x="3050" y="4811"/>
                    <a:pt x="3025" y="4860"/>
                    <a:pt x="2988" y="4860"/>
                  </a:cubicBezTo>
                  <a:cubicBezTo>
                    <a:pt x="2978" y="4862"/>
                    <a:pt x="2968" y="4863"/>
                    <a:pt x="2958" y="4863"/>
                  </a:cubicBezTo>
                  <a:cubicBezTo>
                    <a:pt x="2860" y="4863"/>
                    <a:pt x="2777" y="4757"/>
                    <a:pt x="2643" y="4601"/>
                  </a:cubicBezTo>
                  <a:cubicBezTo>
                    <a:pt x="2500" y="4403"/>
                    <a:pt x="2308" y="4157"/>
                    <a:pt x="1990" y="4157"/>
                  </a:cubicBezTo>
                  <a:cubicBezTo>
                    <a:pt x="1950" y="4157"/>
                    <a:pt x="1909" y="4160"/>
                    <a:pt x="1865" y="4169"/>
                  </a:cubicBezTo>
                  <a:cubicBezTo>
                    <a:pt x="1815" y="4169"/>
                    <a:pt x="1778" y="4206"/>
                    <a:pt x="1766" y="4255"/>
                  </a:cubicBezTo>
                  <a:cubicBezTo>
                    <a:pt x="1729" y="4403"/>
                    <a:pt x="1593" y="4440"/>
                    <a:pt x="1371" y="4490"/>
                  </a:cubicBezTo>
                  <a:cubicBezTo>
                    <a:pt x="1161" y="4502"/>
                    <a:pt x="951" y="4601"/>
                    <a:pt x="816" y="4761"/>
                  </a:cubicBezTo>
                  <a:cubicBezTo>
                    <a:pt x="668" y="4983"/>
                    <a:pt x="717" y="5107"/>
                    <a:pt x="779" y="5181"/>
                  </a:cubicBezTo>
                  <a:cubicBezTo>
                    <a:pt x="846" y="5248"/>
                    <a:pt x="963" y="5274"/>
                    <a:pt x="1099" y="5274"/>
                  </a:cubicBezTo>
                  <a:cubicBezTo>
                    <a:pt x="1359" y="5274"/>
                    <a:pt x="1686" y="5180"/>
                    <a:pt x="1865" y="5107"/>
                  </a:cubicBezTo>
                  <a:cubicBezTo>
                    <a:pt x="1939" y="5168"/>
                    <a:pt x="2013" y="5218"/>
                    <a:pt x="2099" y="5255"/>
                  </a:cubicBezTo>
                  <a:cubicBezTo>
                    <a:pt x="2210" y="5292"/>
                    <a:pt x="2309" y="5341"/>
                    <a:pt x="2334" y="5403"/>
                  </a:cubicBezTo>
                  <a:cubicBezTo>
                    <a:pt x="2161" y="5601"/>
                    <a:pt x="1964" y="5773"/>
                    <a:pt x="1754" y="5921"/>
                  </a:cubicBezTo>
                  <a:cubicBezTo>
                    <a:pt x="1712" y="5947"/>
                    <a:pt x="1661" y="5956"/>
                    <a:pt x="1605" y="5956"/>
                  </a:cubicBezTo>
                  <a:cubicBezTo>
                    <a:pt x="1498" y="5956"/>
                    <a:pt x="1374" y="5921"/>
                    <a:pt x="1260" y="5897"/>
                  </a:cubicBezTo>
                  <a:cubicBezTo>
                    <a:pt x="1174" y="5861"/>
                    <a:pt x="1083" y="5842"/>
                    <a:pt x="991" y="5842"/>
                  </a:cubicBezTo>
                  <a:cubicBezTo>
                    <a:pt x="925" y="5842"/>
                    <a:pt x="858" y="5851"/>
                    <a:pt x="791" y="5872"/>
                  </a:cubicBezTo>
                  <a:cubicBezTo>
                    <a:pt x="458" y="6045"/>
                    <a:pt x="581" y="6366"/>
                    <a:pt x="655" y="6539"/>
                  </a:cubicBezTo>
                  <a:cubicBezTo>
                    <a:pt x="668" y="6576"/>
                    <a:pt x="680" y="6613"/>
                    <a:pt x="692" y="6650"/>
                  </a:cubicBezTo>
                  <a:cubicBezTo>
                    <a:pt x="705" y="6736"/>
                    <a:pt x="705" y="6823"/>
                    <a:pt x="692" y="6897"/>
                  </a:cubicBezTo>
                  <a:cubicBezTo>
                    <a:pt x="692" y="7230"/>
                    <a:pt x="692" y="7464"/>
                    <a:pt x="803" y="7576"/>
                  </a:cubicBezTo>
                  <a:cubicBezTo>
                    <a:pt x="870" y="7653"/>
                    <a:pt x="976" y="7701"/>
                    <a:pt x="1078" y="7701"/>
                  </a:cubicBezTo>
                  <a:cubicBezTo>
                    <a:pt x="1089" y="7701"/>
                    <a:pt x="1101" y="7700"/>
                    <a:pt x="1112" y="7699"/>
                  </a:cubicBezTo>
                  <a:cubicBezTo>
                    <a:pt x="1137" y="7687"/>
                    <a:pt x="1161" y="7687"/>
                    <a:pt x="1186" y="7674"/>
                  </a:cubicBezTo>
                  <a:lnTo>
                    <a:pt x="1186" y="7674"/>
                  </a:lnTo>
                  <a:cubicBezTo>
                    <a:pt x="1161" y="7748"/>
                    <a:pt x="1112" y="7810"/>
                    <a:pt x="1050" y="7859"/>
                  </a:cubicBezTo>
                  <a:cubicBezTo>
                    <a:pt x="988" y="7921"/>
                    <a:pt x="939" y="7983"/>
                    <a:pt x="902" y="8057"/>
                  </a:cubicBezTo>
                  <a:cubicBezTo>
                    <a:pt x="791" y="8254"/>
                    <a:pt x="729" y="8477"/>
                    <a:pt x="717" y="8711"/>
                  </a:cubicBezTo>
                  <a:cubicBezTo>
                    <a:pt x="705" y="8810"/>
                    <a:pt x="692" y="8909"/>
                    <a:pt x="668" y="9020"/>
                  </a:cubicBezTo>
                  <a:cubicBezTo>
                    <a:pt x="630" y="9156"/>
                    <a:pt x="569" y="9279"/>
                    <a:pt x="495" y="9402"/>
                  </a:cubicBezTo>
                  <a:cubicBezTo>
                    <a:pt x="433" y="9489"/>
                    <a:pt x="384" y="9588"/>
                    <a:pt x="334" y="9686"/>
                  </a:cubicBezTo>
                  <a:cubicBezTo>
                    <a:pt x="235" y="9970"/>
                    <a:pt x="198" y="10266"/>
                    <a:pt x="248" y="10563"/>
                  </a:cubicBezTo>
                  <a:cubicBezTo>
                    <a:pt x="260" y="10612"/>
                    <a:pt x="272" y="10662"/>
                    <a:pt x="272" y="10711"/>
                  </a:cubicBezTo>
                  <a:cubicBezTo>
                    <a:pt x="272" y="10958"/>
                    <a:pt x="248" y="11192"/>
                    <a:pt x="186" y="11427"/>
                  </a:cubicBezTo>
                  <a:cubicBezTo>
                    <a:pt x="100" y="11834"/>
                    <a:pt x="1" y="12242"/>
                    <a:pt x="235" y="12624"/>
                  </a:cubicBezTo>
                  <a:cubicBezTo>
                    <a:pt x="569" y="13130"/>
                    <a:pt x="1137" y="13439"/>
                    <a:pt x="1741" y="13439"/>
                  </a:cubicBezTo>
                  <a:lnTo>
                    <a:pt x="1791" y="13439"/>
                  </a:lnTo>
                  <a:cubicBezTo>
                    <a:pt x="1842" y="13445"/>
                    <a:pt x="1894" y="13448"/>
                    <a:pt x="1946" y="13448"/>
                  </a:cubicBezTo>
                  <a:cubicBezTo>
                    <a:pt x="2096" y="13448"/>
                    <a:pt x="2249" y="13423"/>
                    <a:pt x="2396" y="13377"/>
                  </a:cubicBezTo>
                  <a:cubicBezTo>
                    <a:pt x="2470" y="13340"/>
                    <a:pt x="2544" y="13291"/>
                    <a:pt x="2593" y="13217"/>
                  </a:cubicBezTo>
                  <a:cubicBezTo>
                    <a:pt x="2618" y="13192"/>
                    <a:pt x="2643" y="13167"/>
                    <a:pt x="2667" y="13155"/>
                  </a:cubicBezTo>
                  <a:cubicBezTo>
                    <a:pt x="3136" y="12920"/>
                    <a:pt x="3642" y="12772"/>
                    <a:pt x="4161" y="12711"/>
                  </a:cubicBezTo>
                  <a:cubicBezTo>
                    <a:pt x="4206" y="12707"/>
                    <a:pt x="4244" y="12704"/>
                    <a:pt x="4276" y="12704"/>
                  </a:cubicBezTo>
                  <a:cubicBezTo>
                    <a:pt x="4450" y="12704"/>
                    <a:pt x="4471" y="12772"/>
                    <a:pt x="4544" y="13032"/>
                  </a:cubicBezTo>
                  <a:cubicBezTo>
                    <a:pt x="4556" y="13093"/>
                    <a:pt x="4581" y="13167"/>
                    <a:pt x="4605" y="13241"/>
                  </a:cubicBezTo>
                  <a:cubicBezTo>
                    <a:pt x="4716" y="13612"/>
                    <a:pt x="4852" y="13957"/>
                    <a:pt x="5235" y="14167"/>
                  </a:cubicBezTo>
                  <a:cubicBezTo>
                    <a:pt x="5317" y="14208"/>
                    <a:pt x="5407" y="14232"/>
                    <a:pt x="5492" y="14232"/>
                  </a:cubicBezTo>
                  <a:cubicBezTo>
                    <a:pt x="5509" y="14232"/>
                    <a:pt x="5526" y="14231"/>
                    <a:pt x="5543" y="14229"/>
                  </a:cubicBezTo>
                  <a:cubicBezTo>
                    <a:pt x="5593" y="14229"/>
                    <a:pt x="5642" y="14229"/>
                    <a:pt x="5691" y="14254"/>
                  </a:cubicBezTo>
                  <a:cubicBezTo>
                    <a:pt x="5766" y="14291"/>
                    <a:pt x="5840" y="14328"/>
                    <a:pt x="5901" y="14389"/>
                  </a:cubicBezTo>
                  <a:cubicBezTo>
                    <a:pt x="5951" y="14426"/>
                    <a:pt x="6000" y="14476"/>
                    <a:pt x="6062" y="14525"/>
                  </a:cubicBezTo>
                  <a:cubicBezTo>
                    <a:pt x="6161" y="14587"/>
                    <a:pt x="6235" y="14636"/>
                    <a:pt x="6309" y="14673"/>
                  </a:cubicBezTo>
                  <a:cubicBezTo>
                    <a:pt x="6506" y="14760"/>
                    <a:pt x="6642" y="14908"/>
                    <a:pt x="6704" y="15105"/>
                  </a:cubicBezTo>
                  <a:cubicBezTo>
                    <a:pt x="6852" y="15476"/>
                    <a:pt x="6852" y="15945"/>
                    <a:pt x="6852" y="16389"/>
                  </a:cubicBezTo>
                  <a:cubicBezTo>
                    <a:pt x="6839" y="16673"/>
                    <a:pt x="6852" y="16945"/>
                    <a:pt x="6877" y="17216"/>
                  </a:cubicBezTo>
                  <a:cubicBezTo>
                    <a:pt x="6951" y="17685"/>
                    <a:pt x="7259" y="18043"/>
                    <a:pt x="7568" y="18401"/>
                  </a:cubicBezTo>
                  <a:cubicBezTo>
                    <a:pt x="7987" y="18870"/>
                    <a:pt x="8345" y="19290"/>
                    <a:pt x="8123" y="19858"/>
                  </a:cubicBezTo>
                  <a:cubicBezTo>
                    <a:pt x="8099" y="19907"/>
                    <a:pt x="8111" y="19956"/>
                    <a:pt x="8148" y="19981"/>
                  </a:cubicBezTo>
                  <a:cubicBezTo>
                    <a:pt x="8173" y="20006"/>
                    <a:pt x="8197" y="20018"/>
                    <a:pt x="8234" y="20018"/>
                  </a:cubicBezTo>
                  <a:lnTo>
                    <a:pt x="8284" y="20018"/>
                  </a:lnTo>
                  <a:cubicBezTo>
                    <a:pt x="8975" y="19697"/>
                    <a:pt x="10617" y="18858"/>
                    <a:pt x="10802" y="17932"/>
                  </a:cubicBezTo>
                  <a:cubicBezTo>
                    <a:pt x="10827" y="17710"/>
                    <a:pt x="10777" y="17475"/>
                    <a:pt x="10666" y="17278"/>
                  </a:cubicBezTo>
                  <a:cubicBezTo>
                    <a:pt x="10604" y="17154"/>
                    <a:pt x="10567" y="17019"/>
                    <a:pt x="10555" y="16883"/>
                  </a:cubicBezTo>
                  <a:cubicBezTo>
                    <a:pt x="10567" y="16698"/>
                    <a:pt x="10925" y="16130"/>
                    <a:pt x="11061" y="16093"/>
                  </a:cubicBezTo>
                  <a:cubicBezTo>
                    <a:pt x="11077" y="16090"/>
                    <a:pt x="11091" y="16088"/>
                    <a:pt x="11105" y="16088"/>
                  </a:cubicBezTo>
                  <a:cubicBezTo>
                    <a:pt x="11204" y="16088"/>
                    <a:pt x="11276" y="16164"/>
                    <a:pt x="11394" y="16315"/>
                  </a:cubicBezTo>
                  <a:cubicBezTo>
                    <a:pt x="11505" y="16488"/>
                    <a:pt x="11666" y="16611"/>
                    <a:pt x="11851" y="16661"/>
                  </a:cubicBezTo>
                  <a:cubicBezTo>
                    <a:pt x="11861" y="16662"/>
                    <a:pt x="11872" y="16662"/>
                    <a:pt x="11883" y="16662"/>
                  </a:cubicBezTo>
                  <a:cubicBezTo>
                    <a:pt x="12156" y="16662"/>
                    <a:pt x="12698" y="16381"/>
                    <a:pt x="12888" y="16192"/>
                  </a:cubicBezTo>
                  <a:cubicBezTo>
                    <a:pt x="13036" y="16068"/>
                    <a:pt x="13098" y="15871"/>
                    <a:pt x="13061" y="15673"/>
                  </a:cubicBezTo>
                  <a:cubicBezTo>
                    <a:pt x="12950" y="15179"/>
                    <a:pt x="12049" y="14821"/>
                    <a:pt x="11666" y="14698"/>
                  </a:cubicBezTo>
                  <a:cubicBezTo>
                    <a:pt x="11592" y="14661"/>
                    <a:pt x="11505" y="14649"/>
                    <a:pt x="11407" y="14649"/>
                  </a:cubicBezTo>
                  <a:cubicBezTo>
                    <a:pt x="11407" y="14612"/>
                    <a:pt x="11394" y="14562"/>
                    <a:pt x="11382" y="14525"/>
                  </a:cubicBezTo>
                  <a:cubicBezTo>
                    <a:pt x="11296" y="14291"/>
                    <a:pt x="11259" y="14056"/>
                    <a:pt x="11271" y="13809"/>
                  </a:cubicBezTo>
                  <a:cubicBezTo>
                    <a:pt x="11320" y="13501"/>
                    <a:pt x="11555" y="13352"/>
                    <a:pt x="11826" y="13180"/>
                  </a:cubicBezTo>
                  <a:cubicBezTo>
                    <a:pt x="11950" y="13106"/>
                    <a:pt x="12061" y="13019"/>
                    <a:pt x="12172" y="12920"/>
                  </a:cubicBezTo>
                  <a:cubicBezTo>
                    <a:pt x="12431" y="12686"/>
                    <a:pt x="13443" y="11229"/>
                    <a:pt x="13086" y="10773"/>
                  </a:cubicBezTo>
                  <a:cubicBezTo>
                    <a:pt x="12974" y="10612"/>
                    <a:pt x="12604" y="10550"/>
                    <a:pt x="12073" y="10476"/>
                  </a:cubicBezTo>
                  <a:cubicBezTo>
                    <a:pt x="11913" y="10464"/>
                    <a:pt x="11765" y="10439"/>
                    <a:pt x="11617" y="10402"/>
                  </a:cubicBezTo>
                  <a:cubicBezTo>
                    <a:pt x="11518" y="10378"/>
                    <a:pt x="11419" y="10353"/>
                    <a:pt x="11308" y="10341"/>
                  </a:cubicBezTo>
                  <a:cubicBezTo>
                    <a:pt x="11148" y="10316"/>
                    <a:pt x="10987" y="10279"/>
                    <a:pt x="10839" y="10205"/>
                  </a:cubicBezTo>
                  <a:cubicBezTo>
                    <a:pt x="10777" y="10155"/>
                    <a:pt x="10715" y="10106"/>
                    <a:pt x="10678" y="10044"/>
                  </a:cubicBezTo>
                  <a:cubicBezTo>
                    <a:pt x="10641" y="9983"/>
                    <a:pt x="10592" y="9921"/>
                    <a:pt x="10543" y="9871"/>
                  </a:cubicBezTo>
                  <a:cubicBezTo>
                    <a:pt x="10456" y="9785"/>
                    <a:pt x="10382" y="9723"/>
                    <a:pt x="10308" y="9674"/>
                  </a:cubicBezTo>
                  <a:cubicBezTo>
                    <a:pt x="10061" y="9501"/>
                    <a:pt x="9876" y="9267"/>
                    <a:pt x="9777" y="8995"/>
                  </a:cubicBezTo>
                  <a:cubicBezTo>
                    <a:pt x="9716" y="8847"/>
                    <a:pt x="9679" y="8686"/>
                    <a:pt x="9666" y="8514"/>
                  </a:cubicBezTo>
                  <a:cubicBezTo>
                    <a:pt x="9654" y="8366"/>
                    <a:pt x="9617" y="8217"/>
                    <a:pt x="9567" y="8069"/>
                  </a:cubicBezTo>
                  <a:cubicBezTo>
                    <a:pt x="9543" y="7983"/>
                    <a:pt x="9493" y="7909"/>
                    <a:pt x="9444" y="7835"/>
                  </a:cubicBezTo>
                  <a:cubicBezTo>
                    <a:pt x="9345" y="7699"/>
                    <a:pt x="9210" y="7501"/>
                    <a:pt x="9234" y="7378"/>
                  </a:cubicBezTo>
                  <a:cubicBezTo>
                    <a:pt x="9247" y="7329"/>
                    <a:pt x="9284" y="7279"/>
                    <a:pt x="9333" y="7267"/>
                  </a:cubicBezTo>
                  <a:cubicBezTo>
                    <a:pt x="9404" y="7212"/>
                    <a:pt x="9459" y="7202"/>
                    <a:pt x="9494" y="7202"/>
                  </a:cubicBezTo>
                  <a:cubicBezTo>
                    <a:pt x="9513" y="7202"/>
                    <a:pt x="9526" y="7205"/>
                    <a:pt x="9530" y="7205"/>
                  </a:cubicBezTo>
                  <a:cubicBezTo>
                    <a:pt x="9703" y="7279"/>
                    <a:pt x="9814" y="7674"/>
                    <a:pt x="9901" y="7934"/>
                  </a:cubicBezTo>
                  <a:cubicBezTo>
                    <a:pt x="9925" y="8057"/>
                    <a:pt x="9975" y="8180"/>
                    <a:pt x="10024" y="8291"/>
                  </a:cubicBezTo>
                  <a:cubicBezTo>
                    <a:pt x="10197" y="8563"/>
                    <a:pt x="10617" y="8896"/>
                    <a:pt x="11320" y="9341"/>
                  </a:cubicBezTo>
                  <a:cubicBezTo>
                    <a:pt x="11633" y="9511"/>
                    <a:pt x="11978" y="9600"/>
                    <a:pt x="12325" y="9600"/>
                  </a:cubicBezTo>
                  <a:cubicBezTo>
                    <a:pt x="12581" y="9600"/>
                    <a:pt x="12839" y="9551"/>
                    <a:pt x="13086" y="9452"/>
                  </a:cubicBezTo>
                  <a:cubicBezTo>
                    <a:pt x="13135" y="9427"/>
                    <a:pt x="13160" y="9378"/>
                    <a:pt x="13147" y="9328"/>
                  </a:cubicBezTo>
                  <a:cubicBezTo>
                    <a:pt x="13135" y="9254"/>
                    <a:pt x="13123" y="9180"/>
                    <a:pt x="13110" y="9119"/>
                  </a:cubicBezTo>
                  <a:cubicBezTo>
                    <a:pt x="13061" y="8785"/>
                    <a:pt x="13011" y="8526"/>
                    <a:pt x="13197" y="8242"/>
                  </a:cubicBezTo>
                  <a:cubicBezTo>
                    <a:pt x="13246" y="8168"/>
                    <a:pt x="13295" y="8106"/>
                    <a:pt x="13345" y="8045"/>
                  </a:cubicBezTo>
                  <a:cubicBezTo>
                    <a:pt x="13493" y="7884"/>
                    <a:pt x="13666" y="7687"/>
                    <a:pt x="13542" y="7415"/>
                  </a:cubicBezTo>
                  <a:cubicBezTo>
                    <a:pt x="13765" y="7369"/>
                    <a:pt x="13946" y="7341"/>
                    <a:pt x="14091" y="7341"/>
                  </a:cubicBezTo>
                  <a:cubicBezTo>
                    <a:pt x="14219" y="7341"/>
                    <a:pt x="14319" y="7363"/>
                    <a:pt x="14394" y="7415"/>
                  </a:cubicBezTo>
                  <a:cubicBezTo>
                    <a:pt x="14517" y="7501"/>
                    <a:pt x="14579" y="7687"/>
                    <a:pt x="14604" y="7983"/>
                  </a:cubicBezTo>
                  <a:cubicBezTo>
                    <a:pt x="14641" y="8329"/>
                    <a:pt x="14727" y="8427"/>
                    <a:pt x="14863" y="8563"/>
                  </a:cubicBezTo>
                  <a:cubicBezTo>
                    <a:pt x="14925" y="8612"/>
                    <a:pt x="14974" y="8674"/>
                    <a:pt x="15024" y="8736"/>
                  </a:cubicBezTo>
                  <a:cubicBezTo>
                    <a:pt x="15147" y="8921"/>
                    <a:pt x="15209" y="9131"/>
                    <a:pt x="15209" y="9341"/>
                  </a:cubicBezTo>
                  <a:cubicBezTo>
                    <a:pt x="15221" y="9439"/>
                    <a:pt x="15221" y="9538"/>
                    <a:pt x="15246" y="9649"/>
                  </a:cubicBezTo>
                  <a:cubicBezTo>
                    <a:pt x="15357" y="10304"/>
                    <a:pt x="15789" y="10686"/>
                    <a:pt x="16431" y="10686"/>
                  </a:cubicBezTo>
                  <a:lnTo>
                    <a:pt x="16591" y="10686"/>
                  </a:lnTo>
                  <a:cubicBezTo>
                    <a:pt x="16653" y="10674"/>
                    <a:pt x="16690" y="10624"/>
                    <a:pt x="16690" y="10563"/>
                  </a:cubicBezTo>
                  <a:cubicBezTo>
                    <a:pt x="16690" y="9909"/>
                    <a:pt x="16628" y="9254"/>
                    <a:pt x="16505" y="8612"/>
                  </a:cubicBezTo>
                  <a:cubicBezTo>
                    <a:pt x="15776" y="4625"/>
                    <a:pt x="12962" y="1342"/>
                    <a:pt x="9123" y="9"/>
                  </a:cubicBezTo>
                  <a:cubicBezTo>
                    <a:pt x="9113" y="4"/>
                    <a:pt x="9101" y="1"/>
                    <a:pt x="9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2"/>
            <p:cNvSpPr/>
            <p:nvPr/>
          </p:nvSpPr>
          <p:spPr>
            <a:xfrm>
              <a:off x="7194245" y="2985914"/>
              <a:ext cx="1019232" cy="1088574"/>
            </a:xfrm>
            <a:custGeom>
              <a:rect b="b" l="l" r="r" t="t"/>
              <a:pathLst>
                <a:path extrusionOk="0" h="25683" w="24047">
                  <a:moveTo>
                    <a:pt x="15640" y="1"/>
                  </a:moveTo>
                  <a:lnTo>
                    <a:pt x="14825" y="1198"/>
                  </a:lnTo>
                  <a:cubicBezTo>
                    <a:pt x="20862" y="4951"/>
                    <a:pt x="22565" y="12962"/>
                    <a:pt x="18578" y="18825"/>
                  </a:cubicBezTo>
                  <a:cubicBezTo>
                    <a:pt x="16159" y="22402"/>
                    <a:pt x="12221" y="24318"/>
                    <a:pt x="8220" y="24318"/>
                  </a:cubicBezTo>
                  <a:cubicBezTo>
                    <a:pt x="5649" y="24318"/>
                    <a:pt x="3051" y="23526"/>
                    <a:pt x="815" y="21874"/>
                  </a:cubicBezTo>
                  <a:lnTo>
                    <a:pt x="0" y="23084"/>
                  </a:lnTo>
                  <a:cubicBezTo>
                    <a:pt x="2461" y="24840"/>
                    <a:pt x="5292" y="25682"/>
                    <a:pt x="8094" y="25682"/>
                  </a:cubicBezTo>
                  <a:cubicBezTo>
                    <a:pt x="12560" y="25682"/>
                    <a:pt x="16952" y="23543"/>
                    <a:pt x="19652" y="19554"/>
                  </a:cubicBezTo>
                  <a:cubicBezTo>
                    <a:pt x="24046" y="13073"/>
                    <a:pt x="22232" y="4235"/>
                    <a:pt x="15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2"/>
            <p:cNvSpPr/>
            <p:nvPr/>
          </p:nvSpPr>
          <p:spPr>
            <a:xfrm>
              <a:off x="7188990" y="2981209"/>
              <a:ext cx="1014527" cy="1097729"/>
            </a:xfrm>
            <a:custGeom>
              <a:rect b="b" l="l" r="r" t="t"/>
              <a:pathLst>
                <a:path extrusionOk="0" h="25899" w="23936">
                  <a:moveTo>
                    <a:pt x="15801" y="272"/>
                  </a:moveTo>
                  <a:cubicBezTo>
                    <a:pt x="22220" y="4519"/>
                    <a:pt x="23936" y="13196"/>
                    <a:pt x="19615" y="19566"/>
                  </a:cubicBezTo>
                  <a:cubicBezTo>
                    <a:pt x="16946" y="23513"/>
                    <a:pt x="12588" y="25635"/>
                    <a:pt x="8155" y="25635"/>
                  </a:cubicBezTo>
                  <a:cubicBezTo>
                    <a:pt x="5436" y="25635"/>
                    <a:pt x="2688" y="24837"/>
                    <a:pt x="285" y="23170"/>
                  </a:cubicBezTo>
                  <a:lnTo>
                    <a:pt x="976" y="22158"/>
                  </a:lnTo>
                  <a:cubicBezTo>
                    <a:pt x="3107" y="23658"/>
                    <a:pt x="5637" y="24448"/>
                    <a:pt x="8211" y="24448"/>
                  </a:cubicBezTo>
                  <a:cubicBezTo>
                    <a:pt x="8963" y="24448"/>
                    <a:pt x="9718" y="24381"/>
                    <a:pt x="10469" y="24244"/>
                  </a:cubicBezTo>
                  <a:cubicBezTo>
                    <a:pt x="15542" y="23318"/>
                    <a:pt x="19541" y="19393"/>
                    <a:pt x="20566" y="14332"/>
                  </a:cubicBezTo>
                  <a:cubicBezTo>
                    <a:pt x="21590" y="9271"/>
                    <a:pt x="19430" y="4111"/>
                    <a:pt x="15110" y="1285"/>
                  </a:cubicBezTo>
                  <a:lnTo>
                    <a:pt x="15801" y="272"/>
                  </a:lnTo>
                  <a:close/>
                  <a:moveTo>
                    <a:pt x="15771" y="1"/>
                  </a:moveTo>
                  <a:cubicBezTo>
                    <a:pt x="15731" y="1"/>
                    <a:pt x="15690" y="17"/>
                    <a:pt x="15665" y="50"/>
                  </a:cubicBezTo>
                  <a:lnTo>
                    <a:pt x="14851" y="1248"/>
                  </a:lnTo>
                  <a:cubicBezTo>
                    <a:pt x="14838" y="1272"/>
                    <a:pt x="14826" y="1309"/>
                    <a:pt x="14838" y="1334"/>
                  </a:cubicBezTo>
                  <a:cubicBezTo>
                    <a:pt x="14838" y="1371"/>
                    <a:pt x="14863" y="1396"/>
                    <a:pt x="14888" y="1408"/>
                  </a:cubicBezTo>
                  <a:cubicBezTo>
                    <a:pt x="17776" y="3272"/>
                    <a:pt x="19764" y="6234"/>
                    <a:pt x="20381" y="9617"/>
                  </a:cubicBezTo>
                  <a:cubicBezTo>
                    <a:pt x="21282" y="14579"/>
                    <a:pt x="19085" y="19591"/>
                    <a:pt x="14826" y="22294"/>
                  </a:cubicBezTo>
                  <a:cubicBezTo>
                    <a:pt x="12799" y="23580"/>
                    <a:pt x="10499" y="24218"/>
                    <a:pt x="8202" y="24218"/>
                  </a:cubicBezTo>
                  <a:cubicBezTo>
                    <a:pt x="5673" y="24218"/>
                    <a:pt x="3149" y="23444"/>
                    <a:pt x="1001" y="21911"/>
                  </a:cubicBezTo>
                  <a:cubicBezTo>
                    <a:pt x="981" y="21897"/>
                    <a:pt x="958" y="21890"/>
                    <a:pt x="935" y="21890"/>
                  </a:cubicBezTo>
                  <a:cubicBezTo>
                    <a:pt x="899" y="21890"/>
                    <a:pt x="863" y="21906"/>
                    <a:pt x="840" y="21936"/>
                  </a:cubicBezTo>
                  <a:lnTo>
                    <a:pt x="26" y="23133"/>
                  </a:lnTo>
                  <a:cubicBezTo>
                    <a:pt x="1" y="23183"/>
                    <a:pt x="13" y="23257"/>
                    <a:pt x="63" y="23294"/>
                  </a:cubicBezTo>
                  <a:cubicBezTo>
                    <a:pt x="2420" y="24985"/>
                    <a:pt x="5259" y="25898"/>
                    <a:pt x="8173" y="25898"/>
                  </a:cubicBezTo>
                  <a:cubicBezTo>
                    <a:pt x="9024" y="25898"/>
                    <a:pt x="9876" y="25812"/>
                    <a:pt x="10728" y="25664"/>
                  </a:cubicBezTo>
                  <a:cubicBezTo>
                    <a:pt x="18356" y="24257"/>
                    <a:pt x="23417" y="16949"/>
                    <a:pt x="22035" y="9308"/>
                  </a:cubicBezTo>
                  <a:cubicBezTo>
                    <a:pt x="21356" y="5481"/>
                    <a:pt x="19097" y="2112"/>
                    <a:pt x="15826" y="13"/>
                  </a:cubicBezTo>
                  <a:cubicBezTo>
                    <a:pt x="15809" y="5"/>
                    <a:pt x="15790" y="1"/>
                    <a:pt x="15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2"/>
            <p:cNvSpPr/>
            <p:nvPr/>
          </p:nvSpPr>
          <p:spPr>
            <a:xfrm>
              <a:off x="7739950" y="2915554"/>
              <a:ext cx="173185" cy="193996"/>
            </a:xfrm>
            <a:custGeom>
              <a:rect b="b" l="l" r="r" t="t"/>
              <a:pathLst>
                <a:path extrusionOk="0" h="4577" w="4086">
                  <a:moveTo>
                    <a:pt x="2885" y="0"/>
                  </a:moveTo>
                  <a:cubicBezTo>
                    <a:pt x="2553" y="0"/>
                    <a:pt x="2229" y="156"/>
                    <a:pt x="2025" y="451"/>
                  </a:cubicBezTo>
                  <a:lnTo>
                    <a:pt x="333" y="2920"/>
                  </a:lnTo>
                  <a:cubicBezTo>
                    <a:pt x="0" y="3401"/>
                    <a:pt x="111" y="4056"/>
                    <a:pt x="593" y="4389"/>
                  </a:cubicBezTo>
                  <a:cubicBezTo>
                    <a:pt x="776" y="4516"/>
                    <a:pt x="984" y="4576"/>
                    <a:pt x="1190" y="4576"/>
                  </a:cubicBezTo>
                  <a:cubicBezTo>
                    <a:pt x="1525" y="4576"/>
                    <a:pt x="1855" y="4416"/>
                    <a:pt x="2062" y="4117"/>
                  </a:cubicBezTo>
                  <a:lnTo>
                    <a:pt x="3753" y="1649"/>
                  </a:lnTo>
                  <a:cubicBezTo>
                    <a:pt x="4086" y="1180"/>
                    <a:pt x="3975" y="513"/>
                    <a:pt x="3493" y="192"/>
                  </a:cubicBezTo>
                  <a:cubicBezTo>
                    <a:pt x="3307" y="63"/>
                    <a:pt x="3094" y="0"/>
                    <a:pt x="28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2"/>
            <p:cNvSpPr/>
            <p:nvPr/>
          </p:nvSpPr>
          <p:spPr>
            <a:xfrm>
              <a:off x="7750377" y="2915554"/>
              <a:ext cx="163309" cy="130080"/>
            </a:xfrm>
            <a:custGeom>
              <a:rect b="b" l="l" r="r" t="t"/>
              <a:pathLst>
                <a:path extrusionOk="0" h="3069" w="3853">
                  <a:moveTo>
                    <a:pt x="2639" y="0"/>
                  </a:moveTo>
                  <a:cubicBezTo>
                    <a:pt x="2307" y="0"/>
                    <a:pt x="1983" y="156"/>
                    <a:pt x="1779" y="451"/>
                  </a:cubicBezTo>
                  <a:lnTo>
                    <a:pt x="87" y="2920"/>
                  </a:lnTo>
                  <a:cubicBezTo>
                    <a:pt x="50" y="2969"/>
                    <a:pt x="26" y="3019"/>
                    <a:pt x="1" y="3068"/>
                  </a:cubicBezTo>
                  <a:lnTo>
                    <a:pt x="1198" y="1352"/>
                  </a:lnTo>
                  <a:cubicBezTo>
                    <a:pt x="1421" y="1024"/>
                    <a:pt x="1729" y="886"/>
                    <a:pt x="2034" y="886"/>
                  </a:cubicBezTo>
                  <a:cubicBezTo>
                    <a:pt x="2724" y="886"/>
                    <a:pt x="3395" y="1596"/>
                    <a:pt x="3001" y="2402"/>
                  </a:cubicBezTo>
                  <a:lnTo>
                    <a:pt x="3519" y="1661"/>
                  </a:lnTo>
                  <a:cubicBezTo>
                    <a:pt x="3852" y="1180"/>
                    <a:pt x="3729" y="513"/>
                    <a:pt x="3247" y="192"/>
                  </a:cubicBezTo>
                  <a:cubicBezTo>
                    <a:pt x="3061" y="63"/>
                    <a:pt x="2848" y="0"/>
                    <a:pt x="2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2"/>
            <p:cNvSpPr/>
            <p:nvPr/>
          </p:nvSpPr>
          <p:spPr>
            <a:xfrm>
              <a:off x="7744655" y="2909281"/>
              <a:ext cx="174796" cy="141057"/>
            </a:xfrm>
            <a:custGeom>
              <a:rect b="b" l="l" r="r" t="t"/>
              <a:pathLst>
                <a:path extrusionOk="0" h="3328" w="4124">
                  <a:moveTo>
                    <a:pt x="2775" y="269"/>
                  </a:moveTo>
                  <a:cubicBezTo>
                    <a:pt x="2960" y="269"/>
                    <a:pt x="3146" y="324"/>
                    <a:pt x="3308" y="439"/>
                  </a:cubicBezTo>
                  <a:cubicBezTo>
                    <a:pt x="3740" y="723"/>
                    <a:pt x="3852" y="1315"/>
                    <a:pt x="3555" y="1735"/>
                  </a:cubicBezTo>
                  <a:lnTo>
                    <a:pt x="3358" y="2031"/>
                  </a:lnTo>
                  <a:cubicBezTo>
                    <a:pt x="3321" y="1414"/>
                    <a:pt x="2802" y="920"/>
                    <a:pt x="2185" y="920"/>
                  </a:cubicBezTo>
                  <a:cubicBezTo>
                    <a:pt x="2123" y="920"/>
                    <a:pt x="2049" y="932"/>
                    <a:pt x="1975" y="945"/>
                  </a:cubicBezTo>
                  <a:cubicBezTo>
                    <a:pt x="1914" y="957"/>
                    <a:pt x="1852" y="970"/>
                    <a:pt x="1790" y="994"/>
                  </a:cubicBezTo>
                  <a:lnTo>
                    <a:pt x="2012" y="673"/>
                  </a:lnTo>
                  <a:cubicBezTo>
                    <a:pt x="2194" y="408"/>
                    <a:pt x="2482" y="269"/>
                    <a:pt x="2775" y="269"/>
                  </a:cubicBezTo>
                  <a:close/>
                  <a:moveTo>
                    <a:pt x="2798" y="0"/>
                  </a:moveTo>
                  <a:cubicBezTo>
                    <a:pt x="2415" y="0"/>
                    <a:pt x="2040" y="189"/>
                    <a:pt x="1815" y="537"/>
                  </a:cubicBezTo>
                  <a:lnTo>
                    <a:pt x="111" y="3006"/>
                  </a:lnTo>
                  <a:cubicBezTo>
                    <a:pt x="87" y="3056"/>
                    <a:pt x="50" y="3105"/>
                    <a:pt x="25" y="3154"/>
                  </a:cubicBezTo>
                  <a:cubicBezTo>
                    <a:pt x="0" y="3216"/>
                    <a:pt x="25" y="3278"/>
                    <a:pt x="74" y="3315"/>
                  </a:cubicBezTo>
                  <a:cubicBezTo>
                    <a:pt x="87" y="3327"/>
                    <a:pt x="111" y="3327"/>
                    <a:pt x="136" y="3327"/>
                  </a:cubicBezTo>
                  <a:cubicBezTo>
                    <a:pt x="173" y="3327"/>
                    <a:pt x="198" y="3303"/>
                    <a:pt x="222" y="3278"/>
                  </a:cubicBezTo>
                  <a:lnTo>
                    <a:pt x="1407" y="1550"/>
                  </a:lnTo>
                  <a:cubicBezTo>
                    <a:pt x="1607" y="1256"/>
                    <a:pt x="1883" y="1132"/>
                    <a:pt x="2155" y="1132"/>
                  </a:cubicBezTo>
                  <a:cubicBezTo>
                    <a:pt x="2775" y="1132"/>
                    <a:pt x="3376" y="1771"/>
                    <a:pt x="3024" y="2500"/>
                  </a:cubicBezTo>
                  <a:cubicBezTo>
                    <a:pt x="2982" y="2586"/>
                    <a:pt x="3052" y="2660"/>
                    <a:pt x="3128" y="2660"/>
                  </a:cubicBezTo>
                  <a:cubicBezTo>
                    <a:pt x="3161" y="2660"/>
                    <a:pt x="3196" y="2645"/>
                    <a:pt x="3222" y="2611"/>
                  </a:cubicBezTo>
                  <a:lnTo>
                    <a:pt x="3740" y="1871"/>
                  </a:lnTo>
                  <a:cubicBezTo>
                    <a:pt x="4123" y="1328"/>
                    <a:pt x="4000" y="587"/>
                    <a:pt x="3456" y="204"/>
                  </a:cubicBezTo>
                  <a:cubicBezTo>
                    <a:pt x="3254" y="66"/>
                    <a:pt x="3025" y="0"/>
                    <a:pt x="2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7127786" y="3833235"/>
              <a:ext cx="173736" cy="193996"/>
            </a:xfrm>
            <a:custGeom>
              <a:rect b="b" l="l" r="r" t="t"/>
              <a:pathLst>
                <a:path extrusionOk="0" h="4577" w="4099">
                  <a:moveTo>
                    <a:pt x="2885" y="1"/>
                  </a:moveTo>
                  <a:cubicBezTo>
                    <a:pt x="2554" y="1"/>
                    <a:pt x="2229" y="157"/>
                    <a:pt x="2025" y="451"/>
                  </a:cubicBezTo>
                  <a:lnTo>
                    <a:pt x="334" y="2920"/>
                  </a:lnTo>
                  <a:cubicBezTo>
                    <a:pt x="1" y="3402"/>
                    <a:pt x="124" y="4056"/>
                    <a:pt x="606" y="4389"/>
                  </a:cubicBezTo>
                  <a:cubicBezTo>
                    <a:pt x="784" y="4516"/>
                    <a:pt x="991" y="4577"/>
                    <a:pt x="1197" y="4577"/>
                  </a:cubicBezTo>
                  <a:cubicBezTo>
                    <a:pt x="1532" y="4577"/>
                    <a:pt x="1863" y="4416"/>
                    <a:pt x="2062" y="4118"/>
                  </a:cubicBezTo>
                  <a:lnTo>
                    <a:pt x="3766" y="1649"/>
                  </a:lnTo>
                  <a:cubicBezTo>
                    <a:pt x="4099" y="1167"/>
                    <a:pt x="3975" y="513"/>
                    <a:pt x="3494" y="192"/>
                  </a:cubicBezTo>
                  <a:cubicBezTo>
                    <a:pt x="3307" y="63"/>
                    <a:pt x="3095" y="1"/>
                    <a:pt x="2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2"/>
            <p:cNvSpPr/>
            <p:nvPr/>
          </p:nvSpPr>
          <p:spPr>
            <a:xfrm>
              <a:off x="7115240" y="3826962"/>
              <a:ext cx="193106" cy="204889"/>
            </a:xfrm>
            <a:custGeom>
              <a:rect b="b" l="l" r="r" t="t"/>
              <a:pathLst>
                <a:path extrusionOk="0" h="4834" w="4556">
                  <a:moveTo>
                    <a:pt x="3210" y="266"/>
                  </a:moveTo>
                  <a:cubicBezTo>
                    <a:pt x="3963" y="266"/>
                    <a:pt x="4407" y="1118"/>
                    <a:pt x="3975" y="1735"/>
                  </a:cubicBezTo>
                  <a:lnTo>
                    <a:pt x="2284" y="4204"/>
                  </a:lnTo>
                  <a:cubicBezTo>
                    <a:pt x="2100" y="4472"/>
                    <a:pt x="1803" y="4611"/>
                    <a:pt x="1504" y="4611"/>
                  </a:cubicBezTo>
                  <a:cubicBezTo>
                    <a:pt x="1320" y="4611"/>
                    <a:pt x="1135" y="4559"/>
                    <a:pt x="976" y="4451"/>
                  </a:cubicBezTo>
                  <a:cubicBezTo>
                    <a:pt x="544" y="4154"/>
                    <a:pt x="445" y="3562"/>
                    <a:pt x="741" y="3142"/>
                  </a:cubicBezTo>
                  <a:lnTo>
                    <a:pt x="2432" y="673"/>
                  </a:lnTo>
                  <a:cubicBezTo>
                    <a:pt x="2605" y="414"/>
                    <a:pt x="2901" y="266"/>
                    <a:pt x="3210" y="266"/>
                  </a:cubicBezTo>
                  <a:close/>
                  <a:moveTo>
                    <a:pt x="3221" y="1"/>
                  </a:moveTo>
                  <a:cubicBezTo>
                    <a:pt x="2835" y="1"/>
                    <a:pt x="2459" y="189"/>
                    <a:pt x="2235" y="538"/>
                  </a:cubicBezTo>
                  <a:lnTo>
                    <a:pt x="531" y="3006"/>
                  </a:lnTo>
                  <a:cubicBezTo>
                    <a:pt x="0" y="3784"/>
                    <a:pt x="556" y="4833"/>
                    <a:pt x="1494" y="4833"/>
                  </a:cubicBezTo>
                  <a:cubicBezTo>
                    <a:pt x="1877" y="4833"/>
                    <a:pt x="2235" y="4648"/>
                    <a:pt x="2457" y="4340"/>
                  </a:cubicBezTo>
                  <a:lnTo>
                    <a:pt x="4160" y="1871"/>
                  </a:lnTo>
                  <a:cubicBezTo>
                    <a:pt x="4555" y="1340"/>
                    <a:pt x="4432" y="587"/>
                    <a:pt x="3889" y="204"/>
                  </a:cubicBezTo>
                  <a:cubicBezTo>
                    <a:pt x="3682" y="67"/>
                    <a:pt x="3450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7127786" y="3847095"/>
              <a:ext cx="109396" cy="179755"/>
            </a:xfrm>
            <a:custGeom>
              <a:rect b="b" l="l" r="r" t="t"/>
              <a:pathLst>
                <a:path extrusionOk="0" h="4241" w="2581">
                  <a:moveTo>
                    <a:pt x="2136" y="1"/>
                  </a:moveTo>
                  <a:lnTo>
                    <a:pt x="2136" y="1"/>
                  </a:lnTo>
                  <a:cubicBezTo>
                    <a:pt x="2099" y="38"/>
                    <a:pt x="2062" y="87"/>
                    <a:pt x="2037" y="124"/>
                  </a:cubicBezTo>
                  <a:lnTo>
                    <a:pt x="334" y="2593"/>
                  </a:lnTo>
                  <a:cubicBezTo>
                    <a:pt x="1" y="3075"/>
                    <a:pt x="124" y="3729"/>
                    <a:pt x="606" y="4062"/>
                  </a:cubicBezTo>
                  <a:cubicBezTo>
                    <a:pt x="787" y="4183"/>
                    <a:pt x="991" y="4241"/>
                    <a:pt x="1193" y="4241"/>
                  </a:cubicBezTo>
                  <a:cubicBezTo>
                    <a:pt x="1527" y="4241"/>
                    <a:pt x="1854" y="4083"/>
                    <a:pt x="2062" y="3791"/>
                  </a:cubicBezTo>
                  <a:lnTo>
                    <a:pt x="2581" y="3038"/>
                  </a:lnTo>
                  <a:lnTo>
                    <a:pt x="2581" y="3038"/>
                  </a:lnTo>
                  <a:cubicBezTo>
                    <a:pt x="2353" y="3281"/>
                    <a:pt x="2087" y="3383"/>
                    <a:pt x="1829" y="3383"/>
                  </a:cubicBezTo>
                  <a:cubicBezTo>
                    <a:pt x="1079" y="3383"/>
                    <a:pt x="400" y="2516"/>
                    <a:pt x="951" y="1717"/>
                  </a:cubicBezTo>
                  <a:lnTo>
                    <a:pt x="2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7115240" y="3842347"/>
              <a:ext cx="127960" cy="189503"/>
            </a:xfrm>
            <a:custGeom>
              <a:rect b="b" l="l" r="r" t="t"/>
              <a:pathLst>
                <a:path extrusionOk="0" h="4471" w="3019">
                  <a:moveTo>
                    <a:pt x="951" y="2458"/>
                  </a:moveTo>
                  <a:cubicBezTo>
                    <a:pt x="951" y="2520"/>
                    <a:pt x="951" y="2582"/>
                    <a:pt x="963" y="2643"/>
                  </a:cubicBezTo>
                  <a:cubicBezTo>
                    <a:pt x="1076" y="3216"/>
                    <a:pt x="1569" y="3610"/>
                    <a:pt x="2120" y="3610"/>
                  </a:cubicBezTo>
                  <a:cubicBezTo>
                    <a:pt x="2235" y="3610"/>
                    <a:pt x="2352" y="3593"/>
                    <a:pt x="2469" y="3557"/>
                  </a:cubicBezTo>
                  <a:lnTo>
                    <a:pt x="2469" y="3557"/>
                  </a:lnTo>
                  <a:lnTo>
                    <a:pt x="2272" y="3841"/>
                  </a:lnTo>
                  <a:cubicBezTo>
                    <a:pt x="2088" y="4100"/>
                    <a:pt x="1796" y="4242"/>
                    <a:pt x="1498" y="4242"/>
                  </a:cubicBezTo>
                  <a:cubicBezTo>
                    <a:pt x="1314" y="4242"/>
                    <a:pt x="1128" y="4188"/>
                    <a:pt x="963" y="4075"/>
                  </a:cubicBezTo>
                  <a:cubicBezTo>
                    <a:pt x="544" y="3779"/>
                    <a:pt x="432" y="3199"/>
                    <a:pt x="729" y="2779"/>
                  </a:cubicBezTo>
                  <a:lnTo>
                    <a:pt x="951" y="2458"/>
                  </a:lnTo>
                  <a:close/>
                  <a:moveTo>
                    <a:pt x="2428" y="0"/>
                  </a:moveTo>
                  <a:cubicBezTo>
                    <a:pt x="2396" y="0"/>
                    <a:pt x="2366" y="12"/>
                    <a:pt x="2346" y="39"/>
                  </a:cubicBezTo>
                  <a:cubicBezTo>
                    <a:pt x="2309" y="76"/>
                    <a:pt x="2272" y="125"/>
                    <a:pt x="2235" y="175"/>
                  </a:cubicBezTo>
                  <a:lnTo>
                    <a:pt x="531" y="2643"/>
                  </a:lnTo>
                  <a:cubicBezTo>
                    <a:pt x="0" y="3421"/>
                    <a:pt x="556" y="4470"/>
                    <a:pt x="1494" y="4470"/>
                  </a:cubicBezTo>
                  <a:cubicBezTo>
                    <a:pt x="1877" y="4470"/>
                    <a:pt x="2235" y="4285"/>
                    <a:pt x="2445" y="3964"/>
                  </a:cubicBezTo>
                  <a:lnTo>
                    <a:pt x="2963" y="3224"/>
                  </a:lnTo>
                  <a:cubicBezTo>
                    <a:pt x="3018" y="3132"/>
                    <a:pt x="2950" y="3040"/>
                    <a:pt x="2871" y="3040"/>
                  </a:cubicBezTo>
                  <a:cubicBezTo>
                    <a:pt x="2844" y="3040"/>
                    <a:pt x="2815" y="3050"/>
                    <a:pt x="2790" y="3075"/>
                  </a:cubicBezTo>
                  <a:cubicBezTo>
                    <a:pt x="2585" y="3294"/>
                    <a:pt x="2345" y="3385"/>
                    <a:pt x="2114" y="3385"/>
                  </a:cubicBezTo>
                  <a:cubicBezTo>
                    <a:pt x="1442" y="3385"/>
                    <a:pt x="838" y="2610"/>
                    <a:pt x="1334" y="1903"/>
                  </a:cubicBezTo>
                  <a:lnTo>
                    <a:pt x="2531" y="187"/>
                  </a:lnTo>
                  <a:cubicBezTo>
                    <a:pt x="2556" y="125"/>
                    <a:pt x="2543" y="64"/>
                    <a:pt x="2506" y="27"/>
                  </a:cubicBezTo>
                  <a:cubicBezTo>
                    <a:pt x="2483" y="9"/>
                    <a:pt x="2455" y="0"/>
                    <a:pt x="2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7726853" y="2908900"/>
              <a:ext cx="192597" cy="205271"/>
            </a:xfrm>
            <a:custGeom>
              <a:rect b="b" l="l" r="r" t="t"/>
              <a:pathLst>
                <a:path extrusionOk="0" h="4843" w="4544">
                  <a:moveTo>
                    <a:pt x="3198" y="275"/>
                  </a:moveTo>
                  <a:cubicBezTo>
                    <a:pt x="3395" y="275"/>
                    <a:pt x="3580" y="324"/>
                    <a:pt x="3741" y="435"/>
                  </a:cubicBezTo>
                  <a:cubicBezTo>
                    <a:pt x="4160" y="732"/>
                    <a:pt x="4272" y="1312"/>
                    <a:pt x="3975" y="1744"/>
                  </a:cubicBezTo>
                  <a:lnTo>
                    <a:pt x="2272" y="4213"/>
                  </a:lnTo>
                  <a:cubicBezTo>
                    <a:pt x="2068" y="4490"/>
                    <a:pt x="1802" y="4606"/>
                    <a:pt x="1541" y="4606"/>
                  </a:cubicBezTo>
                  <a:cubicBezTo>
                    <a:pt x="886" y="4606"/>
                    <a:pt x="261" y="3875"/>
                    <a:pt x="729" y="3151"/>
                  </a:cubicBezTo>
                  <a:lnTo>
                    <a:pt x="2432" y="682"/>
                  </a:lnTo>
                  <a:cubicBezTo>
                    <a:pt x="2568" y="472"/>
                    <a:pt x="2790" y="337"/>
                    <a:pt x="3037" y="287"/>
                  </a:cubicBezTo>
                  <a:cubicBezTo>
                    <a:pt x="3086" y="275"/>
                    <a:pt x="3148" y="275"/>
                    <a:pt x="3198" y="275"/>
                  </a:cubicBezTo>
                  <a:close/>
                  <a:moveTo>
                    <a:pt x="3212" y="1"/>
                  </a:moveTo>
                  <a:cubicBezTo>
                    <a:pt x="2831" y="1"/>
                    <a:pt x="2458" y="192"/>
                    <a:pt x="2235" y="546"/>
                  </a:cubicBezTo>
                  <a:lnTo>
                    <a:pt x="531" y="3015"/>
                  </a:lnTo>
                  <a:cubicBezTo>
                    <a:pt x="0" y="3781"/>
                    <a:pt x="556" y="4842"/>
                    <a:pt x="1494" y="4842"/>
                  </a:cubicBezTo>
                  <a:cubicBezTo>
                    <a:pt x="1877" y="4842"/>
                    <a:pt x="2235" y="4657"/>
                    <a:pt x="2457" y="4336"/>
                  </a:cubicBezTo>
                  <a:lnTo>
                    <a:pt x="4160" y="1867"/>
                  </a:lnTo>
                  <a:cubicBezTo>
                    <a:pt x="4543" y="1337"/>
                    <a:pt x="4420" y="584"/>
                    <a:pt x="3876" y="213"/>
                  </a:cubicBezTo>
                  <a:cubicBezTo>
                    <a:pt x="3673" y="70"/>
                    <a:pt x="3441" y="1"/>
                    <a:pt x="3212" y="1"/>
                  </a:cubicBezTo>
                  <a:close/>
                </a:path>
              </a:pathLst>
            </a:custGeom>
            <a:solidFill>
              <a:srgbClr val="2727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12"/>
          <p:cNvSpPr/>
          <p:nvPr/>
        </p:nvSpPr>
        <p:spPr>
          <a:xfrm>
            <a:off x="1930850" y="944556"/>
            <a:ext cx="472444" cy="514794"/>
          </a:xfrm>
          <a:custGeom>
            <a:rect b="b" l="l" r="r" t="t"/>
            <a:pathLst>
              <a:path extrusionOk="0" h="7573" w="6950">
                <a:moveTo>
                  <a:pt x="3987" y="412"/>
                </a:moveTo>
                <a:lnTo>
                  <a:pt x="4012" y="437"/>
                </a:lnTo>
                <a:cubicBezTo>
                  <a:pt x="4086" y="523"/>
                  <a:pt x="4172" y="1054"/>
                  <a:pt x="4172" y="1461"/>
                </a:cubicBezTo>
                <a:cubicBezTo>
                  <a:pt x="4172" y="1881"/>
                  <a:pt x="4172" y="2264"/>
                  <a:pt x="4148" y="2659"/>
                </a:cubicBezTo>
                <a:cubicBezTo>
                  <a:pt x="3975" y="2745"/>
                  <a:pt x="3790" y="2832"/>
                  <a:pt x="3617" y="2918"/>
                </a:cubicBezTo>
                <a:lnTo>
                  <a:pt x="3530" y="2832"/>
                </a:lnTo>
                <a:cubicBezTo>
                  <a:pt x="3407" y="2708"/>
                  <a:pt x="3296" y="2572"/>
                  <a:pt x="3172" y="2449"/>
                </a:cubicBezTo>
                <a:cubicBezTo>
                  <a:pt x="3222" y="2214"/>
                  <a:pt x="3284" y="1955"/>
                  <a:pt x="3333" y="1721"/>
                </a:cubicBezTo>
                <a:cubicBezTo>
                  <a:pt x="3358" y="1708"/>
                  <a:pt x="3370" y="1684"/>
                  <a:pt x="3370" y="1659"/>
                </a:cubicBezTo>
                <a:cubicBezTo>
                  <a:pt x="3432" y="1461"/>
                  <a:pt x="3469" y="1264"/>
                  <a:pt x="3518" y="1079"/>
                </a:cubicBezTo>
                <a:cubicBezTo>
                  <a:pt x="3543" y="980"/>
                  <a:pt x="3580" y="881"/>
                  <a:pt x="3617" y="795"/>
                </a:cubicBezTo>
                <a:lnTo>
                  <a:pt x="3654" y="721"/>
                </a:lnTo>
                <a:cubicBezTo>
                  <a:pt x="3703" y="634"/>
                  <a:pt x="3753" y="560"/>
                  <a:pt x="3802" y="499"/>
                </a:cubicBezTo>
                <a:cubicBezTo>
                  <a:pt x="3827" y="474"/>
                  <a:pt x="3851" y="462"/>
                  <a:pt x="3864" y="437"/>
                </a:cubicBezTo>
                <a:lnTo>
                  <a:pt x="3913" y="412"/>
                </a:lnTo>
                <a:close/>
                <a:moveTo>
                  <a:pt x="3074" y="2918"/>
                </a:moveTo>
                <a:lnTo>
                  <a:pt x="3247" y="3091"/>
                </a:lnTo>
                <a:lnTo>
                  <a:pt x="3148" y="3140"/>
                </a:lnTo>
                <a:lnTo>
                  <a:pt x="3037" y="3190"/>
                </a:lnTo>
                <a:cubicBezTo>
                  <a:pt x="3049" y="3103"/>
                  <a:pt x="3061" y="3017"/>
                  <a:pt x="3074" y="2918"/>
                </a:cubicBezTo>
                <a:close/>
                <a:moveTo>
                  <a:pt x="4135" y="3091"/>
                </a:moveTo>
                <a:cubicBezTo>
                  <a:pt x="4135" y="3202"/>
                  <a:pt x="4123" y="3325"/>
                  <a:pt x="4111" y="3437"/>
                </a:cubicBezTo>
                <a:cubicBezTo>
                  <a:pt x="4037" y="3362"/>
                  <a:pt x="3962" y="3288"/>
                  <a:pt x="3888" y="3202"/>
                </a:cubicBezTo>
                <a:lnTo>
                  <a:pt x="4135" y="3091"/>
                </a:lnTo>
                <a:close/>
                <a:moveTo>
                  <a:pt x="1049" y="1153"/>
                </a:moveTo>
                <a:cubicBezTo>
                  <a:pt x="1086" y="1165"/>
                  <a:pt x="1111" y="1165"/>
                  <a:pt x="1136" y="1178"/>
                </a:cubicBezTo>
                <a:cubicBezTo>
                  <a:pt x="1296" y="1215"/>
                  <a:pt x="1432" y="1289"/>
                  <a:pt x="1543" y="1400"/>
                </a:cubicBezTo>
                <a:cubicBezTo>
                  <a:pt x="1963" y="1758"/>
                  <a:pt x="2358" y="2128"/>
                  <a:pt x="2728" y="2535"/>
                </a:cubicBezTo>
                <a:lnTo>
                  <a:pt x="2753" y="2560"/>
                </a:lnTo>
                <a:cubicBezTo>
                  <a:pt x="2691" y="2832"/>
                  <a:pt x="2654" y="3103"/>
                  <a:pt x="2617" y="3375"/>
                </a:cubicBezTo>
                <a:lnTo>
                  <a:pt x="2407" y="3474"/>
                </a:lnTo>
                <a:cubicBezTo>
                  <a:pt x="2185" y="3227"/>
                  <a:pt x="1950" y="2967"/>
                  <a:pt x="1728" y="2708"/>
                </a:cubicBezTo>
                <a:cubicBezTo>
                  <a:pt x="1432" y="2387"/>
                  <a:pt x="1160" y="2042"/>
                  <a:pt x="951" y="1647"/>
                </a:cubicBezTo>
                <a:lnTo>
                  <a:pt x="938" y="1622"/>
                </a:lnTo>
                <a:cubicBezTo>
                  <a:pt x="901" y="1548"/>
                  <a:pt x="889" y="1474"/>
                  <a:pt x="876" y="1387"/>
                </a:cubicBezTo>
                <a:cubicBezTo>
                  <a:pt x="876" y="1350"/>
                  <a:pt x="876" y="1313"/>
                  <a:pt x="876" y="1276"/>
                </a:cubicBezTo>
                <a:lnTo>
                  <a:pt x="876" y="1264"/>
                </a:lnTo>
                <a:cubicBezTo>
                  <a:pt x="876" y="1252"/>
                  <a:pt x="889" y="1227"/>
                  <a:pt x="889" y="1215"/>
                </a:cubicBezTo>
                <a:cubicBezTo>
                  <a:pt x="901" y="1202"/>
                  <a:pt x="901" y="1202"/>
                  <a:pt x="914" y="1190"/>
                </a:cubicBezTo>
                <a:lnTo>
                  <a:pt x="926" y="1165"/>
                </a:lnTo>
                <a:lnTo>
                  <a:pt x="951" y="1153"/>
                </a:lnTo>
                <a:close/>
                <a:moveTo>
                  <a:pt x="6246" y="2326"/>
                </a:moveTo>
                <a:lnTo>
                  <a:pt x="6370" y="2338"/>
                </a:lnTo>
                <a:lnTo>
                  <a:pt x="6431" y="2338"/>
                </a:lnTo>
                <a:lnTo>
                  <a:pt x="6444" y="2350"/>
                </a:lnTo>
                <a:lnTo>
                  <a:pt x="6456" y="2363"/>
                </a:lnTo>
                <a:lnTo>
                  <a:pt x="6456" y="2375"/>
                </a:lnTo>
                <a:lnTo>
                  <a:pt x="6456" y="2387"/>
                </a:lnTo>
                <a:lnTo>
                  <a:pt x="6456" y="2412"/>
                </a:lnTo>
                <a:cubicBezTo>
                  <a:pt x="6456" y="2424"/>
                  <a:pt x="6444" y="2437"/>
                  <a:pt x="6444" y="2449"/>
                </a:cubicBezTo>
                <a:cubicBezTo>
                  <a:pt x="6431" y="2474"/>
                  <a:pt x="6419" y="2498"/>
                  <a:pt x="6407" y="2523"/>
                </a:cubicBezTo>
                <a:cubicBezTo>
                  <a:pt x="6197" y="2881"/>
                  <a:pt x="5715" y="3153"/>
                  <a:pt x="5222" y="3486"/>
                </a:cubicBezTo>
                <a:cubicBezTo>
                  <a:pt x="4987" y="3634"/>
                  <a:pt x="4765" y="3770"/>
                  <a:pt x="4530" y="3906"/>
                </a:cubicBezTo>
                <a:cubicBezTo>
                  <a:pt x="4506" y="3869"/>
                  <a:pt x="4469" y="3832"/>
                  <a:pt x="4432" y="3794"/>
                </a:cubicBezTo>
                <a:cubicBezTo>
                  <a:pt x="4469" y="3498"/>
                  <a:pt x="4506" y="3202"/>
                  <a:pt x="4530" y="2906"/>
                </a:cubicBezTo>
                <a:cubicBezTo>
                  <a:pt x="5024" y="2659"/>
                  <a:pt x="5543" y="2474"/>
                  <a:pt x="6086" y="2338"/>
                </a:cubicBezTo>
                <a:cubicBezTo>
                  <a:pt x="6132" y="2326"/>
                  <a:pt x="6189" y="2326"/>
                  <a:pt x="6246" y="2326"/>
                </a:cubicBezTo>
                <a:close/>
                <a:moveTo>
                  <a:pt x="3518" y="3387"/>
                </a:moveTo>
                <a:cubicBezTo>
                  <a:pt x="3703" y="3585"/>
                  <a:pt x="3876" y="3782"/>
                  <a:pt x="4061" y="3980"/>
                </a:cubicBezTo>
                <a:cubicBezTo>
                  <a:pt x="4061" y="4041"/>
                  <a:pt x="4049" y="4103"/>
                  <a:pt x="4037" y="4177"/>
                </a:cubicBezTo>
                <a:cubicBezTo>
                  <a:pt x="3827" y="4288"/>
                  <a:pt x="3629" y="4399"/>
                  <a:pt x="3419" y="4510"/>
                </a:cubicBezTo>
                <a:lnTo>
                  <a:pt x="3209" y="4301"/>
                </a:lnTo>
                <a:cubicBezTo>
                  <a:pt x="3123" y="4214"/>
                  <a:pt x="3037" y="4128"/>
                  <a:pt x="2950" y="4041"/>
                </a:cubicBezTo>
                <a:cubicBezTo>
                  <a:pt x="2963" y="3906"/>
                  <a:pt x="2963" y="3770"/>
                  <a:pt x="2987" y="3646"/>
                </a:cubicBezTo>
                <a:cubicBezTo>
                  <a:pt x="3160" y="3560"/>
                  <a:pt x="3345" y="3474"/>
                  <a:pt x="3518" y="3387"/>
                </a:cubicBezTo>
                <a:close/>
                <a:moveTo>
                  <a:pt x="2901" y="4560"/>
                </a:moveTo>
                <a:lnTo>
                  <a:pt x="3061" y="4696"/>
                </a:lnTo>
                <a:lnTo>
                  <a:pt x="3049" y="4696"/>
                </a:lnTo>
                <a:lnTo>
                  <a:pt x="2889" y="4782"/>
                </a:lnTo>
                <a:cubicBezTo>
                  <a:pt x="2889" y="4708"/>
                  <a:pt x="2901" y="4622"/>
                  <a:pt x="2901" y="4560"/>
                </a:cubicBezTo>
                <a:close/>
                <a:moveTo>
                  <a:pt x="3987" y="4659"/>
                </a:moveTo>
                <a:cubicBezTo>
                  <a:pt x="3975" y="4770"/>
                  <a:pt x="3962" y="4881"/>
                  <a:pt x="3938" y="5004"/>
                </a:cubicBezTo>
                <a:lnTo>
                  <a:pt x="3728" y="4794"/>
                </a:lnTo>
                <a:lnTo>
                  <a:pt x="3987" y="4659"/>
                </a:lnTo>
                <a:close/>
                <a:moveTo>
                  <a:pt x="2321" y="3967"/>
                </a:moveTo>
                <a:cubicBezTo>
                  <a:pt x="2395" y="4041"/>
                  <a:pt x="2457" y="4128"/>
                  <a:pt x="2531" y="4189"/>
                </a:cubicBezTo>
                <a:cubicBezTo>
                  <a:pt x="2518" y="4375"/>
                  <a:pt x="2506" y="4572"/>
                  <a:pt x="2494" y="4757"/>
                </a:cubicBezTo>
                <a:cubicBezTo>
                  <a:pt x="2494" y="4831"/>
                  <a:pt x="2481" y="4905"/>
                  <a:pt x="2481" y="4979"/>
                </a:cubicBezTo>
                <a:lnTo>
                  <a:pt x="2247" y="5091"/>
                </a:lnTo>
                <a:lnTo>
                  <a:pt x="2247" y="5078"/>
                </a:lnTo>
                <a:cubicBezTo>
                  <a:pt x="1765" y="5288"/>
                  <a:pt x="1420" y="5486"/>
                  <a:pt x="988" y="5621"/>
                </a:cubicBezTo>
                <a:cubicBezTo>
                  <a:pt x="895" y="5640"/>
                  <a:pt x="802" y="5649"/>
                  <a:pt x="710" y="5649"/>
                </a:cubicBezTo>
                <a:cubicBezTo>
                  <a:pt x="617" y="5649"/>
                  <a:pt x="525" y="5640"/>
                  <a:pt x="432" y="5621"/>
                </a:cubicBezTo>
                <a:lnTo>
                  <a:pt x="395" y="5609"/>
                </a:lnTo>
                <a:lnTo>
                  <a:pt x="383" y="5597"/>
                </a:lnTo>
                <a:cubicBezTo>
                  <a:pt x="370" y="5572"/>
                  <a:pt x="370" y="5560"/>
                  <a:pt x="370" y="5535"/>
                </a:cubicBezTo>
                <a:lnTo>
                  <a:pt x="370" y="5523"/>
                </a:lnTo>
                <a:lnTo>
                  <a:pt x="370" y="5510"/>
                </a:lnTo>
                <a:cubicBezTo>
                  <a:pt x="370" y="5510"/>
                  <a:pt x="370" y="5498"/>
                  <a:pt x="370" y="5498"/>
                </a:cubicBezTo>
                <a:cubicBezTo>
                  <a:pt x="370" y="5486"/>
                  <a:pt x="370" y="5473"/>
                  <a:pt x="383" y="5461"/>
                </a:cubicBezTo>
                <a:cubicBezTo>
                  <a:pt x="580" y="5017"/>
                  <a:pt x="1481" y="4449"/>
                  <a:pt x="2210" y="4029"/>
                </a:cubicBezTo>
                <a:cubicBezTo>
                  <a:pt x="2247" y="4004"/>
                  <a:pt x="2284" y="3992"/>
                  <a:pt x="2321" y="3967"/>
                </a:cubicBezTo>
                <a:close/>
                <a:moveTo>
                  <a:pt x="4456" y="4412"/>
                </a:moveTo>
                <a:cubicBezTo>
                  <a:pt x="4765" y="4757"/>
                  <a:pt x="5049" y="5091"/>
                  <a:pt x="5271" y="5387"/>
                </a:cubicBezTo>
                <a:cubicBezTo>
                  <a:pt x="5407" y="5560"/>
                  <a:pt x="5530" y="5745"/>
                  <a:pt x="5641" y="5942"/>
                </a:cubicBezTo>
                <a:cubicBezTo>
                  <a:pt x="5641" y="5955"/>
                  <a:pt x="5641" y="5955"/>
                  <a:pt x="5654" y="5967"/>
                </a:cubicBezTo>
                <a:cubicBezTo>
                  <a:pt x="5654" y="5979"/>
                  <a:pt x="5666" y="6004"/>
                  <a:pt x="5666" y="6016"/>
                </a:cubicBezTo>
                <a:cubicBezTo>
                  <a:pt x="5678" y="6066"/>
                  <a:pt x="5691" y="6115"/>
                  <a:pt x="5703" y="6165"/>
                </a:cubicBezTo>
                <a:cubicBezTo>
                  <a:pt x="5703" y="6177"/>
                  <a:pt x="5703" y="6202"/>
                  <a:pt x="5703" y="6214"/>
                </a:cubicBezTo>
                <a:cubicBezTo>
                  <a:pt x="5703" y="6214"/>
                  <a:pt x="5703" y="6214"/>
                  <a:pt x="5691" y="6226"/>
                </a:cubicBezTo>
                <a:lnTo>
                  <a:pt x="5666" y="6226"/>
                </a:lnTo>
                <a:cubicBezTo>
                  <a:pt x="5641" y="6214"/>
                  <a:pt x="5617" y="6214"/>
                  <a:pt x="5604" y="6202"/>
                </a:cubicBezTo>
                <a:cubicBezTo>
                  <a:pt x="5505" y="6177"/>
                  <a:pt x="5407" y="6140"/>
                  <a:pt x="5320" y="6090"/>
                </a:cubicBezTo>
                <a:cubicBezTo>
                  <a:pt x="4913" y="5844"/>
                  <a:pt x="4530" y="5547"/>
                  <a:pt x="4185" y="5226"/>
                </a:cubicBezTo>
                <a:cubicBezTo>
                  <a:pt x="4222" y="5066"/>
                  <a:pt x="4246" y="4893"/>
                  <a:pt x="4283" y="4733"/>
                </a:cubicBezTo>
                <a:cubicBezTo>
                  <a:pt x="4296" y="4646"/>
                  <a:pt x="4308" y="4560"/>
                  <a:pt x="4320" y="4486"/>
                </a:cubicBezTo>
                <a:cubicBezTo>
                  <a:pt x="4370" y="4461"/>
                  <a:pt x="4407" y="4424"/>
                  <a:pt x="4456" y="4412"/>
                </a:cubicBezTo>
                <a:close/>
                <a:moveTo>
                  <a:pt x="3345" y="4992"/>
                </a:moveTo>
                <a:cubicBezTo>
                  <a:pt x="3518" y="5152"/>
                  <a:pt x="3691" y="5300"/>
                  <a:pt x="3864" y="5461"/>
                </a:cubicBezTo>
                <a:cubicBezTo>
                  <a:pt x="3777" y="5930"/>
                  <a:pt x="3654" y="6387"/>
                  <a:pt x="3518" y="6843"/>
                </a:cubicBezTo>
                <a:lnTo>
                  <a:pt x="3506" y="6843"/>
                </a:lnTo>
                <a:cubicBezTo>
                  <a:pt x="3444" y="7004"/>
                  <a:pt x="3358" y="7152"/>
                  <a:pt x="3234" y="7275"/>
                </a:cubicBezTo>
                <a:lnTo>
                  <a:pt x="3209" y="7288"/>
                </a:lnTo>
                <a:lnTo>
                  <a:pt x="3197" y="7300"/>
                </a:lnTo>
                <a:lnTo>
                  <a:pt x="3160" y="7325"/>
                </a:lnTo>
                <a:lnTo>
                  <a:pt x="3111" y="7325"/>
                </a:lnTo>
                <a:cubicBezTo>
                  <a:pt x="3012" y="7115"/>
                  <a:pt x="2938" y="6905"/>
                  <a:pt x="2913" y="6683"/>
                </a:cubicBezTo>
                <a:cubicBezTo>
                  <a:pt x="2852" y="6202"/>
                  <a:pt x="2839" y="5708"/>
                  <a:pt x="2876" y="5214"/>
                </a:cubicBezTo>
                <a:cubicBezTo>
                  <a:pt x="3024" y="5140"/>
                  <a:pt x="3185" y="5066"/>
                  <a:pt x="3345" y="4992"/>
                </a:cubicBezTo>
                <a:close/>
                <a:moveTo>
                  <a:pt x="3990" y="1"/>
                </a:moveTo>
                <a:cubicBezTo>
                  <a:pt x="3969" y="1"/>
                  <a:pt x="3948" y="2"/>
                  <a:pt x="3925" y="5"/>
                </a:cubicBezTo>
                <a:cubicBezTo>
                  <a:pt x="3543" y="67"/>
                  <a:pt x="3370" y="499"/>
                  <a:pt x="3259" y="931"/>
                </a:cubicBezTo>
                <a:cubicBezTo>
                  <a:pt x="3148" y="1202"/>
                  <a:pt x="3049" y="1474"/>
                  <a:pt x="2975" y="1758"/>
                </a:cubicBezTo>
                <a:cubicBezTo>
                  <a:pt x="2938" y="1869"/>
                  <a:pt x="2901" y="1992"/>
                  <a:pt x="2864" y="2116"/>
                </a:cubicBezTo>
                <a:cubicBezTo>
                  <a:pt x="2568" y="1795"/>
                  <a:pt x="2247" y="1499"/>
                  <a:pt x="1901" y="1227"/>
                </a:cubicBezTo>
                <a:cubicBezTo>
                  <a:pt x="1648" y="1034"/>
                  <a:pt x="1359" y="782"/>
                  <a:pt x="1012" y="782"/>
                </a:cubicBezTo>
                <a:cubicBezTo>
                  <a:pt x="1004" y="782"/>
                  <a:pt x="996" y="782"/>
                  <a:pt x="988" y="783"/>
                </a:cubicBezTo>
                <a:cubicBezTo>
                  <a:pt x="926" y="783"/>
                  <a:pt x="852" y="807"/>
                  <a:pt x="802" y="844"/>
                </a:cubicBezTo>
                <a:lnTo>
                  <a:pt x="765" y="857"/>
                </a:lnTo>
                <a:lnTo>
                  <a:pt x="741" y="881"/>
                </a:lnTo>
                <a:cubicBezTo>
                  <a:pt x="728" y="894"/>
                  <a:pt x="704" y="906"/>
                  <a:pt x="691" y="918"/>
                </a:cubicBezTo>
                <a:cubicBezTo>
                  <a:pt x="679" y="943"/>
                  <a:pt x="667" y="955"/>
                  <a:pt x="654" y="968"/>
                </a:cubicBezTo>
                <a:lnTo>
                  <a:pt x="630" y="992"/>
                </a:lnTo>
                <a:cubicBezTo>
                  <a:pt x="605" y="1029"/>
                  <a:pt x="593" y="1066"/>
                  <a:pt x="580" y="1116"/>
                </a:cubicBezTo>
                <a:cubicBezTo>
                  <a:pt x="568" y="1165"/>
                  <a:pt x="568" y="1215"/>
                  <a:pt x="568" y="1264"/>
                </a:cubicBezTo>
                <a:cubicBezTo>
                  <a:pt x="568" y="1276"/>
                  <a:pt x="568" y="1276"/>
                  <a:pt x="568" y="1289"/>
                </a:cubicBezTo>
                <a:cubicBezTo>
                  <a:pt x="593" y="1548"/>
                  <a:pt x="679" y="1807"/>
                  <a:pt x="802" y="2042"/>
                </a:cubicBezTo>
                <a:cubicBezTo>
                  <a:pt x="827" y="2079"/>
                  <a:pt x="839" y="2103"/>
                  <a:pt x="864" y="2140"/>
                </a:cubicBezTo>
                <a:cubicBezTo>
                  <a:pt x="1037" y="2449"/>
                  <a:pt x="1234" y="2733"/>
                  <a:pt x="1469" y="2992"/>
                </a:cubicBezTo>
                <a:cubicBezTo>
                  <a:pt x="1654" y="3227"/>
                  <a:pt x="1852" y="3449"/>
                  <a:pt x="2049" y="3671"/>
                </a:cubicBezTo>
                <a:cubicBezTo>
                  <a:pt x="1667" y="3881"/>
                  <a:pt x="1296" y="4115"/>
                  <a:pt x="938" y="4362"/>
                </a:cubicBezTo>
                <a:cubicBezTo>
                  <a:pt x="580" y="4634"/>
                  <a:pt x="161" y="4918"/>
                  <a:pt x="12" y="5350"/>
                </a:cubicBezTo>
                <a:cubicBezTo>
                  <a:pt x="0" y="5362"/>
                  <a:pt x="0" y="5387"/>
                  <a:pt x="0" y="5399"/>
                </a:cubicBezTo>
                <a:cubicBezTo>
                  <a:pt x="0" y="5424"/>
                  <a:pt x="0" y="5436"/>
                  <a:pt x="0" y="5449"/>
                </a:cubicBezTo>
                <a:cubicBezTo>
                  <a:pt x="0" y="5486"/>
                  <a:pt x="0" y="5523"/>
                  <a:pt x="0" y="5560"/>
                </a:cubicBezTo>
                <a:cubicBezTo>
                  <a:pt x="40" y="5865"/>
                  <a:pt x="252" y="5990"/>
                  <a:pt x="525" y="5990"/>
                </a:cubicBezTo>
                <a:cubicBezTo>
                  <a:pt x="594" y="5990"/>
                  <a:pt x="666" y="5982"/>
                  <a:pt x="741" y="5967"/>
                </a:cubicBezTo>
                <a:cubicBezTo>
                  <a:pt x="1284" y="5955"/>
                  <a:pt x="1815" y="5683"/>
                  <a:pt x="2308" y="5473"/>
                </a:cubicBezTo>
                <a:lnTo>
                  <a:pt x="2481" y="5399"/>
                </a:lnTo>
                <a:lnTo>
                  <a:pt x="2481" y="5399"/>
                </a:lnTo>
                <a:cubicBezTo>
                  <a:pt x="2469" y="5893"/>
                  <a:pt x="2518" y="6387"/>
                  <a:pt x="2642" y="6868"/>
                </a:cubicBezTo>
                <a:cubicBezTo>
                  <a:pt x="2716" y="7103"/>
                  <a:pt x="2827" y="7399"/>
                  <a:pt x="2938" y="7498"/>
                </a:cubicBezTo>
                <a:cubicBezTo>
                  <a:pt x="3012" y="7550"/>
                  <a:pt x="3082" y="7573"/>
                  <a:pt x="3149" y="7573"/>
                </a:cubicBezTo>
                <a:cubicBezTo>
                  <a:pt x="3393" y="7573"/>
                  <a:pt x="3584" y="7269"/>
                  <a:pt x="3691" y="7066"/>
                </a:cubicBezTo>
                <a:cubicBezTo>
                  <a:pt x="3864" y="6609"/>
                  <a:pt x="4000" y="6140"/>
                  <a:pt x="4098" y="5658"/>
                </a:cubicBezTo>
                <a:cubicBezTo>
                  <a:pt x="4160" y="5708"/>
                  <a:pt x="4222" y="5769"/>
                  <a:pt x="4296" y="5819"/>
                </a:cubicBezTo>
                <a:cubicBezTo>
                  <a:pt x="4654" y="6127"/>
                  <a:pt x="5061" y="6411"/>
                  <a:pt x="5530" y="6510"/>
                </a:cubicBezTo>
                <a:cubicBezTo>
                  <a:pt x="5555" y="6522"/>
                  <a:pt x="5580" y="6522"/>
                  <a:pt x="5604" y="6522"/>
                </a:cubicBezTo>
                <a:cubicBezTo>
                  <a:pt x="5619" y="6526"/>
                  <a:pt x="5634" y="6528"/>
                  <a:pt x="5650" y="6528"/>
                </a:cubicBezTo>
                <a:cubicBezTo>
                  <a:pt x="5689" y="6528"/>
                  <a:pt x="5730" y="6519"/>
                  <a:pt x="5765" y="6510"/>
                </a:cubicBezTo>
                <a:cubicBezTo>
                  <a:pt x="5851" y="6485"/>
                  <a:pt x="5913" y="6436"/>
                  <a:pt x="5962" y="6362"/>
                </a:cubicBezTo>
                <a:cubicBezTo>
                  <a:pt x="5999" y="6263"/>
                  <a:pt x="6012" y="6152"/>
                  <a:pt x="5975" y="6053"/>
                </a:cubicBezTo>
                <a:cubicBezTo>
                  <a:pt x="5950" y="5918"/>
                  <a:pt x="5900" y="5794"/>
                  <a:pt x="5839" y="5671"/>
                </a:cubicBezTo>
                <a:cubicBezTo>
                  <a:pt x="5518" y="5165"/>
                  <a:pt x="5160" y="4671"/>
                  <a:pt x="4777" y="4214"/>
                </a:cubicBezTo>
                <a:cubicBezTo>
                  <a:pt x="4839" y="4177"/>
                  <a:pt x="4901" y="4140"/>
                  <a:pt x="4962" y="4103"/>
                </a:cubicBezTo>
                <a:cubicBezTo>
                  <a:pt x="5357" y="3869"/>
                  <a:pt x="5740" y="3622"/>
                  <a:pt x="6123" y="3350"/>
                </a:cubicBezTo>
                <a:cubicBezTo>
                  <a:pt x="6394" y="3177"/>
                  <a:pt x="6616" y="2943"/>
                  <a:pt x="6765" y="2671"/>
                </a:cubicBezTo>
                <a:cubicBezTo>
                  <a:pt x="6949" y="2256"/>
                  <a:pt x="6681" y="2013"/>
                  <a:pt x="6293" y="2013"/>
                </a:cubicBezTo>
                <a:cubicBezTo>
                  <a:pt x="6266" y="2013"/>
                  <a:pt x="6238" y="2015"/>
                  <a:pt x="6209" y="2017"/>
                </a:cubicBezTo>
                <a:lnTo>
                  <a:pt x="6197" y="2005"/>
                </a:lnTo>
                <a:cubicBezTo>
                  <a:pt x="6186" y="2002"/>
                  <a:pt x="6173" y="2001"/>
                  <a:pt x="6156" y="2001"/>
                </a:cubicBezTo>
                <a:cubicBezTo>
                  <a:pt x="5921" y="2001"/>
                  <a:pt x="5108" y="2238"/>
                  <a:pt x="4715" y="2400"/>
                </a:cubicBezTo>
                <a:cubicBezTo>
                  <a:pt x="4654" y="2424"/>
                  <a:pt x="4592" y="2449"/>
                  <a:pt x="4530" y="2474"/>
                </a:cubicBezTo>
                <a:cubicBezTo>
                  <a:pt x="4555" y="2190"/>
                  <a:pt x="4555" y="1906"/>
                  <a:pt x="4555" y="1610"/>
                </a:cubicBezTo>
                <a:cubicBezTo>
                  <a:pt x="4555" y="851"/>
                  <a:pt x="4498" y="1"/>
                  <a:pt x="39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2"/>
          <p:cNvSpPr/>
          <p:nvPr/>
        </p:nvSpPr>
        <p:spPr>
          <a:xfrm>
            <a:off x="1004843" y="1578550"/>
            <a:ext cx="437231" cy="444641"/>
          </a:xfrm>
          <a:custGeom>
            <a:rect b="b" l="l" r="r" t="t"/>
            <a:pathLst>
              <a:path extrusionOk="0" h="6541" w="6432">
                <a:moveTo>
                  <a:pt x="4333" y="272"/>
                </a:moveTo>
                <a:lnTo>
                  <a:pt x="4358" y="285"/>
                </a:lnTo>
                <a:lnTo>
                  <a:pt x="4383" y="285"/>
                </a:lnTo>
                <a:lnTo>
                  <a:pt x="4407" y="309"/>
                </a:lnTo>
                <a:cubicBezTo>
                  <a:pt x="4531" y="383"/>
                  <a:pt x="4629" y="507"/>
                  <a:pt x="4667" y="642"/>
                </a:cubicBezTo>
                <a:cubicBezTo>
                  <a:pt x="4667" y="655"/>
                  <a:pt x="4667" y="655"/>
                  <a:pt x="4667" y="667"/>
                </a:cubicBezTo>
                <a:cubicBezTo>
                  <a:pt x="4667" y="717"/>
                  <a:pt x="4667" y="766"/>
                  <a:pt x="4667" y="815"/>
                </a:cubicBezTo>
                <a:cubicBezTo>
                  <a:pt x="4667" y="828"/>
                  <a:pt x="4667" y="828"/>
                  <a:pt x="4667" y="840"/>
                </a:cubicBezTo>
                <a:cubicBezTo>
                  <a:pt x="4592" y="988"/>
                  <a:pt x="4629" y="963"/>
                  <a:pt x="4469" y="1087"/>
                </a:cubicBezTo>
                <a:cubicBezTo>
                  <a:pt x="4432" y="1099"/>
                  <a:pt x="4407" y="1112"/>
                  <a:pt x="4370" y="1124"/>
                </a:cubicBezTo>
                <a:cubicBezTo>
                  <a:pt x="4370" y="1087"/>
                  <a:pt x="4358" y="1050"/>
                  <a:pt x="4358" y="1013"/>
                </a:cubicBezTo>
                <a:cubicBezTo>
                  <a:pt x="4346" y="926"/>
                  <a:pt x="4296" y="852"/>
                  <a:pt x="4210" y="815"/>
                </a:cubicBezTo>
                <a:cubicBezTo>
                  <a:pt x="4198" y="813"/>
                  <a:pt x="4186" y="812"/>
                  <a:pt x="4175" y="812"/>
                </a:cubicBezTo>
                <a:cubicBezTo>
                  <a:pt x="4054" y="812"/>
                  <a:pt x="3953" y="926"/>
                  <a:pt x="3975" y="1050"/>
                </a:cubicBezTo>
                <a:lnTo>
                  <a:pt x="4012" y="1050"/>
                </a:lnTo>
                <a:cubicBezTo>
                  <a:pt x="4012" y="1112"/>
                  <a:pt x="4012" y="1186"/>
                  <a:pt x="4025" y="1247"/>
                </a:cubicBezTo>
                <a:lnTo>
                  <a:pt x="3988" y="1210"/>
                </a:lnTo>
                <a:cubicBezTo>
                  <a:pt x="3975" y="1186"/>
                  <a:pt x="3951" y="1173"/>
                  <a:pt x="3938" y="1161"/>
                </a:cubicBezTo>
                <a:cubicBezTo>
                  <a:pt x="3914" y="1136"/>
                  <a:pt x="3901" y="1112"/>
                  <a:pt x="3889" y="1087"/>
                </a:cubicBezTo>
                <a:cubicBezTo>
                  <a:pt x="3864" y="1013"/>
                  <a:pt x="3827" y="926"/>
                  <a:pt x="3815" y="852"/>
                </a:cubicBezTo>
                <a:lnTo>
                  <a:pt x="3815" y="704"/>
                </a:lnTo>
                <a:cubicBezTo>
                  <a:pt x="3815" y="692"/>
                  <a:pt x="3815" y="692"/>
                  <a:pt x="3815" y="692"/>
                </a:cubicBezTo>
                <a:lnTo>
                  <a:pt x="3815" y="667"/>
                </a:lnTo>
                <a:lnTo>
                  <a:pt x="3827" y="618"/>
                </a:lnTo>
                <a:lnTo>
                  <a:pt x="3827" y="593"/>
                </a:lnTo>
                <a:lnTo>
                  <a:pt x="3827" y="581"/>
                </a:lnTo>
                <a:lnTo>
                  <a:pt x="3827" y="568"/>
                </a:lnTo>
                <a:cubicBezTo>
                  <a:pt x="3827" y="568"/>
                  <a:pt x="3827" y="556"/>
                  <a:pt x="3827" y="556"/>
                </a:cubicBezTo>
                <a:cubicBezTo>
                  <a:pt x="3827" y="556"/>
                  <a:pt x="3839" y="544"/>
                  <a:pt x="3852" y="519"/>
                </a:cubicBezTo>
                <a:cubicBezTo>
                  <a:pt x="3901" y="445"/>
                  <a:pt x="3975" y="396"/>
                  <a:pt x="4049" y="346"/>
                </a:cubicBezTo>
                <a:cubicBezTo>
                  <a:pt x="4111" y="297"/>
                  <a:pt x="4185" y="272"/>
                  <a:pt x="4259" y="272"/>
                </a:cubicBezTo>
                <a:close/>
                <a:moveTo>
                  <a:pt x="1255" y="3117"/>
                </a:moveTo>
                <a:lnTo>
                  <a:pt x="1255" y="3117"/>
                </a:lnTo>
                <a:cubicBezTo>
                  <a:pt x="1268" y="3126"/>
                  <a:pt x="1274" y="3130"/>
                  <a:pt x="1274" y="3130"/>
                </a:cubicBezTo>
                <a:cubicBezTo>
                  <a:pt x="1275" y="3130"/>
                  <a:pt x="1267" y="3125"/>
                  <a:pt x="1255" y="3117"/>
                </a:cubicBezTo>
                <a:close/>
                <a:moveTo>
                  <a:pt x="704" y="3333"/>
                </a:moveTo>
                <a:cubicBezTo>
                  <a:pt x="729" y="3346"/>
                  <a:pt x="741" y="3346"/>
                  <a:pt x="766" y="3358"/>
                </a:cubicBezTo>
                <a:lnTo>
                  <a:pt x="803" y="3358"/>
                </a:lnTo>
                <a:lnTo>
                  <a:pt x="840" y="3370"/>
                </a:lnTo>
                <a:lnTo>
                  <a:pt x="926" y="3408"/>
                </a:lnTo>
                <a:cubicBezTo>
                  <a:pt x="963" y="3420"/>
                  <a:pt x="1000" y="3432"/>
                  <a:pt x="1037" y="3432"/>
                </a:cubicBezTo>
                <a:cubicBezTo>
                  <a:pt x="1037" y="3432"/>
                  <a:pt x="1050" y="3445"/>
                  <a:pt x="1050" y="3445"/>
                </a:cubicBezTo>
                <a:cubicBezTo>
                  <a:pt x="1062" y="3482"/>
                  <a:pt x="1087" y="3519"/>
                  <a:pt x="1087" y="3531"/>
                </a:cubicBezTo>
                <a:cubicBezTo>
                  <a:pt x="1186" y="3741"/>
                  <a:pt x="1087" y="3975"/>
                  <a:pt x="877" y="4074"/>
                </a:cubicBezTo>
                <a:lnTo>
                  <a:pt x="877" y="4062"/>
                </a:lnTo>
                <a:cubicBezTo>
                  <a:pt x="841" y="4076"/>
                  <a:pt x="800" y="4082"/>
                  <a:pt x="758" y="4082"/>
                </a:cubicBezTo>
                <a:cubicBezTo>
                  <a:pt x="728" y="4082"/>
                  <a:pt x="698" y="4079"/>
                  <a:pt x="667" y="4074"/>
                </a:cubicBezTo>
                <a:cubicBezTo>
                  <a:pt x="618" y="4062"/>
                  <a:pt x="568" y="4025"/>
                  <a:pt x="519" y="4012"/>
                </a:cubicBezTo>
                <a:lnTo>
                  <a:pt x="470" y="4012"/>
                </a:lnTo>
                <a:lnTo>
                  <a:pt x="445" y="4000"/>
                </a:lnTo>
                <a:lnTo>
                  <a:pt x="433" y="3988"/>
                </a:lnTo>
                <a:lnTo>
                  <a:pt x="420" y="3988"/>
                </a:lnTo>
                <a:lnTo>
                  <a:pt x="408" y="3963"/>
                </a:lnTo>
                <a:cubicBezTo>
                  <a:pt x="383" y="3951"/>
                  <a:pt x="371" y="3926"/>
                  <a:pt x="358" y="3901"/>
                </a:cubicBezTo>
                <a:lnTo>
                  <a:pt x="358" y="3901"/>
                </a:lnTo>
                <a:cubicBezTo>
                  <a:pt x="358" y="3901"/>
                  <a:pt x="362" y="3904"/>
                  <a:pt x="363" y="3904"/>
                </a:cubicBezTo>
                <a:cubicBezTo>
                  <a:pt x="365" y="3904"/>
                  <a:pt x="365" y="3901"/>
                  <a:pt x="358" y="3889"/>
                </a:cubicBezTo>
                <a:cubicBezTo>
                  <a:pt x="334" y="3827"/>
                  <a:pt x="321" y="3753"/>
                  <a:pt x="334" y="3691"/>
                </a:cubicBezTo>
                <a:cubicBezTo>
                  <a:pt x="346" y="3642"/>
                  <a:pt x="358" y="3605"/>
                  <a:pt x="371" y="3556"/>
                </a:cubicBezTo>
                <a:cubicBezTo>
                  <a:pt x="383" y="3543"/>
                  <a:pt x="383" y="3543"/>
                  <a:pt x="383" y="3531"/>
                </a:cubicBezTo>
                <a:cubicBezTo>
                  <a:pt x="408" y="3506"/>
                  <a:pt x="383" y="3506"/>
                  <a:pt x="408" y="3482"/>
                </a:cubicBezTo>
                <a:cubicBezTo>
                  <a:pt x="420" y="3457"/>
                  <a:pt x="433" y="3445"/>
                  <a:pt x="445" y="3432"/>
                </a:cubicBezTo>
                <a:cubicBezTo>
                  <a:pt x="482" y="3408"/>
                  <a:pt x="519" y="3383"/>
                  <a:pt x="568" y="3358"/>
                </a:cubicBezTo>
                <a:cubicBezTo>
                  <a:pt x="593" y="3346"/>
                  <a:pt x="618" y="3346"/>
                  <a:pt x="642" y="3333"/>
                </a:cubicBezTo>
                <a:close/>
                <a:moveTo>
                  <a:pt x="4358" y="2778"/>
                </a:moveTo>
                <a:cubicBezTo>
                  <a:pt x="4469" y="2778"/>
                  <a:pt x="4580" y="2803"/>
                  <a:pt x="4716" y="2815"/>
                </a:cubicBezTo>
                <a:cubicBezTo>
                  <a:pt x="4950" y="2901"/>
                  <a:pt x="5074" y="3173"/>
                  <a:pt x="5049" y="3482"/>
                </a:cubicBezTo>
                <a:cubicBezTo>
                  <a:pt x="4929" y="3971"/>
                  <a:pt x="4644" y="4157"/>
                  <a:pt x="4355" y="4157"/>
                </a:cubicBezTo>
                <a:cubicBezTo>
                  <a:pt x="3841" y="4157"/>
                  <a:pt x="3316" y="3571"/>
                  <a:pt x="3679" y="3050"/>
                </a:cubicBezTo>
                <a:cubicBezTo>
                  <a:pt x="3778" y="2914"/>
                  <a:pt x="3926" y="2827"/>
                  <a:pt x="4099" y="2790"/>
                </a:cubicBezTo>
                <a:lnTo>
                  <a:pt x="4111" y="2790"/>
                </a:lnTo>
                <a:cubicBezTo>
                  <a:pt x="4185" y="2790"/>
                  <a:pt x="4272" y="2790"/>
                  <a:pt x="4358" y="2778"/>
                </a:cubicBezTo>
                <a:close/>
                <a:moveTo>
                  <a:pt x="5703" y="5506"/>
                </a:moveTo>
                <a:cubicBezTo>
                  <a:pt x="5728" y="5506"/>
                  <a:pt x="5740" y="5518"/>
                  <a:pt x="5765" y="5518"/>
                </a:cubicBezTo>
                <a:lnTo>
                  <a:pt x="5814" y="5555"/>
                </a:lnTo>
                <a:cubicBezTo>
                  <a:pt x="5839" y="5568"/>
                  <a:pt x="5852" y="5592"/>
                  <a:pt x="5876" y="5617"/>
                </a:cubicBezTo>
                <a:cubicBezTo>
                  <a:pt x="5876" y="5617"/>
                  <a:pt x="5876" y="5617"/>
                  <a:pt x="5876" y="5617"/>
                </a:cubicBezTo>
                <a:lnTo>
                  <a:pt x="5876" y="5617"/>
                </a:lnTo>
                <a:cubicBezTo>
                  <a:pt x="5880" y="5622"/>
                  <a:pt x="5883" y="5626"/>
                  <a:pt x="5886" y="5630"/>
                </a:cubicBezTo>
                <a:lnTo>
                  <a:pt x="5886" y="5630"/>
                </a:lnTo>
                <a:cubicBezTo>
                  <a:pt x="5883" y="5625"/>
                  <a:pt x="5880" y="5620"/>
                  <a:pt x="5876" y="5617"/>
                </a:cubicBezTo>
                <a:lnTo>
                  <a:pt x="5876" y="5617"/>
                </a:lnTo>
                <a:cubicBezTo>
                  <a:pt x="5891" y="5632"/>
                  <a:pt x="5906" y="5651"/>
                  <a:pt x="5905" y="5651"/>
                </a:cubicBezTo>
                <a:cubicBezTo>
                  <a:pt x="5904" y="5651"/>
                  <a:pt x="5899" y="5645"/>
                  <a:pt x="5886" y="5630"/>
                </a:cubicBezTo>
                <a:lnTo>
                  <a:pt x="5886" y="5630"/>
                </a:lnTo>
                <a:cubicBezTo>
                  <a:pt x="5896" y="5644"/>
                  <a:pt x="5908" y="5664"/>
                  <a:pt x="5926" y="5691"/>
                </a:cubicBezTo>
                <a:lnTo>
                  <a:pt x="5926" y="5728"/>
                </a:lnTo>
                <a:cubicBezTo>
                  <a:pt x="5926" y="5740"/>
                  <a:pt x="5926" y="5765"/>
                  <a:pt x="5926" y="5778"/>
                </a:cubicBezTo>
                <a:lnTo>
                  <a:pt x="5926" y="5802"/>
                </a:lnTo>
                <a:cubicBezTo>
                  <a:pt x="5926" y="5815"/>
                  <a:pt x="5913" y="5827"/>
                  <a:pt x="5913" y="5852"/>
                </a:cubicBezTo>
                <a:cubicBezTo>
                  <a:pt x="5913" y="5844"/>
                  <a:pt x="5913" y="5841"/>
                  <a:pt x="5913" y="5841"/>
                </a:cubicBezTo>
                <a:cubicBezTo>
                  <a:pt x="5912" y="5841"/>
                  <a:pt x="5910" y="5859"/>
                  <a:pt x="5901" y="5876"/>
                </a:cubicBezTo>
                <a:lnTo>
                  <a:pt x="5901" y="5901"/>
                </a:lnTo>
                <a:cubicBezTo>
                  <a:pt x="5876" y="5963"/>
                  <a:pt x="5839" y="6024"/>
                  <a:pt x="5790" y="6061"/>
                </a:cubicBezTo>
                <a:lnTo>
                  <a:pt x="5777" y="6098"/>
                </a:lnTo>
                <a:lnTo>
                  <a:pt x="5753" y="6111"/>
                </a:lnTo>
                <a:lnTo>
                  <a:pt x="5740" y="6111"/>
                </a:lnTo>
                <a:lnTo>
                  <a:pt x="5703" y="6123"/>
                </a:lnTo>
                <a:lnTo>
                  <a:pt x="5691" y="6135"/>
                </a:lnTo>
                <a:lnTo>
                  <a:pt x="5555" y="6135"/>
                </a:lnTo>
                <a:cubicBezTo>
                  <a:pt x="5432" y="6111"/>
                  <a:pt x="5457" y="6123"/>
                  <a:pt x="5395" y="6074"/>
                </a:cubicBezTo>
                <a:lnTo>
                  <a:pt x="5370" y="6061"/>
                </a:lnTo>
                <a:lnTo>
                  <a:pt x="5358" y="6049"/>
                </a:lnTo>
                <a:cubicBezTo>
                  <a:pt x="5345" y="6024"/>
                  <a:pt x="5333" y="6000"/>
                  <a:pt x="5321" y="5975"/>
                </a:cubicBezTo>
                <a:cubicBezTo>
                  <a:pt x="5308" y="5963"/>
                  <a:pt x="5308" y="5950"/>
                  <a:pt x="5308" y="5926"/>
                </a:cubicBezTo>
                <a:cubicBezTo>
                  <a:pt x="5308" y="5931"/>
                  <a:pt x="5308" y="5934"/>
                  <a:pt x="5308" y="5934"/>
                </a:cubicBezTo>
                <a:cubicBezTo>
                  <a:pt x="5308" y="5934"/>
                  <a:pt x="5306" y="5905"/>
                  <a:pt x="5296" y="5876"/>
                </a:cubicBezTo>
                <a:cubicBezTo>
                  <a:pt x="5296" y="5876"/>
                  <a:pt x="5296" y="5864"/>
                  <a:pt x="5296" y="5864"/>
                </a:cubicBezTo>
                <a:lnTo>
                  <a:pt x="5296" y="5839"/>
                </a:lnTo>
                <a:cubicBezTo>
                  <a:pt x="5284" y="5740"/>
                  <a:pt x="5333" y="5642"/>
                  <a:pt x="5419" y="5580"/>
                </a:cubicBezTo>
                <a:lnTo>
                  <a:pt x="5444" y="5555"/>
                </a:lnTo>
                <a:lnTo>
                  <a:pt x="5481" y="5531"/>
                </a:lnTo>
                <a:cubicBezTo>
                  <a:pt x="5518" y="5518"/>
                  <a:pt x="5555" y="5506"/>
                  <a:pt x="5592" y="5506"/>
                </a:cubicBezTo>
                <a:close/>
                <a:moveTo>
                  <a:pt x="4358" y="1"/>
                </a:moveTo>
                <a:cubicBezTo>
                  <a:pt x="4333" y="1"/>
                  <a:pt x="4309" y="13"/>
                  <a:pt x="4296" y="13"/>
                </a:cubicBezTo>
                <a:cubicBezTo>
                  <a:pt x="4272" y="13"/>
                  <a:pt x="4222" y="25"/>
                  <a:pt x="4185" y="25"/>
                </a:cubicBezTo>
                <a:cubicBezTo>
                  <a:pt x="4136" y="38"/>
                  <a:pt x="4099" y="50"/>
                  <a:pt x="4062" y="62"/>
                </a:cubicBezTo>
                <a:lnTo>
                  <a:pt x="4000" y="99"/>
                </a:lnTo>
                <a:cubicBezTo>
                  <a:pt x="3852" y="161"/>
                  <a:pt x="3728" y="260"/>
                  <a:pt x="3630" y="383"/>
                </a:cubicBezTo>
                <a:cubicBezTo>
                  <a:pt x="3605" y="396"/>
                  <a:pt x="3605" y="408"/>
                  <a:pt x="3593" y="420"/>
                </a:cubicBezTo>
                <a:cubicBezTo>
                  <a:pt x="3580" y="433"/>
                  <a:pt x="3568" y="445"/>
                  <a:pt x="3568" y="457"/>
                </a:cubicBezTo>
                <a:lnTo>
                  <a:pt x="3568" y="482"/>
                </a:lnTo>
                <a:cubicBezTo>
                  <a:pt x="3543" y="507"/>
                  <a:pt x="3531" y="544"/>
                  <a:pt x="3519" y="581"/>
                </a:cubicBezTo>
                <a:cubicBezTo>
                  <a:pt x="3506" y="593"/>
                  <a:pt x="3494" y="605"/>
                  <a:pt x="3494" y="630"/>
                </a:cubicBezTo>
                <a:cubicBezTo>
                  <a:pt x="3469" y="704"/>
                  <a:pt x="3457" y="766"/>
                  <a:pt x="3457" y="840"/>
                </a:cubicBezTo>
                <a:cubicBezTo>
                  <a:pt x="3457" y="865"/>
                  <a:pt x="3457" y="889"/>
                  <a:pt x="3457" y="914"/>
                </a:cubicBezTo>
                <a:cubicBezTo>
                  <a:pt x="3469" y="1037"/>
                  <a:pt x="3519" y="1173"/>
                  <a:pt x="3580" y="1284"/>
                </a:cubicBezTo>
                <a:cubicBezTo>
                  <a:pt x="3605" y="1334"/>
                  <a:pt x="3630" y="1371"/>
                  <a:pt x="3667" y="1408"/>
                </a:cubicBezTo>
                <a:cubicBezTo>
                  <a:pt x="3691" y="1420"/>
                  <a:pt x="3704" y="1445"/>
                  <a:pt x="3728" y="1457"/>
                </a:cubicBezTo>
                <a:cubicBezTo>
                  <a:pt x="3839" y="1544"/>
                  <a:pt x="3963" y="1605"/>
                  <a:pt x="4099" y="1630"/>
                </a:cubicBezTo>
                <a:cubicBezTo>
                  <a:pt x="4099" y="1729"/>
                  <a:pt x="4111" y="1840"/>
                  <a:pt x="4136" y="1939"/>
                </a:cubicBezTo>
                <a:cubicBezTo>
                  <a:pt x="4136" y="1939"/>
                  <a:pt x="4136" y="1951"/>
                  <a:pt x="4148" y="1951"/>
                </a:cubicBezTo>
                <a:cubicBezTo>
                  <a:pt x="4148" y="1951"/>
                  <a:pt x="4148" y="1963"/>
                  <a:pt x="4148" y="1963"/>
                </a:cubicBezTo>
                <a:cubicBezTo>
                  <a:pt x="4160" y="2099"/>
                  <a:pt x="4160" y="2247"/>
                  <a:pt x="4173" y="2383"/>
                </a:cubicBezTo>
                <a:cubicBezTo>
                  <a:pt x="4062" y="2395"/>
                  <a:pt x="3951" y="2420"/>
                  <a:pt x="3839" y="2482"/>
                </a:cubicBezTo>
                <a:cubicBezTo>
                  <a:pt x="3494" y="2630"/>
                  <a:pt x="3247" y="2963"/>
                  <a:pt x="3222" y="3346"/>
                </a:cubicBezTo>
                <a:lnTo>
                  <a:pt x="2087" y="3346"/>
                </a:lnTo>
                <a:cubicBezTo>
                  <a:pt x="1901" y="3358"/>
                  <a:pt x="1642" y="3346"/>
                  <a:pt x="1445" y="3383"/>
                </a:cubicBezTo>
                <a:cubicBezTo>
                  <a:pt x="1432" y="3333"/>
                  <a:pt x="1408" y="3296"/>
                  <a:pt x="1383" y="3259"/>
                </a:cubicBezTo>
                <a:cubicBezTo>
                  <a:pt x="1348" y="3200"/>
                  <a:pt x="1301" y="3153"/>
                  <a:pt x="1254" y="3116"/>
                </a:cubicBezTo>
                <a:lnTo>
                  <a:pt x="1254" y="3116"/>
                </a:lnTo>
                <a:cubicBezTo>
                  <a:pt x="1254" y="3116"/>
                  <a:pt x="1254" y="3117"/>
                  <a:pt x="1255" y="3117"/>
                </a:cubicBezTo>
                <a:lnTo>
                  <a:pt x="1255" y="3117"/>
                </a:lnTo>
                <a:cubicBezTo>
                  <a:pt x="1252" y="3115"/>
                  <a:pt x="1250" y="3113"/>
                  <a:pt x="1247" y="3111"/>
                </a:cubicBezTo>
                <a:lnTo>
                  <a:pt x="1247" y="3111"/>
                </a:lnTo>
                <a:cubicBezTo>
                  <a:pt x="1249" y="3113"/>
                  <a:pt x="1252" y="3115"/>
                  <a:pt x="1254" y="3116"/>
                </a:cubicBezTo>
                <a:lnTo>
                  <a:pt x="1254" y="3116"/>
                </a:lnTo>
                <a:cubicBezTo>
                  <a:pt x="1245" y="3111"/>
                  <a:pt x="1235" y="3105"/>
                  <a:pt x="1223" y="3099"/>
                </a:cubicBezTo>
                <a:cubicBezTo>
                  <a:pt x="1210" y="3074"/>
                  <a:pt x="1186" y="3062"/>
                  <a:pt x="1161" y="3050"/>
                </a:cubicBezTo>
                <a:cubicBezTo>
                  <a:pt x="1148" y="3037"/>
                  <a:pt x="1136" y="3025"/>
                  <a:pt x="1111" y="3012"/>
                </a:cubicBezTo>
                <a:cubicBezTo>
                  <a:pt x="1087" y="3000"/>
                  <a:pt x="1062" y="2988"/>
                  <a:pt x="1037" y="2988"/>
                </a:cubicBezTo>
                <a:cubicBezTo>
                  <a:pt x="1013" y="2975"/>
                  <a:pt x="1000" y="2963"/>
                  <a:pt x="976" y="2963"/>
                </a:cubicBezTo>
                <a:cubicBezTo>
                  <a:pt x="939" y="2951"/>
                  <a:pt x="914" y="2951"/>
                  <a:pt x="889" y="2951"/>
                </a:cubicBezTo>
                <a:lnTo>
                  <a:pt x="840" y="2951"/>
                </a:lnTo>
                <a:cubicBezTo>
                  <a:pt x="815" y="2938"/>
                  <a:pt x="766" y="2938"/>
                  <a:pt x="729" y="2938"/>
                </a:cubicBezTo>
                <a:lnTo>
                  <a:pt x="605" y="2938"/>
                </a:lnTo>
                <a:cubicBezTo>
                  <a:pt x="599" y="2945"/>
                  <a:pt x="593" y="2945"/>
                  <a:pt x="584" y="2945"/>
                </a:cubicBezTo>
                <a:cubicBezTo>
                  <a:pt x="574" y="2945"/>
                  <a:pt x="562" y="2945"/>
                  <a:pt x="544" y="2951"/>
                </a:cubicBezTo>
                <a:cubicBezTo>
                  <a:pt x="519" y="2963"/>
                  <a:pt x="482" y="2975"/>
                  <a:pt x="445" y="3000"/>
                </a:cubicBezTo>
                <a:cubicBezTo>
                  <a:pt x="309" y="3087"/>
                  <a:pt x="198" y="3210"/>
                  <a:pt x="124" y="3358"/>
                </a:cubicBezTo>
                <a:lnTo>
                  <a:pt x="124" y="3370"/>
                </a:lnTo>
                <a:cubicBezTo>
                  <a:pt x="0" y="3630"/>
                  <a:pt x="13" y="3951"/>
                  <a:pt x="173" y="4198"/>
                </a:cubicBezTo>
                <a:cubicBezTo>
                  <a:pt x="186" y="4210"/>
                  <a:pt x="186" y="4222"/>
                  <a:pt x="198" y="4222"/>
                </a:cubicBezTo>
                <a:lnTo>
                  <a:pt x="198" y="4235"/>
                </a:lnTo>
                <a:cubicBezTo>
                  <a:pt x="223" y="4259"/>
                  <a:pt x="235" y="4272"/>
                  <a:pt x="235" y="4272"/>
                </a:cubicBezTo>
                <a:cubicBezTo>
                  <a:pt x="260" y="4296"/>
                  <a:pt x="284" y="4321"/>
                  <a:pt x="309" y="4333"/>
                </a:cubicBezTo>
                <a:cubicBezTo>
                  <a:pt x="440" y="4428"/>
                  <a:pt x="593" y="4476"/>
                  <a:pt x="745" y="4476"/>
                </a:cubicBezTo>
                <a:cubicBezTo>
                  <a:pt x="850" y="4476"/>
                  <a:pt x="954" y="4453"/>
                  <a:pt x="1050" y="4407"/>
                </a:cubicBezTo>
                <a:cubicBezTo>
                  <a:pt x="1321" y="4284"/>
                  <a:pt x="1494" y="4025"/>
                  <a:pt x="1506" y="3728"/>
                </a:cubicBezTo>
                <a:lnTo>
                  <a:pt x="1716" y="3728"/>
                </a:lnTo>
                <a:cubicBezTo>
                  <a:pt x="1775" y="3727"/>
                  <a:pt x="1834" y="3726"/>
                  <a:pt x="1894" y="3726"/>
                </a:cubicBezTo>
                <a:cubicBezTo>
                  <a:pt x="2201" y="3726"/>
                  <a:pt x="2516" y="3742"/>
                  <a:pt x="2830" y="3742"/>
                </a:cubicBezTo>
                <a:cubicBezTo>
                  <a:pt x="2977" y="3742"/>
                  <a:pt x="3125" y="3739"/>
                  <a:pt x="3272" y="3728"/>
                </a:cubicBezTo>
                <a:cubicBezTo>
                  <a:pt x="3296" y="3815"/>
                  <a:pt x="3333" y="3889"/>
                  <a:pt x="3370" y="3951"/>
                </a:cubicBezTo>
                <a:cubicBezTo>
                  <a:pt x="3589" y="4306"/>
                  <a:pt x="4010" y="4534"/>
                  <a:pt x="4420" y="4534"/>
                </a:cubicBezTo>
                <a:cubicBezTo>
                  <a:pt x="4564" y="4534"/>
                  <a:pt x="4707" y="4506"/>
                  <a:pt x="4839" y="4444"/>
                </a:cubicBezTo>
                <a:cubicBezTo>
                  <a:pt x="4963" y="4753"/>
                  <a:pt x="5086" y="5062"/>
                  <a:pt x="5222" y="5358"/>
                </a:cubicBezTo>
                <a:cubicBezTo>
                  <a:pt x="5185" y="5383"/>
                  <a:pt x="5148" y="5420"/>
                  <a:pt x="5123" y="5457"/>
                </a:cubicBezTo>
                <a:cubicBezTo>
                  <a:pt x="4938" y="5703"/>
                  <a:pt x="4938" y="6049"/>
                  <a:pt x="5123" y="6296"/>
                </a:cubicBezTo>
                <a:cubicBezTo>
                  <a:pt x="5249" y="6455"/>
                  <a:pt x="5437" y="6540"/>
                  <a:pt x="5625" y="6540"/>
                </a:cubicBezTo>
                <a:cubicBezTo>
                  <a:pt x="5715" y="6540"/>
                  <a:pt x="5805" y="6521"/>
                  <a:pt x="5889" y="6481"/>
                </a:cubicBezTo>
                <a:lnTo>
                  <a:pt x="5889" y="6481"/>
                </a:lnTo>
                <a:cubicBezTo>
                  <a:pt x="5868" y="6488"/>
                  <a:pt x="5859" y="6491"/>
                  <a:pt x="5858" y="6491"/>
                </a:cubicBezTo>
                <a:cubicBezTo>
                  <a:pt x="5855" y="6491"/>
                  <a:pt x="5906" y="6471"/>
                  <a:pt x="5950" y="6444"/>
                </a:cubicBezTo>
                <a:cubicBezTo>
                  <a:pt x="5963" y="6432"/>
                  <a:pt x="5987" y="6419"/>
                  <a:pt x="6000" y="6407"/>
                </a:cubicBezTo>
                <a:lnTo>
                  <a:pt x="6012" y="6407"/>
                </a:lnTo>
                <a:cubicBezTo>
                  <a:pt x="6037" y="6382"/>
                  <a:pt x="6049" y="6370"/>
                  <a:pt x="6074" y="6358"/>
                </a:cubicBezTo>
                <a:cubicBezTo>
                  <a:pt x="6148" y="6284"/>
                  <a:pt x="6210" y="6197"/>
                  <a:pt x="6259" y="6111"/>
                </a:cubicBezTo>
                <a:cubicBezTo>
                  <a:pt x="6288" y="6063"/>
                  <a:pt x="6294" y="6045"/>
                  <a:pt x="6284" y="6045"/>
                </a:cubicBezTo>
                <a:cubicBezTo>
                  <a:pt x="6281" y="6045"/>
                  <a:pt x="6277" y="6046"/>
                  <a:pt x="6271" y="6049"/>
                </a:cubicBezTo>
                <a:lnTo>
                  <a:pt x="6259" y="6061"/>
                </a:lnTo>
                <a:cubicBezTo>
                  <a:pt x="6419" y="5889"/>
                  <a:pt x="6432" y="5506"/>
                  <a:pt x="6049" y="5234"/>
                </a:cubicBezTo>
                <a:cubicBezTo>
                  <a:pt x="5936" y="5161"/>
                  <a:pt x="5819" y="5127"/>
                  <a:pt x="5718" y="5127"/>
                </a:cubicBezTo>
                <a:cubicBezTo>
                  <a:pt x="5632" y="5127"/>
                  <a:pt x="5557" y="5152"/>
                  <a:pt x="5506" y="5197"/>
                </a:cubicBezTo>
                <a:cubicBezTo>
                  <a:pt x="5494" y="5210"/>
                  <a:pt x="5481" y="5222"/>
                  <a:pt x="5469" y="5234"/>
                </a:cubicBezTo>
                <a:cubicBezTo>
                  <a:pt x="5432" y="5099"/>
                  <a:pt x="5382" y="4975"/>
                  <a:pt x="5333" y="4839"/>
                </a:cubicBezTo>
                <a:cubicBezTo>
                  <a:pt x="5271" y="4642"/>
                  <a:pt x="5185" y="4444"/>
                  <a:pt x="5111" y="4247"/>
                </a:cubicBezTo>
                <a:cubicBezTo>
                  <a:pt x="5321" y="4037"/>
                  <a:pt x="5444" y="3765"/>
                  <a:pt x="5481" y="3482"/>
                </a:cubicBezTo>
                <a:cubicBezTo>
                  <a:pt x="5518" y="2914"/>
                  <a:pt x="5173" y="2395"/>
                  <a:pt x="4580" y="2383"/>
                </a:cubicBezTo>
                <a:lnTo>
                  <a:pt x="4568" y="2383"/>
                </a:lnTo>
                <a:cubicBezTo>
                  <a:pt x="4543" y="2124"/>
                  <a:pt x="4518" y="1865"/>
                  <a:pt x="4481" y="1618"/>
                </a:cubicBezTo>
                <a:cubicBezTo>
                  <a:pt x="4481" y="1581"/>
                  <a:pt x="4481" y="1544"/>
                  <a:pt x="4469" y="1507"/>
                </a:cubicBezTo>
                <a:cubicBezTo>
                  <a:pt x="4543" y="1507"/>
                  <a:pt x="4605" y="1482"/>
                  <a:pt x="4667" y="1457"/>
                </a:cubicBezTo>
                <a:lnTo>
                  <a:pt x="4704" y="1432"/>
                </a:lnTo>
                <a:cubicBezTo>
                  <a:pt x="4827" y="1371"/>
                  <a:pt x="4938" y="1272"/>
                  <a:pt x="5012" y="1149"/>
                </a:cubicBezTo>
                <a:cubicBezTo>
                  <a:pt x="5062" y="1050"/>
                  <a:pt x="5099" y="951"/>
                  <a:pt x="5099" y="840"/>
                </a:cubicBezTo>
                <a:cubicBezTo>
                  <a:pt x="5099" y="828"/>
                  <a:pt x="5099" y="828"/>
                  <a:pt x="5099" y="815"/>
                </a:cubicBezTo>
                <a:cubicBezTo>
                  <a:pt x="5099" y="729"/>
                  <a:pt x="5086" y="642"/>
                  <a:pt x="5062" y="568"/>
                </a:cubicBezTo>
                <a:cubicBezTo>
                  <a:pt x="4987" y="371"/>
                  <a:pt x="4852" y="198"/>
                  <a:pt x="4679" y="99"/>
                </a:cubicBezTo>
                <a:cubicBezTo>
                  <a:pt x="4617" y="50"/>
                  <a:pt x="4543" y="25"/>
                  <a:pt x="4481" y="13"/>
                </a:cubicBezTo>
                <a:cubicBezTo>
                  <a:pt x="4444" y="1"/>
                  <a:pt x="4407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2"/>
          <p:cNvSpPr txBox="1"/>
          <p:nvPr>
            <p:ph type="title"/>
          </p:nvPr>
        </p:nvSpPr>
        <p:spPr>
          <a:xfrm>
            <a:off x="3479825" y="188859"/>
            <a:ext cx="3424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Bienvenida</a:t>
            </a:r>
            <a:r>
              <a:rPr lang="en" sz="4400"/>
              <a:t> 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6"/>
          <p:cNvPicPr preferRelativeResize="0"/>
          <p:nvPr/>
        </p:nvPicPr>
        <p:blipFill rotWithShape="1">
          <a:blip r:embed="rId4">
            <a:alphaModFix/>
          </a:blip>
          <a:srcRect b="0" l="0" r="0" t="11878"/>
          <a:stretch/>
        </p:blipFill>
        <p:spPr>
          <a:xfrm>
            <a:off x="5613300" y="1347100"/>
            <a:ext cx="2309379" cy="305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6"/>
          <p:cNvGrpSpPr/>
          <p:nvPr/>
        </p:nvGrpSpPr>
        <p:grpSpPr>
          <a:xfrm>
            <a:off x="2310360" y="680317"/>
            <a:ext cx="4523277" cy="176025"/>
            <a:chOff x="4345425" y="2175475"/>
            <a:chExt cx="800750" cy="176025"/>
          </a:xfrm>
        </p:grpSpPr>
        <p:sp>
          <p:nvSpPr>
            <p:cNvPr id="736" name="Google Shape;736;p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6"/>
          <p:cNvGrpSpPr/>
          <p:nvPr/>
        </p:nvGrpSpPr>
        <p:grpSpPr>
          <a:xfrm rot="474737">
            <a:off x="1135335" y="1297455"/>
            <a:ext cx="2049331" cy="585348"/>
            <a:chOff x="4345425" y="2175475"/>
            <a:chExt cx="800750" cy="176025"/>
          </a:xfrm>
        </p:grpSpPr>
        <p:sp>
          <p:nvSpPr>
            <p:cNvPr id="739" name="Google Shape;739;p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6"/>
          <p:cNvGrpSpPr/>
          <p:nvPr/>
        </p:nvGrpSpPr>
        <p:grpSpPr>
          <a:xfrm rot="474737">
            <a:off x="1135335" y="3004280"/>
            <a:ext cx="2049331" cy="585348"/>
            <a:chOff x="4345425" y="2175475"/>
            <a:chExt cx="800750" cy="176025"/>
          </a:xfrm>
        </p:grpSpPr>
        <p:sp>
          <p:nvSpPr>
            <p:cNvPr id="742" name="Google Shape;742;p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p6"/>
          <p:cNvSpPr txBox="1"/>
          <p:nvPr>
            <p:ph idx="3" type="subTitle"/>
          </p:nvPr>
        </p:nvSpPr>
        <p:spPr>
          <a:xfrm>
            <a:off x="854850" y="190209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(</a:t>
            </a:r>
            <a:r>
              <a:rPr lang="en">
                <a:solidFill>
                  <a:srgbClr val="FF0000"/>
                </a:solidFill>
              </a:rPr>
              <a:t>texto</a:t>
            </a:r>
            <a:r>
              <a:rPr lang="en"/>
              <a:t>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45" name="Google Shape;745;p6"/>
          <p:cNvSpPr txBox="1"/>
          <p:nvPr>
            <p:ph type="title"/>
          </p:nvPr>
        </p:nvSpPr>
        <p:spPr>
          <a:xfrm>
            <a:off x="796925" y="918250"/>
            <a:ext cx="441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Presentación del tutor (a)</a:t>
            </a:r>
            <a:endParaRPr/>
          </a:p>
        </p:txBody>
      </p:sp>
      <p:sp>
        <p:nvSpPr>
          <p:cNvPr id="746" name="Google Shape;746;p6"/>
          <p:cNvSpPr txBox="1"/>
          <p:nvPr>
            <p:ph idx="1" type="subTitle"/>
          </p:nvPr>
        </p:nvSpPr>
        <p:spPr>
          <a:xfrm>
            <a:off x="937250" y="305755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Pequeña semblanza </a:t>
            </a:r>
            <a:endParaRPr sz="1600"/>
          </a:p>
        </p:txBody>
      </p:sp>
      <p:sp>
        <p:nvSpPr>
          <p:cNvPr id="747" name="Google Shape;747;p6"/>
          <p:cNvSpPr txBox="1"/>
          <p:nvPr>
            <p:ph idx="2" type="subTitle"/>
          </p:nvPr>
        </p:nvSpPr>
        <p:spPr>
          <a:xfrm>
            <a:off x="937250" y="1386709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Nombre, Ubicación, horario, etc.  </a:t>
            </a:r>
            <a:endParaRPr sz="1200"/>
          </a:p>
        </p:txBody>
      </p:sp>
      <p:sp>
        <p:nvSpPr>
          <p:cNvPr id="748" name="Google Shape;748;p6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Licenciado en … gusto por la </a:t>
            </a:r>
            <a:r>
              <a:rPr lang="en"/>
              <a:t>música… beisbol </a:t>
            </a:r>
            <a:r>
              <a:rPr lang="en"/>
              <a:t> </a:t>
            </a:r>
            <a:endParaRPr/>
          </a:p>
        </p:txBody>
      </p:sp>
      <p:grpSp>
        <p:nvGrpSpPr>
          <p:cNvPr id="749" name="Google Shape;749;p6"/>
          <p:cNvGrpSpPr/>
          <p:nvPr/>
        </p:nvGrpSpPr>
        <p:grpSpPr>
          <a:xfrm rot="-5632823">
            <a:off x="3072092" y="2149597"/>
            <a:ext cx="2830153" cy="1313126"/>
            <a:chOff x="6563688" y="1203747"/>
            <a:chExt cx="2086349" cy="968018"/>
          </a:xfrm>
        </p:grpSpPr>
        <p:sp>
          <p:nvSpPr>
            <p:cNvPr id="750" name="Google Shape;750;p6"/>
            <p:cNvSpPr/>
            <p:nvPr/>
          </p:nvSpPr>
          <p:spPr>
            <a:xfrm>
              <a:off x="8304770" y="1884263"/>
              <a:ext cx="130601" cy="220004"/>
            </a:xfrm>
            <a:custGeom>
              <a:rect b="b" l="l" r="r" t="t"/>
              <a:pathLst>
                <a:path extrusionOk="0" h="2355" w="1398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8291394" y="1881137"/>
              <a:ext cx="87535" cy="209634"/>
            </a:xfrm>
            <a:custGeom>
              <a:rect b="b" l="l" r="r" t="t"/>
              <a:pathLst>
                <a:path extrusionOk="0" h="2244" w="937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8353799" y="1910751"/>
              <a:ext cx="88469" cy="201320"/>
            </a:xfrm>
            <a:custGeom>
              <a:rect b="b" l="l" r="r" t="t"/>
              <a:pathLst>
                <a:path extrusionOk="0" h="2155" w="947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3" name="Google Shape;753;p6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754" name="Google Shape;754;p6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rect b="b" l="l" r="r" t="t"/>
                <a:pathLst>
                  <a:path extrusionOk="0" h="7353" w="15511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rect b="b" l="l" r="r" t="t"/>
                <a:pathLst>
                  <a:path extrusionOk="0" h="7095" w="15512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rect b="b" l="l" r="r" t="t"/>
                <a:pathLst>
                  <a:path extrusionOk="0" h="7111" w="15375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rect b="b" l="l" r="r" t="t"/>
                <a:pathLst>
                  <a:path extrusionOk="0" h="2364" w="3282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rect b="b" l="l" r="r" t="t"/>
                <a:pathLst>
                  <a:path extrusionOk="0" h="2532" w="3039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rect b="b" l="l" r="r" t="t"/>
                <a:pathLst>
                  <a:path extrusionOk="0" h="687" w="1292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rect b="b" l="l" r="r" t="t"/>
                <a:pathLst>
                  <a:path extrusionOk="0" h="10362" w="22333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rect b="b" l="l" r="r" t="t"/>
                <a:pathLst>
                  <a:path extrusionOk="0" h="1903" w="1122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rect b="b" l="l" r="r" t="t"/>
                <a:pathLst>
                  <a:path extrusionOk="0" h="6691" w="15116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rect b="b" l="l" r="r" t="t"/>
                <a:pathLst>
                  <a:path extrusionOk="0" h="6555" w="14919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6"/>
          <p:cNvGrpSpPr/>
          <p:nvPr/>
        </p:nvGrpSpPr>
        <p:grpSpPr>
          <a:xfrm rot="1509548">
            <a:off x="7858031" y="2095013"/>
            <a:ext cx="428963" cy="1173413"/>
            <a:chOff x="3443472" y="1907731"/>
            <a:chExt cx="454327" cy="1325503"/>
          </a:xfrm>
        </p:grpSpPr>
        <p:sp>
          <p:nvSpPr>
            <p:cNvPr id="765" name="Google Shape;765;p6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6"/>
          <p:cNvGrpSpPr/>
          <p:nvPr/>
        </p:nvGrpSpPr>
        <p:grpSpPr>
          <a:xfrm rot="-1845096">
            <a:off x="5440226" y="3235953"/>
            <a:ext cx="391003" cy="1284199"/>
            <a:chOff x="1276425" y="1928068"/>
            <a:chExt cx="378577" cy="1391130"/>
          </a:xfrm>
        </p:grpSpPr>
        <p:sp>
          <p:nvSpPr>
            <p:cNvPr id="768" name="Google Shape;768;p6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6"/>
          <p:cNvGrpSpPr/>
          <p:nvPr/>
        </p:nvGrpSpPr>
        <p:grpSpPr>
          <a:xfrm rot="5400000">
            <a:off x="316678" y="797412"/>
            <a:ext cx="806657" cy="421744"/>
            <a:chOff x="1822875" y="1377000"/>
            <a:chExt cx="548075" cy="286550"/>
          </a:xfrm>
        </p:grpSpPr>
        <p:sp>
          <p:nvSpPr>
            <p:cNvPr id="771" name="Google Shape;771;p6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0" name="Google Shape;780;p6"/>
          <p:cNvSpPr txBox="1"/>
          <p:nvPr>
            <p:ph type="title"/>
          </p:nvPr>
        </p:nvSpPr>
        <p:spPr>
          <a:xfrm>
            <a:off x="2416175" y="825"/>
            <a:ext cx="4417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¿Quienes somos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8"/>
          <p:cNvGrpSpPr/>
          <p:nvPr/>
        </p:nvGrpSpPr>
        <p:grpSpPr>
          <a:xfrm>
            <a:off x="-80161" y="643497"/>
            <a:ext cx="1921912" cy="326735"/>
            <a:chOff x="1816609" y="3851001"/>
            <a:chExt cx="1093674" cy="222193"/>
          </a:xfrm>
        </p:grpSpPr>
        <p:sp>
          <p:nvSpPr>
            <p:cNvPr id="786" name="Google Shape;786;p8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8"/>
          <p:cNvGrpSpPr/>
          <p:nvPr/>
        </p:nvGrpSpPr>
        <p:grpSpPr>
          <a:xfrm rot="834058">
            <a:off x="5610693" y="3205961"/>
            <a:ext cx="1875514" cy="585379"/>
            <a:chOff x="4345425" y="2175475"/>
            <a:chExt cx="800750" cy="176025"/>
          </a:xfrm>
        </p:grpSpPr>
        <p:sp>
          <p:nvSpPr>
            <p:cNvPr id="796" name="Google Shape;796;p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8"/>
          <p:cNvGrpSpPr/>
          <p:nvPr/>
        </p:nvGrpSpPr>
        <p:grpSpPr>
          <a:xfrm rot="834071">
            <a:off x="1878785" y="3216069"/>
            <a:ext cx="1433529" cy="585362"/>
            <a:chOff x="4345425" y="2175475"/>
            <a:chExt cx="800750" cy="176025"/>
          </a:xfrm>
        </p:grpSpPr>
        <p:sp>
          <p:nvSpPr>
            <p:cNvPr id="799" name="Google Shape;799;p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1" name="Google Shape;801;p8"/>
          <p:cNvSpPr txBox="1"/>
          <p:nvPr>
            <p:ph type="title"/>
          </p:nvPr>
        </p:nvSpPr>
        <p:spPr>
          <a:xfrm>
            <a:off x="720000" y="36335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200"/>
              <a:t>Presentación de los tutorados</a:t>
            </a:r>
            <a:r>
              <a:rPr lang="en" sz="4200"/>
              <a:t> </a:t>
            </a:r>
            <a:endParaRPr sz="4200"/>
          </a:p>
        </p:txBody>
      </p:sp>
      <p:sp>
        <p:nvSpPr>
          <p:cNvPr id="802" name="Google Shape;802;p8"/>
          <p:cNvSpPr txBox="1"/>
          <p:nvPr>
            <p:ph idx="1" type="subTitle"/>
          </p:nvPr>
        </p:nvSpPr>
        <p:spPr>
          <a:xfrm>
            <a:off x="1028175" y="3241400"/>
            <a:ext cx="3208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Zarahi Contreras </a:t>
            </a:r>
            <a:endParaRPr/>
          </a:p>
        </p:txBody>
      </p:sp>
      <p:sp>
        <p:nvSpPr>
          <p:cNvPr id="803" name="Google Shape;803;p8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José Ballesteros</a:t>
            </a:r>
            <a:endParaRPr/>
          </a:p>
        </p:txBody>
      </p:sp>
      <p:sp>
        <p:nvSpPr>
          <p:cNvPr id="804" name="Google Shape;804;p8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/>
              <a:t>17 años… música, deportes que me gustan ver,  peliculas o series, libros que </a:t>
            </a:r>
            <a:r>
              <a:rPr lang="en" sz="1300"/>
              <a:t>recomendaría</a:t>
            </a:r>
            <a:r>
              <a:rPr lang="en" sz="1300"/>
              <a:t>  </a:t>
            </a:r>
            <a:endParaRPr sz="1300"/>
          </a:p>
        </p:txBody>
      </p:sp>
      <p:sp>
        <p:nvSpPr>
          <p:cNvPr id="805" name="Google Shape;805;p8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/>
              <a:t>18 años … </a:t>
            </a:r>
            <a:r>
              <a:rPr lang="en" sz="1300"/>
              <a:t>música, deportes que me gustan, películas o series, libros que recomendaría </a:t>
            </a:r>
            <a:endParaRPr sz="1300"/>
          </a:p>
        </p:txBody>
      </p:sp>
      <p:pic>
        <p:nvPicPr>
          <p:cNvPr id="806" name="Google Shape;806;p8"/>
          <p:cNvPicPr preferRelativeResize="0"/>
          <p:nvPr/>
        </p:nvPicPr>
        <p:blipFill rotWithShape="1">
          <a:blip r:embed="rId4">
            <a:alphaModFix/>
          </a:blip>
          <a:srcRect b="0" l="5002" r="27488" t="0"/>
          <a:stretch/>
        </p:blipFill>
        <p:spPr>
          <a:xfrm>
            <a:off x="1647250" y="1252638"/>
            <a:ext cx="1896600" cy="18738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07" name="Google Shape;807;p8"/>
          <p:cNvPicPr preferRelativeResize="0"/>
          <p:nvPr/>
        </p:nvPicPr>
        <p:blipFill rotWithShape="1">
          <a:blip r:embed="rId5">
            <a:alphaModFix/>
          </a:blip>
          <a:srcRect b="30508" l="0" r="0" t="3741"/>
          <a:stretch/>
        </p:blipFill>
        <p:spPr>
          <a:xfrm>
            <a:off x="5600150" y="1247975"/>
            <a:ext cx="1896600" cy="18738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808" name="Google Shape;808;p8"/>
          <p:cNvGrpSpPr/>
          <p:nvPr/>
        </p:nvGrpSpPr>
        <p:grpSpPr>
          <a:xfrm flipH="1">
            <a:off x="2974776" y="938650"/>
            <a:ext cx="3475415" cy="176025"/>
            <a:chOff x="4345425" y="2175475"/>
            <a:chExt cx="800750" cy="176025"/>
          </a:xfrm>
        </p:grpSpPr>
        <p:sp>
          <p:nvSpPr>
            <p:cNvPr id="809" name="Google Shape;809;p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8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812" name="Google Shape;812;p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1347581" y="1541611"/>
            <a:ext cx="2469814" cy="1295884"/>
            <a:chOff x="1347581" y="1541611"/>
            <a:chExt cx="2469814" cy="1295884"/>
          </a:xfrm>
        </p:grpSpPr>
        <p:grpSp>
          <p:nvGrpSpPr>
            <p:cNvPr id="822" name="Google Shape;822;p8"/>
            <p:cNvGrpSpPr/>
            <p:nvPr/>
          </p:nvGrpSpPr>
          <p:grpSpPr>
            <a:xfrm rot="-108528">
              <a:off x="3406226" y="1547462"/>
              <a:ext cx="391000" cy="1284182"/>
              <a:chOff x="1276425" y="1928068"/>
              <a:chExt cx="378577" cy="1391130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1282125" y="1942105"/>
                <a:ext cx="360053" cy="1366551"/>
              </a:xfrm>
              <a:custGeom>
                <a:rect b="b" l="l" r="r" t="t"/>
                <a:pathLst>
                  <a:path extrusionOk="0" h="21906" w="6317">
                    <a:moveTo>
                      <a:pt x="6015" y="1"/>
                    </a:moveTo>
                    <a:cubicBezTo>
                      <a:pt x="4303" y="188"/>
                      <a:pt x="2548" y="354"/>
                      <a:pt x="830" y="354"/>
                    </a:cubicBezTo>
                    <a:cubicBezTo>
                      <a:pt x="712" y="354"/>
                      <a:pt x="594" y="353"/>
                      <a:pt x="477" y="352"/>
                    </a:cubicBezTo>
                    <a:lnTo>
                      <a:pt x="477" y="352"/>
                    </a:lnTo>
                    <a:cubicBezTo>
                      <a:pt x="602" y="7394"/>
                      <a:pt x="0" y="14437"/>
                      <a:pt x="151" y="21505"/>
                    </a:cubicBezTo>
                    <a:cubicBezTo>
                      <a:pt x="1078" y="21505"/>
                      <a:pt x="2005" y="21580"/>
                      <a:pt x="2908" y="21655"/>
                    </a:cubicBezTo>
                    <a:cubicBezTo>
                      <a:pt x="3810" y="21730"/>
                      <a:pt x="4762" y="21730"/>
                      <a:pt x="5639" y="21906"/>
                    </a:cubicBezTo>
                    <a:cubicBezTo>
                      <a:pt x="5840" y="18297"/>
                      <a:pt x="6015" y="14713"/>
                      <a:pt x="6066" y="11104"/>
                    </a:cubicBezTo>
                    <a:cubicBezTo>
                      <a:pt x="6091" y="9174"/>
                      <a:pt x="6091" y="7269"/>
                      <a:pt x="6091" y="5364"/>
                    </a:cubicBezTo>
                    <a:cubicBezTo>
                      <a:pt x="6091" y="4663"/>
                      <a:pt x="6066" y="3961"/>
                      <a:pt x="6066" y="3259"/>
                    </a:cubicBezTo>
                    <a:cubicBezTo>
                      <a:pt x="6066" y="2983"/>
                      <a:pt x="6316" y="452"/>
                      <a:pt x="6316" y="1"/>
                    </a:cubicBezTo>
                    <a:lnTo>
                      <a:pt x="6316" y="1"/>
                    </a:lnTo>
                    <a:cubicBezTo>
                      <a:pt x="6296" y="42"/>
                      <a:pt x="6259" y="83"/>
                      <a:pt x="6218" y="83"/>
                    </a:cubicBezTo>
                    <a:cubicBezTo>
                      <a:pt x="6209" y="83"/>
                      <a:pt x="6200" y="81"/>
                      <a:pt x="6191" y="76"/>
                    </a:cubicBezTo>
                    <a:cubicBezTo>
                      <a:pt x="6141" y="76"/>
                      <a:pt x="6116" y="76"/>
                      <a:pt x="6066" y="51"/>
                    </a:cubicBezTo>
                    <a:cubicBezTo>
                      <a:pt x="6040" y="51"/>
                      <a:pt x="6015" y="26"/>
                      <a:pt x="6015" y="1"/>
                    </a:cubicBezTo>
                    <a:close/>
                  </a:path>
                </a:pathLst>
              </a:custGeom>
              <a:solidFill>
                <a:srgbClr val="E0E0E0">
                  <a:alpha val="6313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1276425" y="1928068"/>
                <a:ext cx="378577" cy="1391130"/>
              </a:xfrm>
              <a:custGeom>
                <a:rect b="b" l="l" r="r" t="t"/>
                <a:pathLst>
                  <a:path extrusionOk="0" h="22300" w="6642">
                    <a:moveTo>
                      <a:pt x="6248" y="58"/>
                    </a:moveTo>
                    <a:lnTo>
                      <a:pt x="6248" y="58"/>
                    </a:lnTo>
                    <a:cubicBezTo>
                      <a:pt x="6262" y="64"/>
                      <a:pt x="6270" y="73"/>
                      <a:pt x="6268" y="73"/>
                    </a:cubicBezTo>
                    <a:cubicBezTo>
                      <a:pt x="6266" y="73"/>
                      <a:pt x="6260" y="69"/>
                      <a:pt x="6248" y="58"/>
                    </a:cubicBezTo>
                    <a:close/>
                    <a:moveTo>
                      <a:pt x="6046" y="462"/>
                    </a:moveTo>
                    <a:cubicBezTo>
                      <a:pt x="6073" y="478"/>
                      <a:pt x="6105" y="493"/>
                      <a:pt x="6140" y="502"/>
                    </a:cubicBezTo>
                    <a:lnTo>
                      <a:pt x="6090" y="502"/>
                    </a:lnTo>
                    <a:lnTo>
                      <a:pt x="6173" y="518"/>
                    </a:lnTo>
                    <a:lnTo>
                      <a:pt x="6173" y="518"/>
                    </a:lnTo>
                    <a:cubicBezTo>
                      <a:pt x="6120" y="1295"/>
                      <a:pt x="6032" y="2124"/>
                      <a:pt x="5965" y="2933"/>
                    </a:cubicBezTo>
                    <a:lnTo>
                      <a:pt x="5940" y="3284"/>
                    </a:lnTo>
                    <a:lnTo>
                      <a:pt x="5940" y="3484"/>
                    </a:lnTo>
                    <a:lnTo>
                      <a:pt x="5940" y="3659"/>
                    </a:lnTo>
                    <a:lnTo>
                      <a:pt x="5940" y="4336"/>
                    </a:lnTo>
                    <a:lnTo>
                      <a:pt x="5940" y="5715"/>
                    </a:lnTo>
                    <a:cubicBezTo>
                      <a:pt x="5940" y="7519"/>
                      <a:pt x="5890" y="9349"/>
                      <a:pt x="5915" y="11178"/>
                    </a:cubicBezTo>
                    <a:lnTo>
                      <a:pt x="5739" y="16542"/>
                    </a:lnTo>
                    <a:lnTo>
                      <a:pt x="5614" y="21955"/>
                    </a:lnTo>
                    <a:cubicBezTo>
                      <a:pt x="5589" y="21930"/>
                      <a:pt x="5614" y="21905"/>
                      <a:pt x="5589" y="21905"/>
                    </a:cubicBezTo>
                    <a:lnTo>
                      <a:pt x="5439" y="21855"/>
                    </a:lnTo>
                    <a:lnTo>
                      <a:pt x="5088" y="21805"/>
                    </a:lnTo>
                    <a:cubicBezTo>
                      <a:pt x="4837" y="21780"/>
                      <a:pt x="4612" y="21755"/>
                      <a:pt x="4386" y="21755"/>
                    </a:cubicBezTo>
                    <a:lnTo>
                      <a:pt x="3008" y="21655"/>
                    </a:lnTo>
                    <a:lnTo>
                      <a:pt x="471" y="21516"/>
                    </a:lnTo>
                    <a:lnTo>
                      <a:pt x="471" y="21516"/>
                    </a:lnTo>
                    <a:cubicBezTo>
                      <a:pt x="428" y="19833"/>
                      <a:pt x="452" y="18149"/>
                      <a:pt x="476" y="16441"/>
                    </a:cubicBezTo>
                    <a:cubicBezTo>
                      <a:pt x="551" y="14687"/>
                      <a:pt x="426" y="12933"/>
                      <a:pt x="526" y="11153"/>
                    </a:cubicBezTo>
                    <a:lnTo>
                      <a:pt x="752" y="5865"/>
                    </a:lnTo>
                    <a:cubicBezTo>
                      <a:pt x="800" y="4185"/>
                      <a:pt x="825" y="2483"/>
                      <a:pt x="805" y="802"/>
                    </a:cubicBezTo>
                    <a:lnTo>
                      <a:pt x="805" y="802"/>
                    </a:lnTo>
                    <a:cubicBezTo>
                      <a:pt x="2552" y="790"/>
                      <a:pt x="4299" y="649"/>
                      <a:pt x="6046" y="462"/>
                    </a:cubicBezTo>
                    <a:close/>
                    <a:moveTo>
                      <a:pt x="6090" y="0"/>
                    </a:moveTo>
                    <a:cubicBezTo>
                      <a:pt x="4261" y="201"/>
                      <a:pt x="2406" y="376"/>
                      <a:pt x="577" y="376"/>
                    </a:cubicBezTo>
                    <a:cubicBezTo>
                      <a:pt x="451" y="376"/>
                      <a:pt x="376" y="451"/>
                      <a:pt x="376" y="577"/>
                    </a:cubicBezTo>
                    <a:cubicBezTo>
                      <a:pt x="401" y="2331"/>
                      <a:pt x="376" y="4111"/>
                      <a:pt x="351" y="5865"/>
                    </a:cubicBezTo>
                    <a:cubicBezTo>
                      <a:pt x="351" y="7619"/>
                      <a:pt x="301" y="9399"/>
                      <a:pt x="276" y="11153"/>
                    </a:cubicBezTo>
                    <a:cubicBezTo>
                      <a:pt x="251" y="12908"/>
                      <a:pt x="25" y="14662"/>
                      <a:pt x="50" y="16441"/>
                    </a:cubicBezTo>
                    <a:cubicBezTo>
                      <a:pt x="0" y="18196"/>
                      <a:pt x="0" y="19975"/>
                      <a:pt x="25" y="21730"/>
                    </a:cubicBezTo>
                    <a:cubicBezTo>
                      <a:pt x="25" y="21855"/>
                      <a:pt x="125" y="21955"/>
                      <a:pt x="251" y="21955"/>
                    </a:cubicBezTo>
                    <a:lnTo>
                      <a:pt x="2983" y="22106"/>
                    </a:lnTo>
                    <a:lnTo>
                      <a:pt x="4361" y="22181"/>
                    </a:lnTo>
                    <a:cubicBezTo>
                      <a:pt x="4587" y="22181"/>
                      <a:pt x="4812" y="22206"/>
                      <a:pt x="5038" y="22231"/>
                    </a:cubicBezTo>
                    <a:lnTo>
                      <a:pt x="5363" y="22256"/>
                    </a:lnTo>
                    <a:lnTo>
                      <a:pt x="5539" y="22281"/>
                    </a:lnTo>
                    <a:cubicBezTo>
                      <a:pt x="5589" y="22294"/>
                      <a:pt x="5645" y="22300"/>
                      <a:pt x="5702" y="22300"/>
                    </a:cubicBezTo>
                    <a:cubicBezTo>
                      <a:pt x="5758" y="22300"/>
                      <a:pt x="5815" y="22294"/>
                      <a:pt x="5865" y="22281"/>
                    </a:cubicBezTo>
                    <a:cubicBezTo>
                      <a:pt x="6065" y="18622"/>
                      <a:pt x="6266" y="14888"/>
                      <a:pt x="6416" y="11178"/>
                    </a:cubicBezTo>
                    <a:cubicBezTo>
                      <a:pt x="6441" y="9349"/>
                      <a:pt x="6416" y="7519"/>
                      <a:pt x="6441" y="5690"/>
                    </a:cubicBezTo>
                    <a:lnTo>
                      <a:pt x="6416" y="4336"/>
                    </a:lnTo>
                    <a:lnTo>
                      <a:pt x="6416" y="3634"/>
                    </a:lnTo>
                    <a:lnTo>
                      <a:pt x="6416" y="3484"/>
                    </a:lnTo>
                    <a:lnTo>
                      <a:pt x="6416" y="3334"/>
                    </a:lnTo>
                    <a:lnTo>
                      <a:pt x="6441" y="2983"/>
                    </a:lnTo>
                    <a:cubicBezTo>
                      <a:pt x="6514" y="2081"/>
                      <a:pt x="6611" y="1227"/>
                      <a:pt x="6639" y="306"/>
                    </a:cubicBezTo>
                    <a:lnTo>
                      <a:pt x="6639" y="306"/>
                    </a:lnTo>
                    <a:cubicBezTo>
                      <a:pt x="6640" y="304"/>
                      <a:pt x="6641" y="303"/>
                      <a:pt x="6642" y="301"/>
                    </a:cubicBezTo>
                    <a:lnTo>
                      <a:pt x="6640" y="301"/>
                    </a:lnTo>
                    <a:lnTo>
                      <a:pt x="6640" y="301"/>
                    </a:lnTo>
                    <a:cubicBezTo>
                      <a:pt x="6640" y="276"/>
                      <a:pt x="6641" y="251"/>
                      <a:pt x="6642" y="226"/>
                    </a:cubicBezTo>
                    <a:lnTo>
                      <a:pt x="6191" y="176"/>
                    </a:lnTo>
                    <a:cubicBezTo>
                      <a:pt x="6216" y="75"/>
                      <a:pt x="6266" y="75"/>
                      <a:pt x="6316" y="75"/>
                    </a:cubicBezTo>
                    <a:lnTo>
                      <a:pt x="6341" y="75"/>
                    </a:lnTo>
                    <a:lnTo>
                      <a:pt x="6241" y="50"/>
                    </a:lnTo>
                    <a:cubicBezTo>
                      <a:pt x="6216" y="25"/>
                      <a:pt x="6140" y="0"/>
                      <a:pt x="609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 rot="-108528">
              <a:off x="1367751" y="1547462"/>
              <a:ext cx="391000" cy="1284182"/>
              <a:chOff x="1276425" y="1928068"/>
              <a:chExt cx="378577" cy="1391130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1282125" y="1942105"/>
                <a:ext cx="360053" cy="1366551"/>
              </a:xfrm>
              <a:custGeom>
                <a:rect b="b" l="l" r="r" t="t"/>
                <a:pathLst>
                  <a:path extrusionOk="0" h="21906" w="6317">
                    <a:moveTo>
                      <a:pt x="6015" y="1"/>
                    </a:moveTo>
                    <a:cubicBezTo>
                      <a:pt x="4303" y="188"/>
                      <a:pt x="2548" y="354"/>
                      <a:pt x="830" y="354"/>
                    </a:cubicBezTo>
                    <a:cubicBezTo>
                      <a:pt x="712" y="354"/>
                      <a:pt x="594" y="353"/>
                      <a:pt x="477" y="352"/>
                    </a:cubicBezTo>
                    <a:lnTo>
                      <a:pt x="477" y="352"/>
                    </a:lnTo>
                    <a:cubicBezTo>
                      <a:pt x="602" y="7394"/>
                      <a:pt x="0" y="14437"/>
                      <a:pt x="151" y="21505"/>
                    </a:cubicBezTo>
                    <a:cubicBezTo>
                      <a:pt x="1078" y="21505"/>
                      <a:pt x="2005" y="21580"/>
                      <a:pt x="2908" y="21655"/>
                    </a:cubicBezTo>
                    <a:cubicBezTo>
                      <a:pt x="3810" y="21730"/>
                      <a:pt x="4762" y="21730"/>
                      <a:pt x="5639" y="21906"/>
                    </a:cubicBezTo>
                    <a:cubicBezTo>
                      <a:pt x="5840" y="18297"/>
                      <a:pt x="6015" y="14713"/>
                      <a:pt x="6066" y="11104"/>
                    </a:cubicBezTo>
                    <a:cubicBezTo>
                      <a:pt x="6091" y="9174"/>
                      <a:pt x="6091" y="7269"/>
                      <a:pt x="6091" y="5364"/>
                    </a:cubicBezTo>
                    <a:cubicBezTo>
                      <a:pt x="6091" y="4663"/>
                      <a:pt x="6066" y="3961"/>
                      <a:pt x="6066" y="3259"/>
                    </a:cubicBezTo>
                    <a:cubicBezTo>
                      <a:pt x="6066" y="2983"/>
                      <a:pt x="6316" y="452"/>
                      <a:pt x="6316" y="1"/>
                    </a:cubicBezTo>
                    <a:lnTo>
                      <a:pt x="6316" y="1"/>
                    </a:lnTo>
                    <a:cubicBezTo>
                      <a:pt x="6296" y="42"/>
                      <a:pt x="6259" y="83"/>
                      <a:pt x="6218" y="83"/>
                    </a:cubicBezTo>
                    <a:cubicBezTo>
                      <a:pt x="6209" y="83"/>
                      <a:pt x="6200" y="81"/>
                      <a:pt x="6191" y="76"/>
                    </a:cubicBezTo>
                    <a:cubicBezTo>
                      <a:pt x="6141" y="76"/>
                      <a:pt x="6116" y="76"/>
                      <a:pt x="6066" y="51"/>
                    </a:cubicBezTo>
                    <a:cubicBezTo>
                      <a:pt x="6040" y="51"/>
                      <a:pt x="6015" y="26"/>
                      <a:pt x="6015" y="1"/>
                    </a:cubicBezTo>
                    <a:close/>
                  </a:path>
                </a:pathLst>
              </a:custGeom>
              <a:solidFill>
                <a:srgbClr val="E0E0E0">
                  <a:alpha val="6313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1276425" y="1928068"/>
                <a:ext cx="378577" cy="1391130"/>
              </a:xfrm>
              <a:custGeom>
                <a:rect b="b" l="l" r="r" t="t"/>
                <a:pathLst>
                  <a:path extrusionOk="0" h="22300" w="6642">
                    <a:moveTo>
                      <a:pt x="6248" y="58"/>
                    </a:moveTo>
                    <a:lnTo>
                      <a:pt x="6248" y="58"/>
                    </a:lnTo>
                    <a:cubicBezTo>
                      <a:pt x="6262" y="64"/>
                      <a:pt x="6270" y="73"/>
                      <a:pt x="6268" y="73"/>
                    </a:cubicBezTo>
                    <a:cubicBezTo>
                      <a:pt x="6266" y="73"/>
                      <a:pt x="6260" y="69"/>
                      <a:pt x="6248" y="58"/>
                    </a:cubicBezTo>
                    <a:close/>
                    <a:moveTo>
                      <a:pt x="6046" y="462"/>
                    </a:moveTo>
                    <a:cubicBezTo>
                      <a:pt x="6073" y="478"/>
                      <a:pt x="6105" y="493"/>
                      <a:pt x="6140" y="502"/>
                    </a:cubicBezTo>
                    <a:lnTo>
                      <a:pt x="6090" y="502"/>
                    </a:lnTo>
                    <a:lnTo>
                      <a:pt x="6173" y="518"/>
                    </a:lnTo>
                    <a:lnTo>
                      <a:pt x="6173" y="518"/>
                    </a:lnTo>
                    <a:cubicBezTo>
                      <a:pt x="6120" y="1295"/>
                      <a:pt x="6032" y="2124"/>
                      <a:pt x="5965" y="2933"/>
                    </a:cubicBezTo>
                    <a:lnTo>
                      <a:pt x="5940" y="3284"/>
                    </a:lnTo>
                    <a:lnTo>
                      <a:pt x="5940" y="3484"/>
                    </a:lnTo>
                    <a:lnTo>
                      <a:pt x="5940" y="3659"/>
                    </a:lnTo>
                    <a:lnTo>
                      <a:pt x="5940" y="4336"/>
                    </a:lnTo>
                    <a:lnTo>
                      <a:pt x="5940" y="5715"/>
                    </a:lnTo>
                    <a:cubicBezTo>
                      <a:pt x="5940" y="7519"/>
                      <a:pt x="5890" y="9349"/>
                      <a:pt x="5915" y="11178"/>
                    </a:cubicBezTo>
                    <a:lnTo>
                      <a:pt x="5739" y="16542"/>
                    </a:lnTo>
                    <a:lnTo>
                      <a:pt x="5614" y="21955"/>
                    </a:lnTo>
                    <a:cubicBezTo>
                      <a:pt x="5589" y="21930"/>
                      <a:pt x="5614" y="21905"/>
                      <a:pt x="5589" y="21905"/>
                    </a:cubicBezTo>
                    <a:lnTo>
                      <a:pt x="5439" y="21855"/>
                    </a:lnTo>
                    <a:lnTo>
                      <a:pt x="5088" y="21805"/>
                    </a:lnTo>
                    <a:cubicBezTo>
                      <a:pt x="4837" y="21780"/>
                      <a:pt x="4612" y="21755"/>
                      <a:pt x="4386" y="21755"/>
                    </a:cubicBezTo>
                    <a:lnTo>
                      <a:pt x="3008" y="21655"/>
                    </a:lnTo>
                    <a:lnTo>
                      <a:pt x="471" y="21516"/>
                    </a:lnTo>
                    <a:lnTo>
                      <a:pt x="471" y="21516"/>
                    </a:lnTo>
                    <a:cubicBezTo>
                      <a:pt x="428" y="19833"/>
                      <a:pt x="452" y="18149"/>
                      <a:pt x="476" y="16441"/>
                    </a:cubicBezTo>
                    <a:cubicBezTo>
                      <a:pt x="551" y="14687"/>
                      <a:pt x="426" y="12933"/>
                      <a:pt x="526" y="11153"/>
                    </a:cubicBezTo>
                    <a:lnTo>
                      <a:pt x="752" y="5865"/>
                    </a:lnTo>
                    <a:cubicBezTo>
                      <a:pt x="800" y="4185"/>
                      <a:pt x="825" y="2483"/>
                      <a:pt x="805" y="802"/>
                    </a:cubicBezTo>
                    <a:lnTo>
                      <a:pt x="805" y="802"/>
                    </a:lnTo>
                    <a:cubicBezTo>
                      <a:pt x="2552" y="790"/>
                      <a:pt x="4299" y="649"/>
                      <a:pt x="6046" y="462"/>
                    </a:cubicBezTo>
                    <a:close/>
                    <a:moveTo>
                      <a:pt x="6090" y="0"/>
                    </a:moveTo>
                    <a:cubicBezTo>
                      <a:pt x="4261" y="201"/>
                      <a:pt x="2406" y="376"/>
                      <a:pt x="577" y="376"/>
                    </a:cubicBezTo>
                    <a:cubicBezTo>
                      <a:pt x="451" y="376"/>
                      <a:pt x="376" y="451"/>
                      <a:pt x="376" y="577"/>
                    </a:cubicBezTo>
                    <a:cubicBezTo>
                      <a:pt x="401" y="2331"/>
                      <a:pt x="376" y="4111"/>
                      <a:pt x="351" y="5865"/>
                    </a:cubicBezTo>
                    <a:cubicBezTo>
                      <a:pt x="351" y="7619"/>
                      <a:pt x="301" y="9399"/>
                      <a:pt x="276" y="11153"/>
                    </a:cubicBezTo>
                    <a:cubicBezTo>
                      <a:pt x="251" y="12908"/>
                      <a:pt x="25" y="14662"/>
                      <a:pt x="50" y="16441"/>
                    </a:cubicBezTo>
                    <a:cubicBezTo>
                      <a:pt x="0" y="18196"/>
                      <a:pt x="0" y="19975"/>
                      <a:pt x="25" y="21730"/>
                    </a:cubicBezTo>
                    <a:cubicBezTo>
                      <a:pt x="25" y="21855"/>
                      <a:pt x="125" y="21955"/>
                      <a:pt x="251" y="21955"/>
                    </a:cubicBezTo>
                    <a:lnTo>
                      <a:pt x="2983" y="22106"/>
                    </a:lnTo>
                    <a:lnTo>
                      <a:pt x="4361" y="22181"/>
                    </a:lnTo>
                    <a:cubicBezTo>
                      <a:pt x="4587" y="22181"/>
                      <a:pt x="4812" y="22206"/>
                      <a:pt x="5038" y="22231"/>
                    </a:cubicBezTo>
                    <a:lnTo>
                      <a:pt x="5363" y="22256"/>
                    </a:lnTo>
                    <a:lnTo>
                      <a:pt x="5539" y="22281"/>
                    </a:lnTo>
                    <a:cubicBezTo>
                      <a:pt x="5589" y="22294"/>
                      <a:pt x="5645" y="22300"/>
                      <a:pt x="5702" y="22300"/>
                    </a:cubicBezTo>
                    <a:cubicBezTo>
                      <a:pt x="5758" y="22300"/>
                      <a:pt x="5815" y="22294"/>
                      <a:pt x="5865" y="22281"/>
                    </a:cubicBezTo>
                    <a:cubicBezTo>
                      <a:pt x="6065" y="18622"/>
                      <a:pt x="6266" y="14888"/>
                      <a:pt x="6416" y="11178"/>
                    </a:cubicBezTo>
                    <a:cubicBezTo>
                      <a:pt x="6441" y="9349"/>
                      <a:pt x="6416" y="7519"/>
                      <a:pt x="6441" y="5690"/>
                    </a:cubicBezTo>
                    <a:lnTo>
                      <a:pt x="6416" y="4336"/>
                    </a:lnTo>
                    <a:lnTo>
                      <a:pt x="6416" y="3634"/>
                    </a:lnTo>
                    <a:lnTo>
                      <a:pt x="6416" y="3484"/>
                    </a:lnTo>
                    <a:lnTo>
                      <a:pt x="6416" y="3334"/>
                    </a:lnTo>
                    <a:lnTo>
                      <a:pt x="6441" y="2983"/>
                    </a:lnTo>
                    <a:cubicBezTo>
                      <a:pt x="6514" y="2081"/>
                      <a:pt x="6611" y="1227"/>
                      <a:pt x="6639" y="306"/>
                    </a:cubicBezTo>
                    <a:lnTo>
                      <a:pt x="6639" y="306"/>
                    </a:lnTo>
                    <a:cubicBezTo>
                      <a:pt x="6640" y="304"/>
                      <a:pt x="6641" y="303"/>
                      <a:pt x="6642" y="301"/>
                    </a:cubicBezTo>
                    <a:lnTo>
                      <a:pt x="6640" y="301"/>
                    </a:lnTo>
                    <a:lnTo>
                      <a:pt x="6640" y="301"/>
                    </a:lnTo>
                    <a:cubicBezTo>
                      <a:pt x="6640" y="276"/>
                      <a:pt x="6641" y="251"/>
                      <a:pt x="6642" y="226"/>
                    </a:cubicBezTo>
                    <a:lnTo>
                      <a:pt x="6191" y="176"/>
                    </a:lnTo>
                    <a:cubicBezTo>
                      <a:pt x="6216" y="75"/>
                      <a:pt x="6266" y="75"/>
                      <a:pt x="6316" y="75"/>
                    </a:cubicBezTo>
                    <a:lnTo>
                      <a:pt x="6341" y="75"/>
                    </a:lnTo>
                    <a:lnTo>
                      <a:pt x="6241" y="50"/>
                    </a:lnTo>
                    <a:cubicBezTo>
                      <a:pt x="6216" y="25"/>
                      <a:pt x="6140" y="0"/>
                      <a:pt x="609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8" name="Google Shape;828;p8"/>
          <p:cNvGrpSpPr/>
          <p:nvPr/>
        </p:nvGrpSpPr>
        <p:grpSpPr>
          <a:xfrm>
            <a:off x="5419393" y="1586916"/>
            <a:ext cx="2294880" cy="1094468"/>
            <a:chOff x="5419393" y="1586916"/>
            <a:chExt cx="2294880" cy="1094468"/>
          </a:xfrm>
        </p:grpSpPr>
        <p:grpSp>
          <p:nvGrpSpPr>
            <p:cNvPr id="829" name="Google Shape;829;p8"/>
            <p:cNvGrpSpPr/>
            <p:nvPr/>
          </p:nvGrpSpPr>
          <p:grpSpPr>
            <a:xfrm>
              <a:off x="5419393" y="1586916"/>
              <a:ext cx="400080" cy="1094468"/>
              <a:chOff x="3443472" y="1907731"/>
              <a:chExt cx="454327" cy="1325503"/>
            </a:xfrm>
          </p:grpSpPr>
          <p:sp>
            <p:nvSpPr>
              <p:cNvPr id="830" name="Google Shape;830;p8"/>
              <p:cNvSpPr/>
              <p:nvPr/>
            </p:nvSpPr>
            <p:spPr>
              <a:xfrm>
                <a:off x="3456297" y="1920208"/>
                <a:ext cx="427196" cy="1302484"/>
              </a:xfrm>
              <a:custGeom>
                <a:rect b="b" l="l" r="r" t="t"/>
                <a:pathLst>
                  <a:path extrusionOk="0" h="20879" w="7495">
                    <a:moveTo>
                      <a:pt x="1630" y="1"/>
                    </a:moveTo>
                    <a:cubicBezTo>
                      <a:pt x="1605" y="6768"/>
                      <a:pt x="828" y="13610"/>
                      <a:pt x="1" y="20352"/>
                    </a:cubicBezTo>
                    <a:cubicBezTo>
                      <a:pt x="1605" y="20427"/>
                      <a:pt x="3234" y="20628"/>
                      <a:pt x="4813" y="20878"/>
                    </a:cubicBezTo>
                    <a:cubicBezTo>
                      <a:pt x="5665" y="14187"/>
                      <a:pt x="6267" y="7470"/>
                      <a:pt x="7495" y="803"/>
                    </a:cubicBezTo>
                    <a:lnTo>
                      <a:pt x="7495" y="803"/>
                    </a:lnTo>
                    <a:cubicBezTo>
                      <a:pt x="7478" y="803"/>
                      <a:pt x="7461" y="814"/>
                      <a:pt x="7445" y="814"/>
                    </a:cubicBezTo>
                    <a:cubicBezTo>
                      <a:pt x="7436" y="814"/>
                      <a:pt x="7428" y="811"/>
                      <a:pt x="7419" y="803"/>
                    </a:cubicBezTo>
                    <a:cubicBezTo>
                      <a:pt x="6517" y="678"/>
                      <a:pt x="5665" y="402"/>
                      <a:pt x="4763" y="277"/>
                    </a:cubicBezTo>
                    <a:cubicBezTo>
                      <a:pt x="3735" y="126"/>
                      <a:pt x="2708" y="76"/>
                      <a:pt x="1680" y="1"/>
                    </a:cubicBezTo>
                    <a:close/>
                  </a:path>
                </a:pathLst>
              </a:custGeom>
              <a:solidFill>
                <a:srgbClr val="E0E0E0">
                  <a:alpha val="6313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3443472" y="1907731"/>
                <a:ext cx="454327" cy="1325503"/>
              </a:xfrm>
              <a:custGeom>
                <a:rect b="b" l="l" r="r" t="t"/>
                <a:pathLst>
                  <a:path extrusionOk="0" h="21248" w="7971">
                    <a:moveTo>
                      <a:pt x="2077" y="442"/>
                    </a:moveTo>
                    <a:lnTo>
                      <a:pt x="3334" y="527"/>
                    </a:lnTo>
                    <a:cubicBezTo>
                      <a:pt x="3810" y="552"/>
                      <a:pt x="4311" y="602"/>
                      <a:pt x="4787" y="677"/>
                    </a:cubicBezTo>
                    <a:cubicBezTo>
                      <a:pt x="5264" y="727"/>
                      <a:pt x="5740" y="828"/>
                      <a:pt x="6216" y="953"/>
                    </a:cubicBezTo>
                    <a:lnTo>
                      <a:pt x="6943" y="1103"/>
                    </a:lnTo>
                    <a:lnTo>
                      <a:pt x="7319" y="1178"/>
                    </a:lnTo>
                    <a:lnTo>
                      <a:pt x="7452" y="1212"/>
                    </a:lnTo>
                    <a:lnTo>
                      <a:pt x="7452" y="1212"/>
                    </a:lnTo>
                    <a:cubicBezTo>
                      <a:pt x="7167" y="2790"/>
                      <a:pt x="6906" y="4389"/>
                      <a:pt x="6667" y="5965"/>
                    </a:cubicBezTo>
                    <a:cubicBezTo>
                      <a:pt x="6416" y="7645"/>
                      <a:pt x="6191" y="9324"/>
                      <a:pt x="5990" y="11003"/>
                    </a:cubicBezTo>
                    <a:lnTo>
                      <a:pt x="5414" y="16016"/>
                    </a:lnTo>
                    <a:lnTo>
                      <a:pt x="5138" y="18547"/>
                    </a:lnTo>
                    <a:lnTo>
                      <a:pt x="4988" y="19800"/>
                    </a:lnTo>
                    <a:cubicBezTo>
                      <a:pt x="4938" y="20151"/>
                      <a:pt x="4938" y="20527"/>
                      <a:pt x="4913" y="20903"/>
                    </a:cubicBezTo>
                    <a:cubicBezTo>
                      <a:pt x="4862" y="20878"/>
                      <a:pt x="4812" y="20828"/>
                      <a:pt x="4762" y="20828"/>
                    </a:cubicBezTo>
                    <a:lnTo>
                      <a:pt x="4461" y="20778"/>
                    </a:lnTo>
                    <a:lnTo>
                      <a:pt x="3860" y="20702"/>
                    </a:lnTo>
                    <a:lnTo>
                      <a:pt x="2657" y="20527"/>
                    </a:lnTo>
                    <a:cubicBezTo>
                      <a:pt x="1930" y="20436"/>
                      <a:pt x="1203" y="20386"/>
                      <a:pt x="458" y="20341"/>
                    </a:cubicBezTo>
                    <a:lnTo>
                      <a:pt x="458" y="20341"/>
                    </a:lnTo>
                    <a:cubicBezTo>
                      <a:pt x="670" y="18717"/>
                      <a:pt x="861" y="17115"/>
                      <a:pt x="1028" y="15489"/>
                    </a:cubicBezTo>
                    <a:cubicBezTo>
                      <a:pt x="1128" y="14662"/>
                      <a:pt x="1228" y="13810"/>
                      <a:pt x="1279" y="12958"/>
                    </a:cubicBezTo>
                    <a:cubicBezTo>
                      <a:pt x="1304" y="12106"/>
                      <a:pt x="1379" y="11254"/>
                      <a:pt x="1479" y="10402"/>
                    </a:cubicBezTo>
                    <a:cubicBezTo>
                      <a:pt x="1629" y="8722"/>
                      <a:pt x="1780" y="7018"/>
                      <a:pt x="1905" y="5314"/>
                    </a:cubicBezTo>
                    <a:cubicBezTo>
                      <a:pt x="2001" y="3690"/>
                      <a:pt x="2051" y="2066"/>
                      <a:pt x="2077" y="442"/>
                    </a:cubicBezTo>
                    <a:close/>
                    <a:moveTo>
                      <a:pt x="1855" y="0"/>
                    </a:moveTo>
                    <a:cubicBezTo>
                      <a:pt x="1755" y="0"/>
                      <a:pt x="1654" y="76"/>
                      <a:pt x="1654" y="201"/>
                    </a:cubicBezTo>
                    <a:cubicBezTo>
                      <a:pt x="1654" y="1905"/>
                      <a:pt x="1579" y="3610"/>
                      <a:pt x="1504" y="5289"/>
                    </a:cubicBezTo>
                    <a:cubicBezTo>
                      <a:pt x="1429" y="6993"/>
                      <a:pt x="1354" y="8697"/>
                      <a:pt x="1203" y="10376"/>
                    </a:cubicBezTo>
                    <a:cubicBezTo>
                      <a:pt x="1128" y="11229"/>
                      <a:pt x="1053" y="12081"/>
                      <a:pt x="903" y="12908"/>
                    </a:cubicBezTo>
                    <a:cubicBezTo>
                      <a:pt x="777" y="13760"/>
                      <a:pt x="702" y="14612"/>
                      <a:pt x="602" y="15439"/>
                    </a:cubicBezTo>
                    <a:cubicBezTo>
                      <a:pt x="426" y="17143"/>
                      <a:pt x="226" y="18823"/>
                      <a:pt x="0" y="20502"/>
                    </a:cubicBezTo>
                    <a:lnTo>
                      <a:pt x="0" y="20527"/>
                    </a:lnTo>
                    <a:cubicBezTo>
                      <a:pt x="0" y="20652"/>
                      <a:pt x="101" y="20752"/>
                      <a:pt x="201" y="20752"/>
                    </a:cubicBezTo>
                    <a:cubicBezTo>
                      <a:pt x="1003" y="20803"/>
                      <a:pt x="1805" y="20878"/>
                      <a:pt x="2607" y="20953"/>
                    </a:cubicBezTo>
                    <a:lnTo>
                      <a:pt x="3810" y="21103"/>
                    </a:lnTo>
                    <a:lnTo>
                      <a:pt x="4411" y="21179"/>
                    </a:lnTo>
                    <a:lnTo>
                      <a:pt x="4712" y="21229"/>
                    </a:lnTo>
                    <a:cubicBezTo>
                      <a:pt x="4787" y="21241"/>
                      <a:pt x="4862" y="21247"/>
                      <a:pt x="4938" y="21247"/>
                    </a:cubicBezTo>
                    <a:cubicBezTo>
                      <a:pt x="5013" y="21247"/>
                      <a:pt x="5088" y="21241"/>
                      <a:pt x="5163" y="21229"/>
                    </a:cubicBezTo>
                    <a:cubicBezTo>
                      <a:pt x="5238" y="20778"/>
                      <a:pt x="5339" y="20301"/>
                      <a:pt x="5389" y="19850"/>
                    </a:cubicBezTo>
                    <a:lnTo>
                      <a:pt x="5564" y="18597"/>
                    </a:lnTo>
                    <a:lnTo>
                      <a:pt x="5865" y="16066"/>
                    </a:lnTo>
                    <a:lnTo>
                      <a:pt x="6492" y="11053"/>
                    </a:lnTo>
                    <a:cubicBezTo>
                      <a:pt x="6717" y="9374"/>
                      <a:pt x="6918" y="7720"/>
                      <a:pt x="7143" y="6041"/>
                    </a:cubicBezTo>
                    <a:cubicBezTo>
                      <a:pt x="7394" y="4386"/>
                      <a:pt x="7644" y="2707"/>
                      <a:pt x="7945" y="1053"/>
                    </a:cubicBezTo>
                    <a:cubicBezTo>
                      <a:pt x="7970" y="1028"/>
                      <a:pt x="7970" y="1028"/>
                      <a:pt x="7970" y="1003"/>
                    </a:cubicBezTo>
                    <a:cubicBezTo>
                      <a:pt x="7945" y="878"/>
                      <a:pt x="7845" y="777"/>
                      <a:pt x="7720" y="777"/>
                    </a:cubicBezTo>
                    <a:lnTo>
                      <a:pt x="7594" y="777"/>
                    </a:lnTo>
                    <a:lnTo>
                      <a:pt x="7394" y="752"/>
                    </a:lnTo>
                    <a:lnTo>
                      <a:pt x="7043" y="677"/>
                    </a:lnTo>
                    <a:lnTo>
                      <a:pt x="6316" y="502"/>
                    </a:lnTo>
                    <a:cubicBezTo>
                      <a:pt x="5840" y="401"/>
                      <a:pt x="5339" y="301"/>
                      <a:pt x="4837" y="226"/>
                    </a:cubicBezTo>
                    <a:cubicBezTo>
                      <a:pt x="4361" y="176"/>
                      <a:pt x="3860" y="126"/>
                      <a:pt x="3359" y="76"/>
                    </a:cubicBezTo>
                    <a:lnTo>
                      <a:pt x="1855" y="0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2" name="Google Shape;832;p8"/>
            <p:cNvGrpSpPr/>
            <p:nvPr/>
          </p:nvGrpSpPr>
          <p:grpSpPr>
            <a:xfrm>
              <a:off x="7314193" y="1586916"/>
              <a:ext cx="400080" cy="1094468"/>
              <a:chOff x="3443472" y="1907731"/>
              <a:chExt cx="454327" cy="1325503"/>
            </a:xfrm>
          </p:grpSpPr>
          <p:sp>
            <p:nvSpPr>
              <p:cNvPr id="833" name="Google Shape;833;p8"/>
              <p:cNvSpPr/>
              <p:nvPr/>
            </p:nvSpPr>
            <p:spPr>
              <a:xfrm>
                <a:off x="3456297" y="1920208"/>
                <a:ext cx="427196" cy="1302484"/>
              </a:xfrm>
              <a:custGeom>
                <a:rect b="b" l="l" r="r" t="t"/>
                <a:pathLst>
                  <a:path extrusionOk="0" h="20879" w="7495">
                    <a:moveTo>
                      <a:pt x="1630" y="1"/>
                    </a:moveTo>
                    <a:cubicBezTo>
                      <a:pt x="1605" y="6768"/>
                      <a:pt x="828" y="13610"/>
                      <a:pt x="1" y="20352"/>
                    </a:cubicBezTo>
                    <a:cubicBezTo>
                      <a:pt x="1605" y="20427"/>
                      <a:pt x="3234" y="20628"/>
                      <a:pt x="4813" y="20878"/>
                    </a:cubicBezTo>
                    <a:cubicBezTo>
                      <a:pt x="5665" y="14187"/>
                      <a:pt x="6267" y="7470"/>
                      <a:pt x="7495" y="803"/>
                    </a:cubicBezTo>
                    <a:lnTo>
                      <a:pt x="7495" y="803"/>
                    </a:lnTo>
                    <a:cubicBezTo>
                      <a:pt x="7478" y="803"/>
                      <a:pt x="7461" y="814"/>
                      <a:pt x="7445" y="814"/>
                    </a:cubicBezTo>
                    <a:cubicBezTo>
                      <a:pt x="7436" y="814"/>
                      <a:pt x="7428" y="811"/>
                      <a:pt x="7419" y="803"/>
                    </a:cubicBezTo>
                    <a:cubicBezTo>
                      <a:pt x="6517" y="678"/>
                      <a:pt x="5665" y="402"/>
                      <a:pt x="4763" y="277"/>
                    </a:cubicBezTo>
                    <a:cubicBezTo>
                      <a:pt x="3735" y="126"/>
                      <a:pt x="2708" y="76"/>
                      <a:pt x="1680" y="1"/>
                    </a:cubicBezTo>
                    <a:close/>
                  </a:path>
                </a:pathLst>
              </a:custGeom>
              <a:solidFill>
                <a:srgbClr val="E0E0E0">
                  <a:alpha val="63137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3443472" y="1907731"/>
                <a:ext cx="454327" cy="1325503"/>
              </a:xfrm>
              <a:custGeom>
                <a:rect b="b" l="l" r="r" t="t"/>
                <a:pathLst>
                  <a:path extrusionOk="0" h="21248" w="7971">
                    <a:moveTo>
                      <a:pt x="2077" y="442"/>
                    </a:moveTo>
                    <a:lnTo>
                      <a:pt x="3334" y="527"/>
                    </a:lnTo>
                    <a:cubicBezTo>
                      <a:pt x="3810" y="552"/>
                      <a:pt x="4311" y="602"/>
                      <a:pt x="4787" y="677"/>
                    </a:cubicBezTo>
                    <a:cubicBezTo>
                      <a:pt x="5264" y="727"/>
                      <a:pt x="5740" y="828"/>
                      <a:pt x="6216" y="953"/>
                    </a:cubicBezTo>
                    <a:lnTo>
                      <a:pt x="6943" y="1103"/>
                    </a:lnTo>
                    <a:lnTo>
                      <a:pt x="7319" y="1178"/>
                    </a:lnTo>
                    <a:lnTo>
                      <a:pt x="7452" y="1212"/>
                    </a:lnTo>
                    <a:lnTo>
                      <a:pt x="7452" y="1212"/>
                    </a:lnTo>
                    <a:cubicBezTo>
                      <a:pt x="7167" y="2790"/>
                      <a:pt x="6906" y="4389"/>
                      <a:pt x="6667" y="5965"/>
                    </a:cubicBezTo>
                    <a:cubicBezTo>
                      <a:pt x="6416" y="7645"/>
                      <a:pt x="6191" y="9324"/>
                      <a:pt x="5990" y="11003"/>
                    </a:cubicBezTo>
                    <a:lnTo>
                      <a:pt x="5414" y="16016"/>
                    </a:lnTo>
                    <a:lnTo>
                      <a:pt x="5138" y="18547"/>
                    </a:lnTo>
                    <a:lnTo>
                      <a:pt x="4988" y="19800"/>
                    </a:lnTo>
                    <a:cubicBezTo>
                      <a:pt x="4938" y="20151"/>
                      <a:pt x="4938" y="20527"/>
                      <a:pt x="4913" y="20903"/>
                    </a:cubicBezTo>
                    <a:cubicBezTo>
                      <a:pt x="4862" y="20878"/>
                      <a:pt x="4812" y="20828"/>
                      <a:pt x="4762" y="20828"/>
                    </a:cubicBezTo>
                    <a:lnTo>
                      <a:pt x="4461" y="20778"/>
                    </a:lnTo>
                    <a:lnTo>
                      <a:pt x="3860" y="20702"/>
                    </a:lnTo>
                    <a:lnTo>
                      <a:pt x="2657" y="20527"/>
                    </a:lnTo>
                    <a:cubicBezTo>
                      <a:pt x="1930" y="20436"/>
                      <a:pt x="1203" y="20386"/>
                      <a:pt x="458" y="20341"/>
                    </a:cubicBezTo>
                    <a:lnTo>
                      <a:pt x="458" y="20341"/>
                    </a:lnTo>
                    <a:cubicBezTo>
                      <a:pt x="670" y="18717"/>
                      <a:pt x="861" y="17115"/>
                      <a:pt x="1028" y="15489"/>
                    </a:cubicBezTo>
                    <a:cubicBezTo>
                      <a:pt x="1128" y="14662"/>
                      <a:pt x="1228" y="13810"/>
                      <a:pt x="1279" y="12958"/>
                    </a:cubicBezTo>
                    <a:cubicBezTo>
                      <a:pt x="1304" y="12106"/>
                      <a:pt x="1379" y="11254"/>
                      <a:pt x="1479" y="10402"/>
                    </a:cubicBezTo>
                    <a:cubicBezTo>
                      <a:pt x="1629" y="8722"/>
                      <a:pt x="1780" y="7018"/>
                      <a:pt x="1905" y="5314"/>
                    </a:cubicBezTo>
                    <a:cubicBezTo>
                      <a:pt x="2001" y="3690"/>
                      <a:pt x="2051" y="2066"/>
                      <a:pt x="2077" y="442"/>
                    </a:cubicBezTo>
                    <a:close/>
                    <a:moveTo>
                      <a:pt x="1855" y="0"/>
                    </a:moveTo>
                    <a:cubicBezTo>
                      <a:pt x="1755" y="0"/>
                      <a:pt x="1654" y="76"/>
                      <a:pt x="1654" y="201"/>
                    </a:cubicBezTo>
                    <a:cubicBezTo>
                      <a:pt x="1654" y="1905"/>
                      <a:pt x="1579" y="3610"/>
                      <a:pt x="1504" y="5289"/>
                    </a:cubicBezTo>
                    <a:cubicBezTo>
                      <a:pt x="1429" y="6993"/>
                      <a:pt x="1354" y="8697"/>
                      <a:pt x="1203" y="10376"/>
                    </a:cubicBezTo>
                    <a:cubicBezTo>
                      <a:pt x="1128" y="11229"/>
                      <a:pt x="1053" y="12081"/>
                      <a:pt x="903" y="12908"/>
                    </a:cubicBezTo>
                    <a:cubicBezTo>
                      <a:pt x="777" y="13760"/>
                      <a:pt x="702" y="14612"/>
                      <a:pt x="602" y="15439"/>
                    </a:cubicBezTo>
                    <a:cubicBezTo>
                      <a:pt x="426" y="17143"/>
                      <a:pt x="226" y="18823"/>
                      <a:pt x="0" y="20502"/>
                    </a:cubicBezTo>
                    <a:lnTo>
                      <a:pt x="0" y="20527"/>
                    </a:lnTo>
                    <a:cubicBezTo>
                      <a:pt x="0" y="20652"/>
                      <a:pt x="101" y="20752"/>
                      <a:pt x="201" y="20752"/>
                    </a:cubicBezTo>
                    <a:cubicBezTo>
                      <a:pt x="1003" y="20803"/>
                      <a:pt x="1805" y="20878"/>
                      <a:pt x="2607" y="20953"/>
                    </a:cubicBezTo>
                    <a:lnTo>
                      <a:pt x="3810" y="21103"/>
                    </a:lnTo>
                    <a:lnTo>
                      <a:pt x="4411" y="21179"/>
                    </a:lnTo>
                    <a:lnTo>
                      <a:pt x="4712" y="21229"/>
                    </a:lnTo>
                    <a:cubicBezTo>
                      <a:pt x="4787" y="21241"/>
                      <a:pt x="4862" y="21247"/>
                      <a:pt x="4938" y="21247"/>
                    </a:cubicBezTo>
                    <a:cubicBezTo>
                      <a:pt x="5013" y="21247"/>
                      <a:pt x="5088" y="21241"/>
                      <a:pt x="5163" y="21229"/>
                    </a:cubicBezTo>
                    <a:cubicBezTo>
                      <a:pt x="5238" y="20778"/>
                      <a:pt x="5339" y="20301"/>
                      <a:pt x="5389" y="19850"/>
                    </a:cubicBezTo>
                    <a:lnTo>
                      <a:pt x="5564" y="18597"/>
                    </a:lnTo>
                    <a:lnTo>
                      <a:pt x="5865" y="16066"/>
                    </a:lnTo>
                    <a:lnTo>
                      <a:pt x="6492" y="11053"/>
                    </a:lnTo>
                    <a:cubicBezTo>
                      <a:pt x="6717" y="9374"/>
                      <a:pt x="6918" y="7720"/>
                      <a:pt x="7143" y="6041"/>
                    </a:cubicBezTo>
                    <a:cubicBezTo>
                      <a:pt x="7394" y="4386"/>
                      <a:pt x="7644" y="2707"/>
                      <a:pt x="7945" y="1053"/>
                    </a:cubicBezTo>
                    <a:cubicBezTo>
                      <a:pt x="7970" y="1028"/>
                      <a:pt x="7970" y="1028"/>
                      <a:pt x="7970" y="1003"/>
                    </a:cubicBezTo>
                    <a:cubicBezTo>
                      <a:pt x="7945" y="878"/>
                      <a:pt x="7845" y="777"/>
                      <a:pt x="7720" y="777"/>
                    </a:cubicBezTo>
                    <a:lnTo>
                      <a:pt x="7594" y="777"/>
                    </a:lnTo>
                    <a:lnTo>
                      <a:pt x="7394" y="752"/>
                    </a:lnTo>
                    <a:lnTo>
                      <a:pt x="7043" y="677"/>
                    </a:lnTo>
                    <a:lnTo>
                      <a:pt x="6316" y="502"/>
                    </a:lnTo>
                    <a:cubicBezTo>
                      <a:pt x="5840" y="401"/>
                      <a:pt x="5339" y="301"/>
                      <a:pt x="4837" y="226"/>
                    </a:cubicBezTo>
                    <a:cubicBezTo>
                      <a:pt x="4361" y="176"/>
                      <a:pt x="3860" y="126"/>
                      <a:pt x="3359" y="76"/>
                    </a:cubicBezTo>
                    <a:lnTo>
                      <a:pt x="1855" y="0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5f94c2964a_0_82"/>
          <p:cNvSpPr txBox="1"/>
          <p:nvPr>
            <p:ph idx="1" type="subTitle"/>
          </p:nvPr>
        </p:nvSpPr>
        <p:spPr>
          <a:xfrm>
            <a:off x="4982500" y="1294728"/>
            <a:ext cx="25062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g25f94c2964a_0_82"/>
          <p:cNvSpPr txBox="1"/>
          <p:nvPr>
            <p:ph idx="2" type="subTitle"/>
          </p:nvPr>
        </p:nvSpPr>
        <p:spPr>
          <a:xfrm>
            <a:off x="720000" y="1158265"/>
            <a:ext cx="25062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Ejemplo. 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Reglas para el curso.</a:t>
            </a:r>
            <a:endParaRPr b="0"/>
          </a:p>
        </p:txBody>
      </p:sp>
      <p:sp>
        <p:nvSpPr>
          <p:cNvPr id="841" name="Google Shape;841;g25f94c2964a_0_82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Encuadre</a:t>
            </a:r>
            <a:endParaRPr/>
          </a:p>
        </p:txBody>
      </p:sp>
      <p:sp>
        <p:nvSpPr>
          <p:cNvPr id="842" name="Google Shape;842;g25f94c2964a_0_82"/>
          <p:cNvSpPr txBox="1"/>
          <p:nvPr>
            <p:ph idx="3" type="subTitle"/>
          </p:nvPr>
        </p:nvSpPr>
        <p:spPr>
          <a:xfrm>
            <a:off x="5117400" y="2076440"/>
            <a:ext cx="25062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25f94c2964a_0_82"/>
          <p:cNvSpPr txBox="1"/>
          <p:nvPr>
            <p:ph idx="4" type="subTitle"/>
          </p:nvPr>
        </p:nvSpPr>
        <p:spPr>
          <a:xfrm>
            <a:off x="535250" y="2076452"/>
            <a:ext cx="25062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Asistencia </a:t>
            </a:r>
            <a:endParaRPr/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Participación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10"/>
          <p:cNvGrpSpPr/>
          <p:nvPr/>
        </p:nvGrpSpPr>
        <p:grpSpPr>
          <a:xfrm>
            <a:off x="1788999" y="1871508"/>
            <a:ext cx="2798301" cy="176025"/>
            <a:chOff x="4345425" y="2175475"/>
            <a:chExt cx="800750" cy="176025"/>
          </a:xfrm>
        </p:grpSpPr>
        <p:sp>
          <p:nvSpPr>
            <p:cNvPr id="849" name="Google Shape;849;p1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10"/>
          <p:cNvGrpSpPr/>
          <p:nvPr/>
        </p:nvGrpSpPr>
        <p:grpSpPr>
          <a:xfrm>
            <a:off x="351314" y="2324599"/>
            <a:ext cx="4236128" cy="470550"/>
            <a:chOff x="4345425" y="2175475"/>
            <a:chExt cx="800750" cy="176025"/>
          </a:xfrm>
        </p:grpSpPr>
        <p:sp>
          <p:nvSpPr>
            <p:cNvPr id="852" name="Google Shape;852;p1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4" name="Google Shape;854;p10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700"/>
              <a:t>Conociendo mi campus </a:t>
            </a:r>
            <a:endParaRPr sz="49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4700"/>
          </a:p>
        </p:txBody>
      </p:sp>
      <p:sp>
        <p:nvSpPr>
          <p:cNvPr id="855" name="Google Shape;855;p10"/>
          <p:cNvSpPr/>
          <p:nvPr/>
        </p:nvSpPr>
        <p:spPr>
          <a:xfrm rot="-9478463">
            <a:off x="4172438" y="3106327"/>
            <a:ext cx="799148" cy="614091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6" name="Google Shape;856;p10"/>
          <p:cNvGrpSpPr/>
          <p:nvPr/>
        </p:nvGrpSpPr>
        <p:grpSpPr>
          <a:xfrm rot="2061578">
            <a:off x="4465170" y="955149"/>
            <a:ext cx="843208" cy="402216"/>
            <a:chOff x="-583650" y="3109250"/>
            <a:chExt cx="570275" cy="272025"/>
          </a:xfrm>
        </p:grpSpPr>
        <p:sp>
          <p:nvSpPr>
            <p:cNvPr id="857" name="Google Shape;857;p10"/>
            <p:cNvSpPr/>
            <p:nvPr/>
          </p:nvSpPr>
          <p:spPr>
            <a:xfrm>
              <a:off x="-583650" y="3186975"/>
              <a:ext cx="570275" cy="194300"/>
            </a:xfrm>
            <a:custGeom>
              <a:rect b="b" l="l" r="r" t="t"/>
              <a:pathLst>
                <a:path extrusionOk="0" h="7772" w="22811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-198800" y="3109250"/>
              <a:ext cx="181150" cy="265500"/>
            </a:xfrm>
            <a:custGeom>
              <a:rect b="b" l="l" r="r" t="t"/>
              <a:pathLst>
                <a:path extrusionOk="0" h="10620" w="7246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-227425" y="3145900"/>
              <a:ext cx="203250" cy="225300"/>
            </a:xfrm>
            <a:custGeom>
              <a:rect b="b" l="l" r="r" t="t"/>
              <a:pathLst>
                <a:path extrusionOk="0" h="9012" w="813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-56275" y="3301800"/>
              <a:ext cx="3325" cy="4475"/>
            </a:xfrm>
            <a:custGeom>
              <a:rect b="b" l="l" r="r" t="t"/>
              <a:pathLst>
                <a:path extrusionOk="0" h="179" w="133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-195250" y="3147325"/>
              <a:ext cx="169125" cy="220300"/>
            </a:xfrm>
            <a:custGeom>
              <a:rect b="b" l="l" r="r" t="t"/>
              <a:pathLst>
                <a:path extrusionOk="0" h="8812" w="6765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-65375" y="3305650"/>
              <a:ext cx="29200" cy="34150"/>
            </a:xfrm>
            <a:custGeom>
              <a:rect b="b" l="l" r="r" t="t"/>
              <a:pathLst>
                <a:path extrusionOk="0" h="1366" w="1168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-517950" y="3165500"/>
              <a:ext cx="439050" cy="151925"/>
            </a:xfrm>
            <a:custGeom>
              <a:rect b="b" l="l" r="r" t="t"/>
              <a:pathLst>
                <a:path extrusionOk="0" h="6077" w="17562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-503150" y="3183350"/>
              <a:ext cx="432275" cy="129350"/>
            </a:xfrm>
            <a:custGeom>
              <a:rect b="b" l="l" r="r" t="t"/>
              <a:pathLst>
                <a:path extrusionOk="0" h="5174" w="17291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-99325" y="3312675"/>
              <a:ext cx="30775" cy="16525"/>
            </a:xfrm>
            <a:custGeom>
              <a:rect b="b" l="l" r="r" t="t"/>
              <a:pathLst>
                <a:path extrusionOk="0" h="661" w="1231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-79000" y="3310550"/>
              <a:ext cx="10800" cy="14900"/>
            </a:xfrm>
            <a:custGeom>
              <a:rect b="b" l="l" r="r" t="t"/>
              <a:pathLst>
                <a:path extrusionOk="0" h="596" w="432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-89900" y="3239950"/>
              <a:ext cx="33650" cy="61875"/>
            </a:xfrm>
            <a:custGeom>
              <a:rect b="b" l="l" r="r" t="t"/>
              <a:pathLst>
                <a:path extrusionOk="0" h="2475" w="1346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-78925" y="3277825"/>
              <a:ext cx="23825" cy="32750"/>
            </a:xfrm>
            <a:custGeom>
              <a:rect b="b" l="l" r="r" t="t"/>
              <a:pathLst>
                <a:path extrusionOk="0" h="1310" w="953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-70900" y="3306250"/>
              <a:ext cx="20000" cy="23225"/>
            </a:xfrm>
            <a:custGeom>
              <a:rect b="b" l="l" r="r" t="t"/>
              <a:pathLst>
                <a:path extrusionOk="0" h="929" w="80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10"/>
          <p:cNvGrpSpPr/>
          <p:nvPr/>
        </p:nvGrpSpPr>
        <p:grpSpPr>
          <a:xfrm>
            <a:off x="6945815" y="3983750"/>
            <a:ext cx="1745583" cy="230173"/>
            <a:chOff x="1394800" y="3522000"/>
            <a:chExt cx="1048650" cy="138275"/>
          </a:xfrm>
        </p:grpSpPr>
        <p:sp>
          <p:nvSpPr>
            <p:cNvPr id="871" name="Google Shape;871;p10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0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10"/>
          <p:cNvGrpSpPr/>
          <p:nvPr/>
        </p:nvGrpSpPr>
        <p:grpSpPr>
          <a:xfrm>
            <a:off x="8479371" y="1865028"/>
            <a:ext cx="400080" cy="1094468"/>
            <a:chOff x="3443472" y="1907731"/>
            <a:chExt cx="454327" cy="1325503"/>
          </a:xfrm>
        </p:grpSpPr>
        <p:sp>
          <p:nvSpPr>
            <p:cNvPr id="881" name="Google Shape;881;p10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3" name="Google Shape;883;p10"/>
          <p:cNvGrpSpPr/>
          <p:nvPr/>
        </p:nvGrpSpPr>
        <p:grpSpPr>
          <a:xfrm rot="807122">
            <a:off x="5634832" y="1285659"/>
            <a:ext cx="2497551" cy="2401906"/>
            <a:chOff x="1857000" y="3245400"/>
            <a:chExt cx="1233825" cy="1186575"/>
          </a:xfrm>
        </p:grpSpPr>
        <p:sp>
          <p:nvSpPr>
            <p:cNvPr id="884" name="Google Shape;884;p1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0" name="Google Shape;890;p10"/>
          <p:cNvGrpSpPr/>
          <p:nvPr/>
        </p:nvGrpSpPr>
        <p:grpSpPr>
          <a:xfrm rot="-108528">
            <a:off x="5092102" y="1917763"/>
            <a:ext cx="391000" cy="1284234"/>
            <a:chOff x="1276425" y="1928068"/>
            <a:chExt cx="378577" cy="1391130"/>
          </a:xfrm>
        </p:grpSpPr>
        <p:sp>
          <p:nvSpPr>
            <p:cNvPr id="891" name="Google Shape;891;p10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10"/>
          <p:cNvSpPr txBox="1"/>
          <p:nvPr>
            <p:ph idx="1" type="subTitle"/>
          </p:nvPr>
        </p:nvSpPr>
        <p:spPr>
          <a:xfrm rot="832140">
            <a:off x="5525053" y="1678300"/>
            <a:ext cx="2717114" cy="1173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1155CC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1155CC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1155CC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1155CC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sz="2600">
              <a:solidFill>
                <a:srgbClr val="1155CC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Conociendo mi campus </a:t>
            </a:r>
            <a:endParaRPr/>
          </a:p>
        </p:txBody>
      </p:sp>
      <p:grpSp>
        <p:nvGrpSpPr>
          <p:cNvPr id="899" name="Google Shape;899;p13"/>
          <p:cNvGrpSpPr/>
          <p:nvPr/>
        </p:nvGrpSpPr>
        <p:grpSpPr>
          <a:xfrm flipH="1">
            <a:off x="3553886" y="938650"/>
            <a:ext cx="2036227" cy="176025"/>
            <a:chOff x="4345425" y="2175475"/>
            <a:chExt cx="800750" cy="176025"/>
          </a:xfrm>
        </p:grpSpPr>
        <p:sp>
          <p:nvSpPr>
            <p:cNvPr id="900" name="Google Shape;900;p1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13"/>
          <p:cNvGrpSpPr/>
          <p:nvPr/>
        </p:nvGrpSpPr>
        <p:grpSpPr>
          <a:xfrm>
            <a:off x="716419" y="1306657"/>
            <a:ext cx="1898106" cy="3183327"/>
            <a:chOff x="716419" y="1306657"/>
            <a:chExt cx="1898106" cy="3183327"/>
          </a:xfrm>
        </p:grpSpPr>
        <p:grpSp>
          <p:nvGrpSpPr>
            <p:cNvPr id="903" name="Google Shape;903;p13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904" name="Google Shape;904;p13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3"/>
              <p:cNvSpPr/>
              <p:nvPr/>
            </p:nvSpPr>
            <p:spPr>
              <a:xfrm flipH="1" rot="5400000">
                <a:off x="126634" y="1889731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6" name="Google Shape;906;p13"/>
            <p:cNvSpPr txBox="1"/>
            <p:nvPr/>
          </p:nvSpPr>
          <p:spPr>
            <a:xfrm>
              <a:off x="792625" y="1843174"/>
              <a:ext cx="1821900" cy="19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Campus Náinari:</a:t>
              </a:r>
              <a:endParaRPr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800" u="sng">
                  <a:solidFill>
                    <a:schemeClr val="hlink"/>
                  </a:solidFill>
                  <a:latin typeface="Itim"/>
                  <a:ea typeface="Itim"/>
                  <a:cs typeface="Itim"/>
                  <a:sym typeface="Itim"/>
                  <a:hlinkClick r:id="rId4"/>
                </a:rPr>
                <a:t>https://youtu.be/IlQ8lw3YtHE</a:t>
              </a:r>
              <a:r>
                <a:rPr lang="en" sz="1800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</a:t>
              </a:r>
              <a:endParaRPr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000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</a:t>
              </a:r>
              <a:r>
                <a:rPr lang="en" sz="1700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Campus Centro: </a:t>
              </a:r>
              <a:r>
                <a:rPr lang="en" sz="1800" u="sng">
                  <a:solidFill>
                    <a:schemeClr val="hlink"/>
                  </a:solidFill>
                  <a:latin typeface="Itim"/>
                  <a:ea typeface="Itim"/>
                  <a:cs typeface="Itim"/>
                  <a:sym typeface="Itim"/>
                  <a:hlinkClick r:id="rId5"/>
                </a:rPr>
                <a:t>https://youtu.be/VEOajcTqbEY</a:t>
              </a:r>
              <a:r>
                <a:rPr lang="en" sz="1800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</a:t>
              </a:r>
              <a:endParaRPr i="0" sz="1200" u="none" cap="none" strike="noStrike">
                <a:solidFill>
                  <a:schemeClr val="dk2"/>
                </a:solidFill>
              </a:endParaRPr>
            </a:p>
          </p:txBody>
        </p:sp>
        <p:sp>
          <p:nvSpPr>
            <p:cNvPr id="907" name="Google Shape;907;p13"/>
            <p:cNvSpPr txBox="1"/>
            <p:nvPr/>
          </p:nvSpPr>
          <p:spPr>
            <a:xfrm>
              <a:off x="716419" y="1399775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Obregón </a:t>
              </a:r>
              <a:endParaRPr b="1" i="0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08" name="Google Shape;908;p13"/>
          <p:cNvGrpSpPr/>
          <p:nvPr/>
        </p:nvGrpSpPr>
        <p:grpSpPr>
          <a:xfrm>
            <a:off x="2679506" y="1335220"/>
            <a:ext cx="1863850" cy="3183327"/>
            <a:chOff x="2679506" y="1335220"/>
            <a:chExt cx="1863850" cy="3183327"/>
          </a:xfrm>
        </p:grpSpPr>
        <p:grpSp>
          <p:nvGrpSpPr>
            <p:cNvPr id="909" name="Google Shape;909;p13"/>
            <p:cNvGrpSpPr/>
            <p:nvPr/>
          </p:nvGrpSpPr>
          <p:grpSpPr>
            <a:xfrm>
              <a:off x="2690749" y="1335220"/>
              <a:ext cx="1852607" cy="3183327"/>
              <a:chOff x="2664162" y="1182820"/>
              <a:chExt cx="1852607" cy="3183327"/>
            </a:xfrm>
          </p:grpSpPr>
          <p:sp>
            <p:nvSpPr>
              <p:cNvPr id="910" name="Google Shape;910;p13"/>
              <p:cNvSpPr/>
              <p:nvPr/>
            </p:nvSpPr>
            <p:spPr>
              <a:xfrm rot="-5400000">
                <a:off x="1998802" y="1848180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 flipH="1" rot="5400000">
                <a:off x="2042159" y="1918293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2" name="Google Shape;912;p13"/>
            <p:cNvSpPr txBox="1"/>
            <p:nvPr/>
          </p:nvSpPr>
          <p:spPr>
            <a:xfrm>
              <a:off x="2679506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1" lang="en" sz="2000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Video campus:</a:t>
              </a:r>
              <a:endPara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b="1" lang="en" sz="1800" u="sng">
                  <a:solidFill>
                    <a:schemeClr val="hlink"/>
                  </a:solidFill>
                  <a:latin typeface="Itim"/>
                  <a:ea typeface="Itim"/>
                  <a:cs typeface="Itim"/>
                  <a:sym typeface="Itim"/>
                  <a:hlinkClick r:id="rId6"/>
                </a:rPr>
                <a:t>https://youtu.be/KGRZXPVFGjE</a:t>
              </a:r>
              <a:r>
                <a:rPr b="1" lang="en" sz="1800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</a:t>
              </a:r>
              <a:endParaRPr b="1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13" name="Google Shape;913;p13"/>
            <p:cNvSpPr txBox="1"/>
            <p:nvPr/>
          </p:nvSpPr>
          <p:spPr>
            <a:xfrm>
              <a:off x="2679506" y="1628375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Navojoa</a:t>
              </a:r>
              <a:endParaRPr b="1" i="0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14" name="Google Shape;914;p13"/>
          <p:cNvGrpSpPr/>
          <p:nvPr/>
        </p:nvGrpSpPr>
        <p:grpSpPr>
          <a:xfrm>
            <a:off x="6574975" y="1328173"/>
            <a:ext cx="1852607" cy="3183327"/>
            <a:chOff x="6574975" y="1328173"/>
            <a:chExt cx="1852607" cy="3183327"/>
          </a:xfrm>
        </p:grpSpPr>
        <p:grpSp>
          <p:nvGrpSpPr>
            <p:cNvPr id="915" name="Google Shape;915;p13"/>
            <p:cNvGrpSpPr/>
            <p:nvPr/>
          </p:nvGrpSpPr>
          <p:grpSpPr>
            <a:xfrm>
              <a:off x="6574975" y="1328173"/>
              <a:ext cx="1852607" cy="3183327"/>
              <a:chOff x="6574975" y="1175773"/>
              <a:chExt cx="1852607" cy="3183327"/>
            </a:xfrm>
          </p:grpSpPr>
          <p:sp>
            <p:nvSpPr>
              <p:cNvPr id="916" name="Google Shape;916;p13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3"/>
              <p:cNvSpPr/>
              <p:nvPr/>
            </p:nvSpPr>
            <p:spPr>
              <a:xfrm flipH="1" rot="5400000">
                <a:off x="59529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8" name="Google Shape;918;p13"/>
            <p:cNvSpPr txBox="1"/>
            <p:nvPr/>
          </p:nvSpPr>
          <p:spPr>
            <a:xfrm>
              <a:off x="6605681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3"/>
            <p:cNvSpPr txBox="1"/>
            <p:nvPr/>
          </p:nvSpPr>
          <p:spPr>
            <a:xfrm>
              <a:off x="6605681" y="1628375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Empalme</a:t>
              </a:r>
              <a:endParaRPr b="1" i="0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20" name="Google Shape;920;p13"/>
          <p:cNvGrpSpPr/>
          <p:nvPr/>
        </p:nvGrpSpPr>
        <p:grpSpPr>
          <a:xfrm rot="697126">
            <a:off x="8221312" y="-564115"/>
            <a:ext cx="1305393" cy="1346461"/>
            <a:chOff x="1492000" y="427450"/>
            <a:chExt cx="1188000" cy="1225375"/>
          </a:xfrm>
        </p:grpSpPr>
        <p:sp>
          <p:nvSpPr>
            <p:cNvPr id="921" name="Google Shape;921;p13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4632863" y="1328173"/>
            <a:ext cx="1852607" cy="3183327"/>
            <a:chOff x="4632863" y="1328173"/>
            <a:chExt cx="1852607" cy="3183327"/>
          </a:xfrm>
        </p:grpSpPr>
        <p:grpSp>
          <p:nvGrpSpPr>
            <p:cNvPr id="933" name="Google Shape;933;p13"/>
            <p:cNvGrpSpPr/>
            <p:nvPr/>
          </p:nvGrpSpPr>
          <p:grpSpPr>
            <a:xfrm>
              <a:off x="4632863" y="1328173"/>
              <a:ext cx="1852607" cy="3183327"/>
              <a:chOff x="4610375" y="1175773"/>
              <a:chExt cx="1852607" cy="3183327"/>
            </a:xfrm>
          </p:grpSpPr>
          <p:sp>
            <p:nvSpPr>
              <p:cNvPr id="934" name="Google Shape;934;p13"/>
              <p:cNvSpPr/>
              <p:nvPr/>
            </p:nvSpPr>
            <p:spPr>
              <a:xfrm rot="-5400000">
                <a:off x="39450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3"/>
              <p:cNvSpPr/>
              <p:nvPr/>
            </p:nvSpPr>
            <p:spPr>
              <a:xfrm flipH="1" rot="5400000">
                <a:off x="39883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" name="Google Shape;936;p13"/>
            <p:cNvSpPr txBox="1"/>
            <p:nvPr/>
          </p:nvSpPr>
          <p:spPr>
            <a:xfrm>
              <a:off x="4642594" y="199188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3"/>
            <p:cNvSpPr txBox="1"/>
            <p:nvPr/>
          </p:nvSpPr>
          <p:spPr>
            <a:xfrm>
              <a:off x="4642594" y="1612825"/>
              <a:ext cx="18219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Guaymas</a:t>
              </a:r>
              <a:endParaRPr b="1" i="0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938" name="Google Shape;938;p13"/>
          <p:cNvSpPr txBox="1"/>
          <p:nvPr/>
        </p:nvSpPr>
        <p:spPr>
          <a:xfrm>
            <a:off x="4617475" y="2087825"/>
            <a:ext cx="178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Video campus:</a:t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7"/>
              </a:rPr>
              <a:t>https://youtu.be/XZ0cIiCe-gA</a:t>
            </a:r>
            <a:r>
              <a:rPr b="1"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b="1" sz="18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939" name="Google Shape;939;p13"/>
          <p:cNvSpPr txBox="1"/>
          <p:nvPr/>
        </p:nvSpPr>
        <p:spPr>
          <a:xfrm>
            <a:off x="6578725" y="2087825"/>
            <a:ext cx="1852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Video campus:</a:t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8"/>
              </a:rPr>
              <a:t>https://youtu.be/4EHL7YT1ZBI</a:t>
            </a:r>
            <a:r>
              <a:rPr b="1" lang="en" sz="1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b="1" sz="18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53FCBA-1C05-4432-B41F-146B3BDB98F5}"/>
</file>

<file path=customXml/itemProps2.xml><?xml version="1.0" encoding="utf-8"?>
<ds:datastoreItem xmlns:ds="http://schemas.openxmlformats.org/officeDocument/2006/customXml" ds:itemID="{EE0E014E-0FDF-467C-BEA8-561B339550E3}"/>
</file>

<file path=customXml/itemProps3.xml><?xml version="1.0" encoding="utf-8"?>
<ds:datastoreItem xmlns:ds="http://schemas.openxmlformats.org/officeDocument/2006/customXml" ds:itemID="{533BA0FB-7083-4FB4-8805-AFB96CBD0AF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Marily Sainz Leyva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