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35"/>
  </p:notesMasterIdLst>
  <p:sldIdLst>
    <p:sldId id="256" r:id="rId2"/>
    <p:sldId id="259" r:id="rId3"/>
    <p:sldId id="257" r:id="rId4"/>
    <p:sldId id="343" r:id="rId5"/>
    <p:sldId id="260" r:id="rId6"/>
    <p:sldId id="271" r:id="rId7"/>
    <p:sldId id="261" r:id="rId8"/>
    <p:sldId id="266" r:id="rId9"/>
    <p:sldId id="262" r:id="rId10"/>
    <p:sldId id="269" r:id="rId11"/>
    <p:sldId id="263" r:id="rId12"/>
    <p:sldId id="341" r:id="rId13"/>
    <p:sldId id="342" r:id="rId14"/>
    <p:sldId id="265" r:id="rId15"/>
    <p:sldId id="267" r:id="rId16"/>
    <p:sldId id="264" r:id="rId17"/>
    <p:sldId id="272" r:id="rId18"/>
    <p:sldId id="268" r:id="rId19"/>
    <p:sldId id="346" r:id="rId20"/>
    <p:sldId id="345" r:id="rId21"/>
    <p:sldId id="344" r:id="rId22"/>
    <p:sldId id="347" r:id="rId23"/>
    <p:sldId id="348" r:id="rId24"/>
    <p:sldId id="349" r:id="rId25"/>
    <p:sldId id="350" r:id="rId26"/>
    <p:sldId id="351" r:id="rId27"/>
    <p:sldId id="352" r:id="rId28"/>
    <p:sldId id="270" r:id="rId29"/>
    <p:sldId id="353" r:id="rId30"/>
    <p:sldId id="354" r:id="rId31"/>
    <p:sldId id="355" r:id="rId32"/>
    <p:sldId id="273" r:id="rId33"/>
    <p:sldId id="280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ndara" panose="020E0502030303020204" pitchFamily="34" charset="0"/>
      <p:regular r:id="rId40"/>
      <p:bold r:id="rId41"/>
      <p:italic r:id="rId42"/>
      <p:boldItalic r:id="rId43"/>
    </p:embeddedFont>
    <p:embeddedFont>
      <p:font typeface="Itim" panose="020B0604020202020204" charset="-34"/>
      <p:regular r:id="rId44"/>
    </p:embeddedFont>
    <p:embeddedFont>
      <p:font typeface="Permanent Marker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2F723-C52C-4585-956B-C436ADFB1634}">
  <a:tblStyle styleId="{7E52F723-C52C-4585-956B-C436ADFB1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354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38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11619fd1901_0_1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11619fd1901_0_1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1149ae162d0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1149ae162d0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149ae162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149ae162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3131550a4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g23131550a4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3131550a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23131550a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149ae162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149ae162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355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3131550a4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9" name="Google Shape;969;g23131550a4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260a15bb1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8" name="Google Shape;998;g260a15bb1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3baac3b0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7" name="Google Shape;1027;g23baac3b00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3baac3b00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g23baac3b00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149ae162d0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149ae162d0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149ae162d0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149ae162d0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015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2af9d2fb5f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g22af9d2fb5f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1149ae162d0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0" name="Google Shape;2340;g1149ae162d0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g116e8aca522_0_1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116e8aca522_0_1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1149ae162d0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2" name="Google Shape;2192;g1149ae162d0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1619fd1901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1619fd1901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11619fd1901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11619fd1901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1149ae162d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1149ae162d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9" name="Google Shape;429;p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16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86" name="Google Shape;486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8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19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19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19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19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1" name="Google Shape;54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0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4" name="Google Shape;564;p20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0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7" name="Google Shape;567;p20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8" name="Google Shape;568;p20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9" name="Google Shape;569;p20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0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71" name="Google Shape;571;p2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74" name="Google Shape;574;p2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5" name="Google Shape;575;p2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76" name="Google Shape;576;p2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7" name="Google Shape;577;p2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2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93" name="Google Shape;593;p2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08" name="Google Shape;608;p2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2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2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2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2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2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4" name="Google Shape;614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1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21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1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21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p21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21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23" name="Google Shape;623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2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46" name="Google Shape;646;p22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7" name="Google Shape;647;p22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22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49" name="Google Shape;649;p22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50" name="Google Shape;650;p22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1" name="Google Shape;651;p22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2" name="Google Shape;652;p22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53" name="Google Shape;653;p22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58" name="Google Shape;658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23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3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10" name="Google Shape;710;p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25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33" name="Google Shape;733;p25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25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5" name="Google Shape;735;p25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6" name="Google Shape;736;p25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37" name="Google Shape;737;p25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38" name="Google Shape;738;p2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1" name="Google Shape;771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29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4" name="Google Shape;794;p29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9" name="Google Shape;79;p3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80" name="Google Shape;80;p3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73" name="Google Shape;873;p3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32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20" name="Google Shape;1020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2" name="Google Shape;1042;p37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44" name="Google Shape;1044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37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37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21" name="Google Shape;121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" name="Google Shape;122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3" name="Google Shape;123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24" name="Google Shape;124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40" name="Google Shape;140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5" name="Google Shape;155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2" name="Google Shape;192;p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4" name="Google Shape;344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2" hasCustomPrompt="1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4" hasCustomPrompt="1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6" hasCustomPrompt="1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16" hasCustomPrompt="1"/>
          </p:nvPr>
        </p:nvSpPr>
        <p:spPr>
          <a:xfrm>
            <a:off x="784376" y="32841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8" hasCustomPrompt="1"/>
          </p:nvPr>
        </p:nvSpPr>
        <p:spPr>
          <a:xfrm>
            <a:off x="784376" y="231353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 idx="2" hasCustomPrompt="1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12" name="Google Shape;412;p15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13" name="Google Shape;413;p1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5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25" name="Google Shape;425;p1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1" r:id="rId18"/>
    <p:sldLayoutId id="2147483675" r:id="rId19"/>
    <p:sldLayoutId id="2147483678" r:id="rId20"/>
    <p:sldLayoutId id="2147483683" r:id="rId21"/>
    <p:sldLayoutId id="2147483693" r:id="rId22"/>
    <p:sldLayoutId id="2147483694" r:id="rId23"/>
    <p:sldLayoutId id="2147483695" r:id="rId24"/>
    <p:sldLayoutId id="2147483696" r:id="rId25"/>
    <p:sldLayoutId id="2147483697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UniSaludITSON" TargetMode="External"/><Relationship Id="rId3" Type="http://schemas.openxmlformats.org/officeDocument/2006/relationships/hyperlink" Target="mailto:consultorio.salud@itson.edu.mx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isrrael.rayos@itson.edu.mx" TargetMode="External"/><Relationship Id="rId5" Type="http://schemas.openxmlformats.org/officeDocument/2006/relationships/image" Target="../media/image18.png"/><Relationship Id="rId4" Type="http://schemas.openxmlformats.org/officeDocument/2006/relationships/hyperlink" Target="mailto:saludable.centro@itson.edu.mx" TargetMode="External"/><Relationship Id="rId9" Type="http://schemas.openxmlformats.org/officeDocument/2006/relationships/hyperlink" Target="https://www.instagram.com/universidadsaludableits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ireya.rojas@itson.edu.m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fermeria.empalme@itson.edu.m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diomasi@itson.edu.m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matterport.com/show/?m=73CDWM2SYT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slide" Target="slide2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utoriasobregon" TargetMode="External"/><Relationship Id="rId13" Type="http://schemas.openxmlformats.org/officeDocument/2006/relationships/hyperlink" Target="https://www.instagram.com/afia_navojoa/" TargetMode="External"/><Relationship Id="rId3" Type="http://schemas.openxmlformats.org/officeDocument/2006/relationships/slide" Target="slide5.xml"/><Relationship Id="rId7" Type="http://schemas.openxmlformats.org/officeDocument/2006/relationships/image" Target="../media/image2.jpeg"/><Relationship Id="rId12" Type="http://schemas.openxmlformats.org/officeDocument/2006/relationships/hyperlink" Target="https://www.instagram.com/tutoriasobreg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11" Type="http://schemas.openxmlformats.org/officeDocument/2006/relationships/hyperlink" Target="https://www.facebook.com/profile.php?id=100065036828185&amp;mibextid=tzlV2A" TargetMode="External"/><Relationship Id="rId5" Type="http://schemas.openxmlformats.org/officeDocument/2006/relationships/slide" Target="slide6.xml"/><Relationship Id="rId10" Type="http://schemas.openxmlformats.org/officeDocument/2006/relationships/hyperlink" Target="https://www.facebook.com/ItsonGuaymasOficial" TargetMode="External"/><Relationship Id="rId4" Type="http://schemas.openxmlformats.org/officeDocument/2006/relationships/slide" Target="slide3.xml"/><Relationship Id="rId9" Type="http://schemas.openxmlformats.org/officeDocument/2006/relationships/hyperlink" Target="https://www.facebook.com/areadeformacionintegraldelalumn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s://fer.org.mx/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hyperlink" Target="https://elvalordeeducar.cbrands.mx/" TargetMode="External"/><Relationship Id="rId4" Type="http://schemas.openxmlformats.org/officeDocument/2006/relationships/hyperlink" Target="https://www.fundaciontelmextelcel.org/bec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my.matterport.com/show/?m=73CDWM2SYTa" TargetMode="External"/><Relationship Id="rId13" Type="http://schemas.openxmlformats.org/officeDocument/2006/relationships/hyperlink" Target="https://www.facebook.com/areadeformacionintegraldelalumno/" TargetMode="External"/><Relationship Id="rId3" Type="http://schemas.openxmlformats.org/officeDocument/2006/relationships/image" Target="../media/image47.jpg"/><Relationship Id="rId7" Type="http://schemas.openxmlformats.org/officeDocument/2006/relationships/hyperlink" Target="https://itson.mx/micrositios/cultura/Paginas/agenda.aspx" TargetMode="External"/><Relationship Id="rId12" Type="http://schemas.openxmlformats.org/officeDocument/2006/relationships/hyperlink" Target="https://www.facebook.com/tutoriasobreg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apps9.itson.edu.mx/MesaAyudaITSON&#8203;&#8203;" TargetMode="External"/><Relationship Id="rId11" Type="http://schemas.openxmlformats.org/officeDocument/2006/relationships/hyperlink" Target="https://www.fundaciontelmextelcel.org/becas" TargetMode="External"/><Relationship Id="rId5" Type="http://schemas.openxmlformats.org/officeDocument/2006/relationships/hyperlink" Target="file:///C:\Users\rocio.barrera\Desktop\Curso%20II%202023\https" TargetMode="External"/><Relationship Id="rId15" Type="http://schemas.openxmlformats.org/officeDocument/2006/relationships/hyperlink" Target="https://www.facebook.com/ItsonGuaymasOficial" TargetMode="External"/><Relationship Id="rId10" Type="http://schemas.openxmlformats.org/officeDocument/2006/relationships/hyperlink" Target="https://fer.org.mx/" TargetMode="External"/><Relationship Id="rId4" Type="http://schemas.openxmlformats.org/officeDocument/2006/relationships/hyperlink" Target="https://apps2.itson.edu.mx/cia/" TargetMode="External"/><Relationship Id="rId9" Type="http://schemas.openxmlformats.org/officeDocument/2006/relationships/hyperlink" Target="https://elvalordeeducar.cbrands.mx/" TargetMode="External"/><Relationship Id="rId14" Type="http://schemas.openxmlformats.org/officeDocument/2006/relationships/hyperlink" Target="https://www.facebook.com/profile.php?id=100065036828185&amp;mibextid=tzlV2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5.xml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slide" Target="slide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apps9.itson.edu.mx/MesaAyudaITSON&#8203;&#8203;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tson.mx/servicios/registroescolar/SiteAssets/Paginas/seguro-facultativo/SegFac-IMSS_Guia-solicitud-2023%20Act.pdf" TargetMode="External"/><Relationship Id="rId5" Type="http://schemas.openxmlformats.org/officeDocument/2006/relationships/hyperlink" Target="https://serviciosdigitales.imss.gob.mx/portal-ciudadano-web-externo/derechohabientes/tramite/registro" TargetMode="External"/><Relationship Id="rId4" Type="http://schemas.openxmlformats.org/officeDocument/2006/relationships/hyperlink" Target="https://apps2.itson.edu.mx/ci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34;p58"/>
          <p:cNvSpPr txBox="1">
            <a:spLocks noGrp="1"/>
          </p:cNvSpPr>
          <p:nvPr>
            <p:ph type="ctrTitle"/>
          </p:nvPr>
        </p:nvSpPr>
        <p:spPr>
          <a:xfrm>
            <a:off x="2351850" y="1193132"/>
            <a:ext cx="4440300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 dirty="0"/>
              <a:t>Tutoría Inicial</a:t>
            </a:r>
            <a:endParaRPr sz="4800" dirty="0"/>
          </a:p>
        </p:txBody>
      </p:sp>
      <p:sp>
        <p:nvSpPr>
          <p:cNvPr id="7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11509" y="2475834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  <a:t>Tutor (a): </a:t>
            </a:r>
            <a:b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</a:br>
            <a: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  <a:t>Nombre </a:t>
            </a:r>
            <a:r>
              <a:rPr lang="es-ES" dirty="0" err="1">
                <a:latin typeface="Candara" panose="020E0502030303020204" pitchFamily="34" charset="0"/>
                <a:ea typeface="Microsoft YaHei" panose="020B0503020204020204" pitchFamily="34" charset="-122"/>
              </a:rPr>
              <a:t>Nombre</a:t>
            </a:r>
            <a:r>
              <a:rPr lang="es-ES" dirty="0">
                <a:latin typeface="Candara" panose="020E0502030303020204" pitchFamily="34" charset="0"/>
                <a:ea typeface="Microsoft YaHei" panose="020B0503020204020204" pitchFamily="34" charset="-122"/>
              </a:rPr>
              <a:t> Apellido </a:t>
            </a:r>
            <a:r>
              <a:rPr lang="es-ES" dirty="0" err="1">
                <a:latin typeface="Candara" panose="020E0502030303020204" pitchFamily="34" charset="0"/>
                <a:ea typeface="Microsoft YaHei" panose="020B0503020204020204" pitchFamily="34" charset="-122"/>
              </a:rPr>
              <a:t>Apellido</a:t>
            </a:r>
            <a:endParaRPr dirty="0">
              <a:latin typeface="Candara" panose="020E05020303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Google Shape;1534;p58">
            <a:extLst>
              <a:ext uri="{FF2B5EF4-FFF2-40B4-BE49-F238E27FC236}">
                <a16:creationId xmlns:a16="http://schemas.microsoft.com/office/drawing/2014/main" id="{EDEC11BE-0DBF-4ED8-9DD3-7011F069493C}"/>
              </a:ext>
            </a:extLst>
          </p:cNvPr>
          <p:cNvSpPr txBox="1">
            <a:spLocks/>
          </p:cNvSpPr>
          <p:nvPr/>
        </p:nvSpPr>
        <p:spPr>
          <a:xfrm>
            <a:off x="2271167" y="1856450"/>
            <a:ext cx="4440300" cy="7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 dirty="0"/>
              <a:t>Curso 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32" y="3139152"/>
            <a:ext cx="1964053" cy="90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oogle Shape;2073;p71"/>
          <p:cNvGrpSpPr/>
          <p:nvPr/>
        </p:nvGrpSpPr>
        <p:grpSpPr>
          <a:xfrm rot="774136">
            <a:off x="1581315" y="3523769"/>
            <a:ext cx="1872847" cy="585343"/>
            <a:chOff x="4345425" y="2175475"/>
            <a:chExt cx="800750" cy="176025"/>
          </a:xfrm>
        </p:grpSpPr>
        <p:sp>
          <p:nvSpPr>
            <p:cNvPr id="2074" name="Google Shape;2074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71"/>
          <p:cNvGrpSpPr/>
          <p:nvPr/>
        </p:nvGrpSpPr>
        <p:grpSpPr>
          <a:xfrm rot="774136">
            <a:off x="5663763" y="3394994"/>
            <a:ext cx="2228350" cy="585343"/>
            <a:chOff x="4345425" y="2175475"/>
            <a:chExt cx="800750" cy="176025"/>
          </a:xfrm>
        </p:grpSpPr>
        <p:sp>
          <p:nvSpPr>
            <p:cNvPr id="2077" name="Google Shape;2077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71"/>
          <p:cNvGrpSpPr/>
          <p:nvPr/>
        </p:nvGrpSpPr>
        <p:grpSpPr>
          <a:xfrm rot="774136">
            <a:off x="1233565" y="1570281"/>
            <a:ext cx="2082008" cy="585343"/>
            <a:chOff x="4345425" y="2175475"/>
            <a:chExt cx="800750" cy="176025"/>
          </a:xfrm>
        </p:grpSpPr>
        <p:sp>
          <p:nvSpPr>
            <p:cNvPr id="2080" name="Google Shape;2080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2" name="Google Shape;2082;p71"/>
          <p:cNvGrpSpPr/>
          <p:nvPr/>
        </p:nvGrpSpPr>
        <p:grpSpPr>
          <a:xfrm rot="774136">
            <a:off x="5845794" y="1278072"/>
            <a:ext cx="1303213" cy="585343"/>
            <a:chOff x="4345425" y="2175475"/>
            <a:chExt cx="800750" cy="176025"/>
          </a:xfrm>
        </p:grpSpPr>
        <p:sp>
          <p:nvSpPr>
            <p:cNvPr id="2083" name="Google Shape;2083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5" name="Google Shape;2085;p71"/>
          <p:cNvSpPr txBox="1">
            <a:spLocks noGrp="1"/>
          </p:cNvSpPr>
          <p:nvPr>
            <p:ph type="ctrTitle" idx="3"/>
          </p:nvPr>
        </p:nvSpPr>
        <p:spPr>
          <a:xfrm>
            <a:off x="5587694" y="2066061"/>
            <a:ext cx="2343669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Prescripción del ejercicio físico</a:t>
            </a:r>
            <a:endParaRPr sz="1800" dirty="0"/>
          </a:p>
        </p:txBody>
      </p:sp>
      <p:sp>
        <p:nvSpPr>
          <p:cNvPr id="2088" name="Google Shape;2088;p71"/>
          <p:cNvSpPr txBox="1">
            <a:spLocks noGrp="1"/>
          </p:cNvSpPr>
          <p:nvPr>
            <p:ph type="ctrTitle"/>
          </p:nvPr>
        </p:nvSpPr>
        <p:spPr>
          <a:xfrm>
            <a:off x="5259331" y="1391025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Enfermería</a:t>
            </a:r>
            <a:endParaRPr sz="1800" dirty="0"/>
          </a:p>
        </p:txBody>
      </p:sp>
      <p:sp>
        <p:nvSpPr>
          <p:cNvPr id="2090" name="Google Shape;2090;p71"/>
          <p:cNvSpPr txBox="1">
            <a:spLocks noGrp="1"/>
          </p:cNvSpPr>
          <p:nvPr>
            <p:ph type="ctrTitle" idx="4"/>
          </p:nvPr>
        </p:nvSpPr>
        <p:spPr>
          <a:xfrm>
            <a:off x="1121073" y="161079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Apoyo psicológico y consejería</a:t>
            </a:r>
            <a:endParaRPr sz="1800" dirty="0"/>
          </a:p>
        </p:txBody>
      </p:sp>
      <p:sp>
        <p:nvSpPr>
          <p:cNvPr id="2092" name="Google Shape;2092;p71"/>
          <p:cNvSpPr txBox="1">
            <a:spLocks noGrp="1"/>
          </p:cNvSpPr>
          <p:nvPr>
            <p:ph type="ctrTitle" idx="7"/>
          </p:nvPr>
        </p:nvSpPr>
        <p:spPr>
          <a:xfrm>
            <a:off x="1138892" y="3583772"/>
            <a:ext cx="2603262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Atención</a:t>
            </a:r>
            <a:br>
              <a:rPr lang="en" sz="1800" dirty="0"/>
            </a:br>
            <a:r>
              <a:rPr lang="en" sz="1800" dirty="0"/>
              <a:t> nutricia</a:t>
            </a:r>
            <a:endParaRPr sz="1800" dirty="0"/>
          </a:p>
        </p:txBody>
      </p:sp>
      <p:sp>
        <p:nvSpPr>
          <p:cNvPr id="2093" name="Google Shape;2093;p71"/>
          <p:cNvSpPr txBox="1">
            <a:spLocks noGrp="1"/>
          </p:cNvSpPr>
          <p:nvPr>
            <p:ph type="title" idx="8"/>
          </p:nvPr>
        </p:nvSpPr>
        <p:spPr>
          <a:xfrm>
            <a:off x="616516" y="15859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s-ES" altLang="es-MX" sz="3200" dirty="0"/>
              <a:t>Centro de Universidad Saludable</a:t>
            </a:r>
          </a:p>
        </p:txBody>
      </p:sp>
      <p:grpSp>
        <p:nvGrpSpPr>
          <p:cNvPr id="2094" name="Google Shape;2094;p71"/>
          <p:cNvGrpSpPr/>
          <p:nvPr/>
        </p:nvGrpSpPr>
        <p:grpSpPr>
          <a:xfrm>
            <a:off x="1700574" y="623138"/>
            <a:ext cx="5620945" cy="176025"/>
            <a:chOff x="4345425" y="2175475"/>
            <a:chExt cx="800750" cy="176025"/>
          </a:xfrm>
        </p:grpSpPr>
        <p:sp>
          <p:nvSpPr>
            <p:cNvPr id="2095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71"/>
          <p:cNvGrpSpPr/>
          <p:nvPr/>
        </p:nvGrpSpPr>
        <p:grpSpPr>
          <a:xfrm rot="5646265" flipH="1">
            <a:off x="637436" y="30700"/>
            <a:ext cx="595080" cy="675869"/>
            <a:chOff x="5464100" y="4208075"/>
            <a:chExt cx="494625" cy="579650"/>
          </a:xfrm>
        </p:grpSpPr>
        <p:sp>
          <p:nvSpPr>
            <p:cNvPr id="2098" name="Google Shape;2098;p71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1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1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1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1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1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1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1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1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1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200497" y="799163"/>
            <a:ext cx="6628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b="1" dirty="0">
                <a:latin typeface="Candara" panose="020E0502030303020204" pitchFamily="34" charset="0"/>
              </a:rPr>
              <a:t>Te brinda atención temprana, oportuna y profesional en los aspectos de la salud física y salud emocional. A través de: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71" name="Google Shape;2077;p71"/>
          <p:cNvSpPr/>
          <p:nvPr/>
        </p:nvSpPr>
        <p:spPr>
          <a:xfrm rot="774136">
            <a:off x="1332455" y="2421323"/>
            <a:ext cx="1778403" cy="573701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2077;p71"/>
          <p:cNvSpPr/>
          <p:nvPr/>
        </p:nvSpPr>
        <p:spPr>
          <a:xfrm rot="336435">
            <a:off x="5666710" y="2140067"/>
            <a:ext cx="2356064" cy="490617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2092;p71"/>
          <p:cNvSpPr txBox="1">
            <a:spLocks/>
          </p:cNvSpPr>
          <p:nvPr/>
        </p:nvSpPr>
        <p:spPr>
          <a:xfrm>
            <a:off x="996006" y="255543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sz="1800" dirty="0"/>
              <a:t>Consulta médica</a:t>
            </a:r>
          </a:p>
        </p:txBody>
      </p:sp>
      <p:sp>
        <p:nvSpPr>
          <p:cNvPr id="74" name="Google Shape;2092;p71"/>
          <p:cNvSpPr txBox="1">
            <a:spLocks/>
          </p:cNvSpPr>
          <p:nvPr/>
        </p:nvSpPr>
        <p:spPr>
          <a:xfrm>
            <a:off x="5491161" y="3378306"/>
            <a:ext cx="2276461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sz="1800" dirty="0"/>
              <a:t>Actividades recreativas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516890" y="3990966"/>
            <a:ext cx="2211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latin typeface="Candara" panose="020E0502030303020204" pitchFamily="34" charset="0"/>
              </a:rPr>
              <a:t>Talleres, actividades deportivas, conferencias, ferias, etc.​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16890" y="2711988"/>
            <a:ext cx="2864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altLang="es-MX" b="1" dirty="0">
                <a:latin typeface="Candara" panose="020E0502030303020204" pitchFamily="34" charset="0"/>
              </a:rPr>
              <a:t>Modalidades: atención personalizada, grupal, colectiva</a:t>
            </a:r>
            <a:endParaRPr lang="es-MX" altLang="es-MX" dirty="0">
              <a:latin typeface="Candara" panose="020E0502030303020204" pitchFamily="34" charset="0"/>
            </a:endParaRPr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88" y="4540556"/>
            <a:ext cx="1483731" cy="684394"/>
          </a:xfrm>
          <a:prstGeom prst="rect">
            <a:avLst/>
          </a:prstGeom>
        </p:spPr>
      </p:pic>
      <p:pic>
        <p:nvPicPr>
          <p:cNvPr id="4098" name="Picture 2" descr="Logo-Consulta-Médica | Dr Antonio Ta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5" y="2286102"/>
            <a:ext cx="537882" cy="8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ustración de Joven Nutricionista E Ingredientes y más Vectores Libres de  Derechos de Nutricionista - Nutricionista, Gráfico, Comida escola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3183" r="4511" b="-7896"/>
          <a:stretch/>
        </p:blipFill>
        <p:spPr bwMode="auto">
          <a:xfrm rot="20566823">
            <a:off x="630383" y="3440483"/>
            <a:ext cx="1291724" cy="10925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poyo Estudiantes – FEN UCHI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t="2714" r="20362" b="2839"/>
          <a:stretch/>
        </p:blipFill>
        <p:spPr bwMode="auto">
          <a:xfrm>
            <a:off x="540115" y="1150857"/>
            <a:ext cx="847488" cy="9604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nfermero PNG , Vector De Enfermera, Enfermera De Dibujos Animados,  Enfermero PNG PNG y PSD para Descargar Gratis | Pngtre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10657" r="4854" b="8372"/>
          <a:stretch/>
        </p:blipFill>
        <p:spPr bwMode="auto">
          <a:xfrm>
            <a:off x="7392902" y="940698"/>
            <a:ext cx="1096973" cy="10379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ágenes de Ejercicio - Descarga gratuita e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-10905" r="-620" b="8992"/>
          <a:stretch/>
        </p:blipFill>
        <p:spPr bwMode="auto">
          <a:xfrm>
            <a:off x="7861205" y="1926122"/>
            <a:ext cx="942574" cy="9606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iguras de palitos. educación, taller, conferenciante. Dibujado a mano  doodle personaje de diseño de dibujos animados de arte de línea. nr.8  4217124 Vector en Vecteez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3953" r="10441" b="6367"/>
          <a:stretch/>
        </p:blipFill>
        <p:spPr bwMode="auto">
          <a:xfrm>
            <a:off x="7619498" y="3275680"/>
            <a:ext cx="1253522" cy="13378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Google Shape;979;g22af9d2fb5f_1_146">
            <a:extLst>
              <a:ext uri="{FF2B5EF4-FFF2-40B4-BE49-F238E27FC236}">
                <a16:creationId xmlns:a16="http://schemas.microsoft.com/office/drawing/2014/main" id="{C5B67ECD-6337-44A5-9209-9C19B0EC4E3B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58154" y="2092412"/>
            <a:ext cx="2318372" cy="9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65"/>
          <p:cNvGrpSpPr/>
          <p:nvPr/>
        </p:nvGrpSpPr>
        <p:grpSpPr>
          <a:xfrm rot="474737">
            <a:off x="3032183" y="4140432"/>
            <a:ext cx="2426923" cy="718960"/>
            <a:chOff x="4345425" y="2175475"/>
            <a:chExt cx="800750" cy="176025"/>
          </a:xfrm>
        </p:grpSpPr>
        <p:sp>
          <p:nvSpPr>
            <p:cNvPr id="1779" name="Google Shape;1779;p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2" name="Google Shape;1782;p65"/>
          <p:cNvSpPr txBox="1">
            <a:spLocks noGrp="1"/>
          </p:cNvSpPr>
          <p:nvPr>
            <p:ph type="ctrTitle"/>
          </p:nvPr>
        </p:nvSpPr>
        <p:spPr>
          <a:xfrm>
            <a:off x="1146602" y="205409"/>
            <a:ext cx="6114357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Centro de Universidad Saludable</a:t>
            </a:r>
            <a:endParaRPr sz="2800" dirty="0"/>
          </a:p>
        </p:txBody>
      </p:sp>
      <p:sp>
        <p:nvSpPr>
          <p:cNvPr id="69" name="Google Shape;1747;p64"/>
          <p:cNvSpPr/>
          <p:nvPr/>
        </p:nvSpPr>
        <p:spPr>
          <a:xfrm rot="15564095">
            <a:off x="228141" y="1762376"/>
            <a:ext cx="1678376" cy="883762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2094;p71"/>
          <p:cNvGrpSpPr/>
          <p:nvPr/>
        </p:nvGrpSpPr>
        <p:grpSpPr>
          <a:xfrm>
            <a:off x="1761528" y="546899"/>
            <a:ext cx="5620945" cy="176025"/>
            <a:chOff x="4345425" y="2175475"/>
            <a:chExt cx="800750" cy="176025"/>
          </a:xfrm>
        </p:grpSpPr>
        <p:sp>
          <p:nvSpPr>
            <p:cNvPr id="82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31838" y="927505"/>
            <a:ext cx="7143229" cy="3014288"/>
          </a:xfrm>
        </p:spPr>
        <p:txBody>
          <a:bodyPr/>
          <a:lstStyle/>
          <a:p>
            <a:pPr>
              <a:defRPr/>
            </a:pP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 </a:t>
            </a:r>
            <a:r>
              <a:rPr lang="es-MX" sz="1800" b="1" dirty="0">
                <a:solidFill>
                  <a:schemeClr val="bg2"/>
                </a:solidFill>
                <a:latin typeface="Candara" panose="020E0502030303020204" pitchFamily="34" charset="0"/>
              </a:rPr>
              <a:t>Ubicación:</a:t>
            </a:r>
            <a:endParaRPr lang="es-MX" sz="1800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algn="l">
              <a:defRPr/>
            </a:pP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Unidad Obregón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: </a:t>
            </a: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Campus </a:t>
            </a:r>
            <a:r>
              <a:rPr lang="es-MX" sz="1500" b="1" dirty="0" err="1">
                <a:solidFill>
                  <a:schemeClr val="bg2"/>
                </a:solidFill>
                <a:latin typeface="Candara" panose="020E0502030303020204" pitchFamily="34" charset="0"/>
              </a:rPr>
              <a:t>Náinari</a:t>
            </a:r>
            <a:b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Centro de Universidad Saludable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: Edificio potros, espaldas del </a:t>
            </a:r>
            <a:r>
              <a:rPr lang="es-MX" sz="1500" dirty="0" err="1">
                <a:solidFill>
                  <a:schemeClr val="bg2"/>
                </a:solidFill>
                <a:latin typeface="Candara" panose="020E0502030303020204" pitchFamily="34" charset="0"/>
              </a:rPr>
              <a:t>kiawa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, 2do piso</a:t>
            </a:r>
          </a:p>
          <a:p>
            <a:pPr algn="l">
              <a:defRPr/>
            </a:pP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Tel. (644) 4109000 ext. 1495</a:t>
            </a:r>
            <a:b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  <a:cs typeface="Arial" charset="0"/>
              </a:rPr>
              <a:t>Enfermería y atención médica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  <a:cs typeface="Arial" charset="0"/>
              </a:rPr>
              <a:t>, edificio 500 (planta baja)</a:t>
            </a:r>
          </a:p>
          <a:p>
            <a:pPr algn="l">
              <a:defRPr/>
            </a:pP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Correo para solicitar citas o información: </a:t>
            </a:r>
            <a:br>
              <a:rPr lang="es-MX" sz="1500" dirty="0">
                <a:solidFill>
                  <a:srgbClr val="333333"/>
                </a:solidFill>
                <a:latin typeface="Candara" panose="020E0502030303020204" pitchFamily="34" charset="0"/>
              </a:rPr>
            </a:br>
            <a:r>
              <a:rPr lang="es-MX" sz="1500" dirty="0">
                <a:solidFill>
                  <a:srgbClr val="0066CC"/>
                </a:solidFill>
                <a:latin typeface="Candara" panose="020E0502030303020204" pitchFamily="34" charset="0"/>
                <a:hlinkClick r:id="rId3"/>
              </a:rPr>
              <a:t>consultorio.salud@itson.edu.mx</a:t>
            </a:r>
            <a:endParaRPr lang="es-MX" sz="1500" dirty="0">
              <a:solidFill>
                <a:srgbClr val="0066CC"/>
              </a:solidFill>
              <a:latin typeface="Candara" panose="020E0502030303020204" pitchFamily="34" charset="0"/>
            </a:endParaRPr>
          </a:p>
          <a:p>
            <a:pPr algn="l">
              <a:defRPr/>
            </a:pPr>
            <a:b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		Campus Centro</a:t>
            </a:r>
            <a:b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Atención médica y Enfermería: 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edificio 200</a:t>
            </a:r>
          </a:p>
          <a:p>
            <a:pPr algn="l">
              <a:defRPr/>
            </a:pPr>
            <a:r>
              <a:rPr lang="es-MX" sz="1500" b="1" dirty="0">
                <a:solidFill>
                  <a:schemeClr val="bg2"/>
                </a:solidFill>
                <a:latin typeface="Candara" panose="020E0502030303020204" pitchFamily="34" charset="0"/>
              </a:rPr>
              <a:t>Nutrición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: Edificio CEVE, segundo piso </a:t>
            </a:r>
            <a:r>
              <a:rPr lang="es-MX" sz="1500" dirty="0" err="1">
                <a:solidFill>
                  <a:schemeClr val="bg2"/>
                </a:solidFill>
                <a:latin typeface="Candara" panose="020E0502030303020204" pitchFamily="34" charset="0"/>
              </a:rPr>
              <a:t>Cub</a:t>
            </a:r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. 26 </a:t>
            </a:r>
          </a:p>
          <a:p>
            <a:pPr algn="l">
              <a:defRPr/>
            </a:pPr>
            <a:r>
              <a:rPr lang="es-MX" sz="1500" dirty="0">
                <a:solidFill>
                  <a:srgbClr val="0066CC"/>
                </a:solidFill>
                <a:latin typeface="Candara" panose="020E0502030303020204" pitchFamily="34" charset="0"/>
                <a:hlinkClick r:id="rId4"/>
              </a:rPr>
              <a:t>saludable.centro@itson.edu.mx</a:t>
            </a:r>
            <a:endParaRPr lang="es-MX" sz="1500" dirty="0">
              <a:solidFill>
                <a:srgbClr val="333333"/>
              </a:solidFill>
              <a:latin typeface="Candara" panose="020E0502030303020204" pitchFamily="34" charset="0"/>
            </a:endParaRPr>
          </a:p>
        </p:txBody>
      </p:sp>
      <p:pic>
        <p:nvPicPr>
          <p:cNvPr id="36" name="Google Shape;960;g22af9d2fb5f_1_32">
            <a:extLst>
              <a:ext uri="{FF2B5EF4-FFF2-40B4-BE49-F238E27FC236}">
                <a16:creationId xmlns:a16="http://schemas.microsoft.com/office/drawing/2014/main" id="{8DB1A184-E9C4-4655-8F0C-223F7904076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02" y="95996"/>
            <a:ext cx="1807739" cy="111048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EA0AD8B2-EBF9-4324-9462-07DE6A54D243}"/>
              </a:ext>
            </a:extLst>
          </p:cNvPr>
          <p:cNvSpPr txBox="1"/>
          <p:nvPr/>
        </p:nvSpPr>
        <p:spPr>
          <a:xfrm>
            <a:off x="1953895" y="4256305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bg2"/>
                </a:solidFill>
                <a:latin typeface="Candara" panose="020E0502030303020204" pitchFamily="34" charset="0"/>
              </a:rPr>
              <a:t>Responsable del programa de universidad saludable</a:t>
            </a:r>
            <a:r>
              <a:rPr lang="es-MX" sz="1400" b="1" dirty="0">
                <a:solidFill>
                  <a:srgbClr val="333333"/>
                </a:solidFill>
                <a:latin typeface="Candara" panose="020E0502030303020204" pitchFamily="34" charset="0"/>
              </a:rPr>
              <a:t>.</a:t>
            </a:r>
            <a:endParaRPr lang="es-MX" sz="1400" dirty="0">
              <a:solidFill>
                <a:srgbClr val="333333"/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s-MX" sz="1400" dirty="0">
                <a:solidFill>
                  <a:schemeClr val="bg2"/>
                </a:solidFill>
                <a:latin typeface="Candara" panose="020E0502030303020204" pitchFamily="34" charset="0"/>
              </a:rPr>
              <a:t>Lic. Isrrael Rayos Luna</a:t>
            </a:r>
          </a:p>
          <a:p>
            <a:pPr algn="ctr">
              <a:defRPr/>
            </a:pPr>
            <a:r>
              <a:rPr lang="es-MX" sz="1400" dirty="0">
                <a:solidFill>
                  <a:srgbClr val="0066CC"/>
                </a:solidFill>
                <a:latin typeface="Candara" panose="020E0502030303020204" pitchFamily="34" charset="0"/>
                <a:hlinkClick r:id="rId6"/>
              </a:rPr>
              <a:t>isrrael.rayos@itson.edu.mx</a:t>
            </a:r>
            <a:endParaRPr lang="es-MX" sz="1400" dirty="0">
              <a:solidFill>
                <a:srgbClr val="333333"/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81E337A9-4F2F-4C35-AB0D-8270AC1BE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17620" r="82332" b="71094"/>
          <a:stretch/>
        </p:blipFill>
        <p:spPr bwMode="auto">
          <a:xfrm>
            <a:off x="5826642" y="2428870"/>
            <a:ext cx="535606" cy="6428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590E0A9A-DE69-4599-B636-C110262B5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3" t="17300" r="44166" b="71363"/>
          <a:stretch/>
        </p:blipFill>
        <p:spPr bwMode="auto">
          <a:xfrm>
            <a:off x="5777456" y="3206217"/>
            <a:ext cx="584792" cy="5830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1EE206FE-A1EC-4A1F-8D6E-170D0C40E69D}"/>
              </a:ext>
            </a:extLst>
          </p:cNvPr>
          <p:cNvSpPr txBox="1"/>
          <p:nvPr/>
        </p:nvSpPr>
        <p:spPr>
          <a:xfrm>
            <a:off x="6362248" y="254915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  <a:hlinkClick r:id="rId8"/>
              </a:rPr>
              <a:t>Universidad Saludable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056EF95-7774-431E-BF1A-82B81EAFDE18}"/>
              </a:ext>
            </a:extLst>
          </p:cNvPr>
          <p:cNvSpPr txBox="1"/>
          <p:nvPr/>
        </p:nvSpPr>
        <p:spPr>
          <a:xfrm>
            <a:off x="6335866" y="340388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  <a:hlinkClick r:id="rId9"/>
              </a:rPr>
              <a:t>Universidad Saludable</a:t>
            </a:r>
            <a:endParaRPr lang="es-MX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gratuito ilustración del concepto de tomar notas">
            <a:extLst>
              <a:ext uri="{FF2B5EF4-FFF2-40B4-BE49-F238E27FC236}">
                <a16:creationId xmlns:a16="http://schemas.microsoft.com/office/drawing/2014/main" id="{3287E75B-63E8-4775-8D1B-3F8243BE8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9240" r="7829" b="8977"/>
          <a:stretch/>
        </p:blipFill>
        <p:spPr bwMode="auto">
          <a:xfrm>
            <a:off x="242129" y="2147956"/>
            <a:ext cx="2415066" cy="24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8" name="Google Shape;1778;p65"/>
          <p:cNvGrpSpPr/>
          <p:nvPr/>
        </p:nvGrpSpPr>
        <p:grpSpPr>
          <a:xfrm rot="474737">
            <a:off x="3384621" y="822650"/>
            <a:ext cx="3290578" cy="693657"/>
            <a:chOff x="4345425" y="2175475"/>
            <a:chExt cx="800750" cy="176025"/>
          </a:xfrm>
        </p:grpSpPr>
        <p:sp>
          <p:nvSpPr>
            <p:cNvPr id="1779" name="Google Shape;1779;p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2" name="Google Shape;1782;p65"/>
          <p:cNvSpPr txBox="1">
            <a:spLocks noGrp="1"/>
          </p:cNvSpPr>
          <p:nvPr>
            <p:ph type="ctrTitle"/>
          </p:nvPr>
        </p:nvSpPr>
        <p:spPr>
          <a:xfrm>
            <a:off x="1146602" y="205409"/>
            <a:ext cx="6114357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Centro de Universidad Saludable</a:t>
            </a:r>
            <a:endParaRPr sz="2800" dirty="0"/>
          </a:p>
        </p:txBody>
      </p:sp>
      <p:grpSp>
        <p:nvGrpSpPr>
          <p:cNvPr id="1792" name="Google Shape;1792;p65"/>
          <p:cNvGrpSpPr/>
          <p:nvPr/>
        </p:nvGrpSpPr>
        <p:grpSpPr>
          <a:xfrm rot="807327">
            <a:off x="275246" y="155442"/>
            <a:ext cx="1354233" cy="1450751"/>
            <a:chOff x="1857000" y="3245400"/>
            <a:chExt cx="1233825" cy="1186575"/>
          </a:xfrm>
        </p:grpSpPr>
        <p:sp>
          <p:nvSpPr>
            <p:cNvPr id="1793" name="Google Shape;1793;p65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5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5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5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65"/>
          <p:cNvGrpSpPr/>
          <p:nvPr/>
        </p:nvGrpSpPr>
        <p:grpSpPr>
          <a:xfrm rot="2004445">
            <a:off x="646115" y="473755"/>
            <a:ext cx="521472" cy="1128409"/>
            <a:chOff x="2946668" y="3613769"/>
            <a:chExt cx="640047" cy="1096481"/>
          </a:xfrm>
        </p:grpSpPr>
        <p:sp>
          <p:nvSpPr>
            <p:cNvPr id="1800" name="Google Shape;1800;p65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5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5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5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5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5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5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2094;p71"/>
          <p:cNvGrpSpPr/>
          <p:nvPr/>
        </p:nvGrpSpPr>
        <p:grpSpPr>
          <a:xfrm>
            <a:off x="1700574" y="623138"/>
            <a:ext cx="5620945" cy="176025"/>
            <a:chOff x="4345425" y="2175475"/>
            <a:chExt cx="800750" cy="176025"/>
          </a:xfrm>
        </p:grpSpPr>
        <p:sp>
          <p:nvSpPr>
            <p:cNvPr id="82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006100" y="880584"/>
            <a:ext cx="6036526" cy="3217493"/>
          </a:xfrm>
        </p:spPr>
        <p:txBody>
          <a:bodyPr/>
          <a:lstStyle/>
          <a:p>
            <a:r>
              <a:rPr lang="es-MX" sz="1800" b="1" dirty="0">
                <a:latin typeface="Candara" panose="020E0502030303020204" pitchFamily="34" charset="0"/>
              </a:rPr>
              <a:t>En ​Unidad Navojoa</a:t>
            </a:r>
            <a:br>
              <a:rPr lang="es-MX" sz="1800" b="1" dirty="0">
                <a:latin typeface="Candara" panose="020E0502030303020204" pitchFamily="34" charset="0"/>
              </a:rPr>
            </a:br>
            <a:endParaRPr lang="es-MX" sz="1800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</a:rPr>
              <a:t>Responsable: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Lic. Mireya Guadalupe Rojas Ávalos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  <a:hlinkClick r:id="rId4"/>
              </a:rPr>
              <a:t>mireya.rojas@itson.edu.mx</a:t>
            </a:r>
            <a:br>
              <a:rPr lang="es-MX" b="1" dirty="0">
                <a:latin typeface="Candara" panose="020E0502030303020204" pitchFamily="34" charset="0"/>
              </a:rPr>
            </a:b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</a:rPr>
              <a:t>​- Atención nutricional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​</a:t>
            </a:r>
          </a:p>
          <a:p>
            <a:r>
              <a:rPr lang="es-MX" b="1" dirty="0">
                <a:latin typeface="Candara" panose="020E0502030303020204" pitchFamily="34" charset="0"/>
              </a:rPr>
              <a:t>​​​- Atención psicológica: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Mtra. Bárbara Machado Borrell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barbara.machado@itson.edu.mx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Edificio CAS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latin typeface="Candara" panose="020E0502030303020204" pitchFamily="34" charset="0"/>
              </a:rPr>
              <a:t>Teléfono (642) 422 5929, ext. 5090</a:t>
            </a:r>
          </a:p>
          <a:p>
            <a:endParaRPr lang="es-MX" sz="1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65"/>
          <p:cNvSpPr/>
          <p:nvPr/>
        </p:nvSpPr>
        <p:spPr>
          <a:xfrm rot="474737">
            <a:off x="274629" y="3334494"/>
            <a:ext cx="1952719" cy="519672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65"/>
          <p:cNvSpPr txBox="1">
            <a:spLocks noGrp="1"/>
          </p:cNvSpPr>
          <p:nvPr>
            <p:ph type="ctrTitle"/>
          </p:nvPr>
        </p:nvSpPr>
        <p:spPr>
          <a:xfrm>
            <a:off x="1146602" y="205409"/>
            <a:ext cx="6114357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Centro de Universidad Saludable</a:t>
            </a:r>
            <a:endParaRPr sz="2800" dirty="0"/>
          </a:p>
        </p:txBody>
      </p:sp>
      <p:grpSp>
        <p:nvGrpSpPr>
          <p:cNvPr id="81" name="Google Shape;2094;p71"/>
          <p:cNvGrpSpPr/>
          <p:nvPr/>
        </p:nvGrpSpPr>
        <p:grpSpPr>
          <a:xfrm>
            <a:off x="1700574" y="623138"/>
            <a:ext cx="5620945" cy="176025"/>
            <a:chOff x="4345425" y="2175475"/>
            <a:chExt cx="800750" cy="176025"/>
          </a:xfrm>
        </p:grpSpPr>
        <p:sp>
          <p:nvSpPr>
            <p:cNvPr id="82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44769" y="796107"/>
            <a:ext cx="5127944" cy="3217493"/>
          </a:xfrm>
        </p:spPr>
        <p:txBody>
          <a:bodyPr/>
          <a:lstStyle/>
          <a:p>
            <a:r>
              <a:rPr lang="es-MX" sz="1800" b="1" dirty="0">
                <a:solidFill>
                  <a:schemeClr val="bg2"/>
                </a:solidFill>
                <a:latin typeface="Candara" panose="020E0502030303020204" pitchFamily="34" charset="0"/>
              </a:rPr>
              <a:t> </a:t>
            </a:r>
            <a:r>
              <a:rPr lang="es-MX" sz="1800" b="1" dirty="0">
                <a:latin typeface="Candara" panose="020E0502030303020204" pitchFamily="34" charset="0"/>
              </a:rPr>
              <a:t>En ​Unidad Guaymas</a:t>
            </a:r>
          </a:p>
          <a:p>
            <a:pPr algn="l"/>
            <a:r>
              <a:rPr lang="es-MX" sz="1400" b="1" dirty="0">
                <a:latin typeface="Candara" panose="020E0502030303020204" pitchFamily="34" charset="0"/>
              </a:rPr>
              <a:t>Responsable: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b="1" dirty="0">
                <a:latin typeface="Candara" panose="020E0502030303020204" pitchFamily="34" charset="0"/>
              </a:rPr>
              <a:t>Mtra. </a:t>
            </a:r>
            <a:r>
              <a:rPr lang="es-MX" sz="1400" b="1" dirty="0" err="1">
                <a:latin typeface="Candara" panose="020E0502030303020204" pitchFamily="34" charset="0"/>
              </a:rPr>
              <a:t>Damari</a:t>
            </a:r>
            <a:r>
              <a:rPr lang="es-MX" sz="1400" b="1" dirty="0">
                <a:latin typeface="Candara" panose="020E0502030303020204" pitchFamily="34" charset="0"/>
              </a:rPr>
              <a:t> </a:t>
            </a:r>
            <a:r>
              <a:rPr lang="es-MX" sz="1400" b="1" dirty="0" err="1">
                <a:latin typeface="Candara" panose="020E0502030303020204" pitchFamily="34" charset="0"/>
              </a:rPr>
              <a:t>Asbel</a:t>
            </a:r>
            <a:r>
              <a:rPr lang="es-MX" sz="1400" b="1" dirty="0">
                <a:latin typeface="Candara" panose="020E0502030303020204" pitchFamily="34" charset="0"/>
              </a:rPr>
              <a:t> Rodríguez Ruíz</a:t>
            </a:r>
            <a:br>
              <a:rPr lang="es-MX" sz="1400" b="1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Edificio 200, planta baja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Extensión 6056</a:t>
            </a:r>
            <a:br>
              <a:rPr lang="es-MX" sz="1400" dirty="0">
                <a:latin typeface="Candara" panose="020E0502030303020204" pitchFamily="34" charset="0"/>
              </a:rPr>
            </a:br>
            <a:endParaRPr lang="es-MX" sz="1400" dirty="0">
              <a:latin typeface="Candara" panose="020E0502030303020204" pitchFamily="34" charset="0"/>
            </a:endParaRPr>
          </a:p>
          <a:p>
            <a:pPr algn="l"/>
            <a:r>
              <a:rPr lang="es-MX" sz="1400" dirty="0">
                <a:latin typeface="Candara" panose="020E0502030303020204" pitchFamily="34" charset="0"/>
              </a:rPr>
              <a:t>-</a:t>
            </a:r>
            <a:r>
              <a:rPr lang="es-MX" sz="1400" b="1" dirty="0">
                <a:latin typeface="Candara" panose="020E0502030303020204" pitchFamily="34" charset="0"/>
              </a:rPr>
              <a:t>Enfermería: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b="1" dirty="0" err="1">
                <a:latin typeface="Candara" panose="020E0502030303020204" pitchFamily="34" charset="0"/>
              </a:rPr>
              <a:t>Ramon</a:t>
            </a:r>
            <a:r>
              <a:rPr lang="es-MX" sz="1400" b="1" dirty="0">
                <a:latin typeface="Candara" panose="020E0502030303020204" pitchFamily="34" charset="0"/>
              </a:rPr>
              <a:t> Rafael </a:t>
            </a:r>
            <a:r>
              <a:rPr lang="es-MX" sz="1400" b="1" dirty="0" err="1">
                <a:latin typeface="Candara" panose="020E0502030303020204" pitchFamily="34" charset="0"/>
              </a:rPr>
              <a:t>Garcia</a:t>
            </a:r>
            <a:r>
              <a:rPr lang="es-MX" sz="1400" b="1" dirty="0">
                <a:latin typeface="Candara" panose="020E0502030303020204" pitchFamily="34" charset="0"/>
              </a:rPr>
              <a:t> Cabrera</a:t>
            </a:r>
            <a:br>
              <a:rPr lang="es-MX" sz="1400" b="1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Edificio cafetería, lado sur, cubículo sin número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Ramon.garciac@itson.edu.mx </a:t>
            </a:r>
            <a:br>
              <a:rPr lang="es-MX" sz="1400" dirty="0">
                <a:latin typeface="Candara" panose="020E0502030303020204" pitchFamily="34" charset="0"/>
              </a:rPr>
            </a:br>
            <a:endParaRPr lang="es-MX" sz="1400" dirty="0">
              <a:latin typeface="Candara" panose="020E0502030303020204" pitchFamily="34" charset="0"/>
            </a:endParaRPr>
          </a:p>
          <a:p>
            <a:pPr algn="l"/>
            <a:r>
              <a:rPr lang="es-MX" sz="1400" dirty="0">
                <a:latin typeface="Candara" panose="020E0502030303020204" pitchFamily="34" charset="0"/>
              </a:rPr>
              <a:t>-</a:t>
            </a:r>
            <a:r>
              <a:rPr lang="es-MX" sz="1400" b="1" dirty="0">
                <a:latin typeface="Candara" panose="020E0502030303020204" pitchFamily="34" charset="0"/>
              </a:rPr>
              <a:t>Apoyo psicológico: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b="1" dirty="0">
                <a:latin typeface="Candara" panose="020E0502030303020204" pitchFamily="34" charset="0"/>
              </a:rPr>
              <a:t>Mtra. Reyna </a:t>
            </a:r>
            <a:r>
              <a:rPr lang="es-MX" sz="1400" b="1" dirty="0" err="1">
                <a:latin typeface="Candara" panose="020E0502030303020204" pitchFamily="34" charset="0"/>
              </a:rPr>
              <a:t>Eos</a:t>
            </a:r>
            <a:r>
              <a:rPr lang="es-MX" sz="1400" b="1" dirty="0">
                <a:latin typeface="Candara" panose="020E0502030303020204" pitchFamily="34" charset="0"/>
              </a:rPr>
              <a:t> Muñoz Velazco</a:t>
            </a:r>
            <a:r>
              <a:rPr lang="es-MX" sz="1400" dirty="0">
                <a:latin typeface="Candara" panose="020E0502030303020204" pitchFamily="34" charset="0"/>
              </a:rPr>
              <a:t> </a:t>
            </a:r>
            <a:br>
              <a:rPr lang="es-MX" sz="1400" dirty="0">
                <a:latin typeface="Candara" panose="020E0502030303020204" pitchFamily="34" charset="0"/>
              </a:rPr>
            </a:br>
            <a:r>
              <a:rPr lang="es-MX" sz="1400" dirty="0">
                <a:latin typeface="Candara" panose="020E0502030303020204" pitchFamily="34" charset="0"/>
              </a:rPr>
              <a:t>Edificio 200, planta baja, s/n</a:t>
            </a:r>
            <a:br>
              <a:rPr lang="es-MX" sz="1400" dirty="0">
                <a:latin typeface="Candara" panose="020E0502030303020204" pitchFamily="34" charset="0"/>
              </a:rPr>
            </a:br>
            <a:endParaRPr lang="es-MX" sz="1400" dirty="0"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3219896"/>
            <a:ext cx="430618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s-MX" sz="1500" b="1" dirty="0">
                <a:latin typeface="Candara" panose="020E0502030303020204" pitchFamily="34" charset="0"/>
              </a:rPr>
            </a:br>
            <a:endParaRPr lang="es-MX" sz="1500" b="1" dirty="0">
              <a:latin typeface="Candara" panose="020E0502030303020204" pitchFamily="34" charset="0"/>
            </a:endParaRPr>
          </a:p>
          <a:p>
            <a:r>
              <a:rPr lang="es-MX" sz="1500" dirty="0">
                <a:latin typeface="Candara" panose="020E0502030303020204" pitchFamily="34" charset="0"/>
              </a:rPr>
              <a:t>-</a:t>
            </a:r>
            <a:r>
              <a:rPr lang="es-MX" sz="1500" b="1" dirty="0">
                <a:latin typeface="Candara" panose="020E0502030303020204" pitchFamily="34" charset="0"/>
              </a:rPr>
              <a:t> Enfermería</a:t>
            </a:r>
            <a:br>
              <a:rPr lang="es-MX" sz="1500" dirty="0">
                <a:latin typeface="Candara" panose="020E0502030303020204" pitchFamily="34" charset="0"/>
              </a:rPr>
            </a:br>
            <a:r>
              <a:rPr lang="es-MX" sz="1500" b="1" dirty="0">
                <a:latin typeface="Candara" panose="020E0502030303020204" pitchFamily="34" charset="0"/>
              </a:rPr>
              <a:t>Lic. Manuel Iván </a:t>
            </a:r>
            <a:r>
              <a:rPr lang="es-MX" sz="1500" b="1" dirty="0" err="1">
                <a:latin typeface="Candara" panose="020E0502030303020204" pitchFamily="34" charset="0"/>
              </a:rPr>
              <a:t>Fontes</a:t>
            </a:r>
            <a:r>
              <a:rPr lang="es-MX" sz="1500" b="1" dirty="0">
                <a:latin typeface="Candara" panose="020E0502030303020204" pitchFamily="34" charset="0"/>
              </a:rPr>
              <a:t> López</a:t>
            </a:r>
            <a:br>
              <a:rPr lang="es-MX" sz="1500" b="1" dirty="0">
                <a:latin typeface="Candara" panose="020E0502030303020204" pitchFamily="34" charset="0"/>
              </a:rPr>
            </a:br>
            <a:r>
              <a:rPr lang="es-MX" sz="1500" dirty="0">
                <a:latin typeface="Candara" panose="020E0502030303020204" pitchFamily="34" charset="0"/>
                <a:hlinkClick r:id="rId3"/>
              </a:rPr>
              <a:t>enfermeria.empalme@itson.edu.mx</a:t>
            </a:r>
            <a:br>
              <a:rPr lang="es-MX" sz="1500" dirty="0">
                <a:latin typeface="Candara" panose="020E0502030303020204" pitchFamily="34" charset="0"/>
              </a:rPr>
            </a:br>
            <a:r>
              <a:rPr lang="es-MX" sz="1500" dirty="0">
                <a:latin typeface="Candara" panose="020E0502030303020204" pitchFamily="34" charset="0"/>
              </a:rPr>
              <a:t>Extensión telefónica: 7185</a:t>
            </a:r>
            <a:br>
              <a:rPr lang="es-MX" sz="1500" dirty="0">
                <a:latin typeface="Candara" panose="020E0502030303020204" pitchFamily="34" charset="0"/>
              </a:rPr>
            </a:br>
            <a:r>
              <a:rPr lang="es-MX" sz="1500" dirty="0">
                <a:latin typeface="Candara" panose="020E0502030303020204" pitchFamily="34" charset="0"/>
              </a:rPr>
              <a:t>Ubicación: Edificio Administrativo Sección Derecha</a:t>
            </a: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55148" y="3363617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800" b="1" dirty="0">
                <a:latin typeface="Candara" panose="020E0502030303020204" pitchFamily="34" charset="0"/>
              </a:rPr>
              <a:t>​</a:t>
            </a:r>
            <a:r>
              <a:rPr lang="es-MX" sz="1600" b="1" dirty="0">
                <a:latin typeface="Candara" panose="020E0502030303020204" pitchFamily="34" charset="0"/>
              </a:rPr>
              <a:t>En ​Campus Empalme</a:t>
            </a:r>
            <a:endParaRPr lang="es-MX" dirty="0"/>
          </a:p>
        </p:txBody>
      </p:sp>
      <p:sp>
        <p:nvSpPr>
          <p:cNvPr id="37" name="Google Shape;1779;p65"/>
          <p:cNvSpPr/>
          <p:nvPr/>
        </p:nvSpPr>
        <p:spPr>
          <a:xfrm rot="474737">
            <a:off x="5232382" y="807175"/>
            <a:ext cx="1952719" cy="519672"/>
          </a:xfrm>
          <a:custGeom>
            <a:avLst/>
            <a:gdLst/>
            <a:ahLst/>
            <a:cxnLst/>
            <a:rect l="l" t="t" r="r" b="b"/>
            <a:pathLst>
              <a:path w="30520" h="6251" extrusionOk="0">
                <a:moveTo>
                  <a:pt x="28815" y="0"/>
                </a:moveTo>
                <a:cubicBezTo>
                  <a:pt x="19166" y="50"/>
                  <a:pt x="9617" y="1178"/>
                  <a:pt x="243" y="3359"/>
                </a:cubicBezTo>
                <a:cubicBezTo>
                  <a:pt x="1" y="3431"/>
                  <a:pt x="1096" y="6250"/>
                  <a:pt x="1871" y="6250"/>
                </a:cubicBezTo>
                <a:cubicBezTo>
                  <a:pt x="1897" y="6250"/>
                  <a:pt x="1923" y="6247"/>
                  <a:pt x="1948" y="6241"/>
                </a:cubicBezTo>
                <a:cubicBezTo>
                  <a:pt x="11321" y="4060"/>
                  <a:pt x="20870" y="2933"/>
                  <a:pt x="30494" y="2882"/>
                </a:cubicBezTo>
                <a:cubicBezTo>
                  <a:pt x="30519" y="2882"/>
                  <a:pt x="29742" y="0"/>
                  <a:pt x="28815" y="0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Vector gratuito grupo de personal médico que lleva iconos relacionados con la salud">
            <a:extLst>
              <a:ext uri="{FF2B5EF4-FFF2-40B4-BE49-F238E27FC236}">
                <a16:creationId xmlns:a16="http://schemas.microsoft.com/office/drawing/2014/main" id="{7E130B51-586F-4994-93E3-5B702D45D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0371" r="3417" b="9084"/>
          <a:stretch/>
        </p:blipFill>
        <p:spPr bwMode="auto">
          <a:xfrm>
            <a:off x="194687" y="1024673"/>
            <a:ext cx="2933081" cy="20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67"/>
          <p:cNvSpPr txBox="1">
            <a:spLocks noGrp="1"/>
          </p:cNvSpPr>
          <p:nvPr>
            <p:ph type="subTitle" idx="1"/>
          </p:nvPr>
        </p:nvSpPr>
        <p:spPr>
          <a:xfrm>
            <a:off x="1115934" y="785508"/>
            <a:ext cx="7071994" cy="584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>
              <a:defRPr/>
            </a:pPr>
            <a:r>
              <a:rPr lang="es-MX" sz="1400" dirty="0">
                <a:latin typeface="Candara" panose="020E0502030303020204" pitchFamily="34" charset="0"/>
              </a:rPr>
              <a:t>El objetivo del programa de 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Inglés Universitario</a:t>
            </a:r>
            <a:r>
              <a:rPr lang="es-MX" sz="1400" dirty="0">
                <a:latin typeface="Candara" panose="020E0502030303020204" pitchFamily="34" charset="0"/>
              </a:rPr>
              <a:t> es desarrollar la competencia lingüística del inglés de tal forma que el alumno sea capaz de interactuar y comunicarse.</a:t>
            </a:r>
            <a:endParaRPr lang="es-MX" sz="1600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2680979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Idiomas ITSON</a:t>
            </a:r>
            <a:endParaRPr sz="4800"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3752626" y="628690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6161411" y="2079724"/>
            <a:ext cx="2026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http://idiomas.itson.mx/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37645" y="1321109"/>
            <a:ext cx="6668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El programa de 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Inglés Universitario</a:t>
            </a: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 es de seis niveles. Estos corresponden a un nivel introductorio de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45 horas el semestre y 5 niveles de 75 horas </a:t>
            </a: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cada uno para ser cursados durante los primeros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5 o 6 semestres de la carrera</a:t>
            </a:r>
            <a:r>
              <a:rPr lang="es-MX" dirty="0">
                <a:solidFill>
                  <a:schemeClr val="bg2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04479" y="2595374"/>
            <a:ext cx="3647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Idiomas ITSON Obregón</a:t>
            </a:r>
          </a:p>
          <a:p>
            <a:pPr fontAlgn="base"/>
            <a:r>
              <a:rPr lang="es-MX" sz="1300" dirty="0">
                <a:solidFill>
                  <a:schemeClr val="bg2"/>
                </a:solidFill>
                <a:latin typeface="Candara" panose="020E0502030303020204" pitchFamily="34" charset="0"/>
              </a:rPr>
              <a:t>Edificio Idiomas Campus Náinari Antonio Caso S/N y Eusebio Kino Colonia Villa ITSON C.P. 85130 </a:t>
            </a:r>
          </a:p>
          <a:p>
            <a:pPr fontAlgn="base"/>
            <a:r>
              <a:rPr lang="es-MX" sz="1300" dirty="0">
                <a:solidFill>
                  <a:schemeClr val="bg2"/>
                </a:solidFill>
                <a:latin typeface="Candara" panose="020E0502030303020204" pitchFamily="34" charset="0"/>
              </a:rPr>
              <a:t>Ciudad Obregón, Sonora, México. </a:t>
            </a:r>
            <a:r>
              <a:rPr lang="es-MX" sz="1300" b="1" dirty="0">
                <a:solidFill>
                  <a:schemeClr val="bg2"/>
                </a:solidFill>
                <a:latin typeface="Candara" panose="020E0502030303020204" pitchFamily="34" charset="0"/>
                <a:hlinkClick r:id="rId3"/>
              </a:rPr>
              <a:t>idiomasi@itson.edu.mx</a:t>
            </a:r>
            <a:endParaRPr lang="es-MX" sz="13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fontAlgn="base"/>
            <a:r>
              <a:rPr lang="es-MX" sz="1300" dirty="0">
                <a:solidFill>
                  <a:schemeClr val="bg2"/>
                </a:solidFill>
                <a:latin typeface="Candara" panose="020E0502030303020204" pitchFamily="34" charset="0"/>
              </a:rPr>
              <a:t>+52 (644) 410-9000 ext. 1355 - 1357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265C22-CBEE-4293-953E-BD3D712A3D5B}"/>
              </a:ext>
            </a:extLst>
          </p:cNvPr>
          <p:cNvSpPr/>
          <p:nvPr/>
        </p:nvSpPr>
        <p:spPr>
          <a:xfrm>
            <a:off x="4799010" y="2601700"/>
            <a:ext cx="364745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Idiomas ITSON Guaymas</a:t>
            </a:r>
          </a:p>
          <a:p>
            <a:pPr fontAlgn="base"/>
            <a:r>
              <a:rPr lang="es-MX" sz="1300" b="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Carretera al Aeropuerto km. 3 C.P. 85400 Apartado Postal 870 Guaymas, Sonora, México. +52 (622) 221-0032 y 221-0033</a:t>
            </a:r>
            <a:endParaRPr lang="es-MX" sz="13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7C10A6-1420-4E56-87E7-8628C4603DAD}"/>
              </a:ext>
            </a:extLst>
          </p:cNvPr>
          <p:cNvSpPr/>
          <p:nvPr/>
        </p:nvSpPr>
        <p:spPr>
          <a:xfrm>
            <a:off x="3005314" y="4094934"/>
            <a:ext cx="364745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Idiomas ITSON Navojoa</a:t>
            </a:r>
            <a:b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s-MX" sz="130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Aguascalientes y Ramón Corona S/N, Colonia ITSON C.P. 85860 Navojoa, Sonora, México. </a:t>
            </a:r>
            <a:br>
              <a:rPr lang="es-MX" sz="130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</a:br>
            <a:r>
              <a:rPr lang="es-MX" sz="130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+52 (642) 422-5929</a:t>
            </a:r>
            <a:endParaRPr lang="es-MX" sz="1300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81514CF-3FE0-4F13-BE9B-99CA7C198654}"/>
              </a:ext>
            </a:extLst>
          </p:cNvPr>
          <p:cNvSpPr txBox="1"/>
          <p:nvPr/>
        </p:nvSpPr>
        <p:spPr>
          <a:xfrm>
            <a:off x="1589411" y="20797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b="0" i="0" dirty="0">
                <a:solidFill>
                  <a:schemeClr val="bg2"/>
                </a:solidFill>
                <a:effectLst/>
                <a:latin typeface="Candara" panose="020E0502030303020204" pitchFamily="34" charset="0"/>
              </a:rPr>
              <a:t>Para mayor información:</a:t>
            </a:r>
            <a:endParaRPr lang="es-MX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93EF54-B899-401B-B849-A56FC7073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9" t="6201" r="18237" b="15312"/>
          <a:stretch/>
        </p:blipFill>
        <p:spPr>
          <a:xfrm>
            <a:off x="5540724" y="1900007"/>
            <a:ext cx="2529907" cy="2022227"/>
          </a:xfrm>
          <a:prstGeom prst="rect">
            <a:avLst/>
          </a:prstGeom>
        </p:spPr>
      </p:pic>
      <p:grpSp>
        <p:nvGrpSpPr>
          <p:cNvPr id="1962" name="Google Shape;1962;p69"/>
          <p:cNvGrpSpPr/>
          <p:nvPr/>
        </p:nvGrpSpPr>
        <p:grpSpPr>
          <a:xfrm>
            <a:off x="2243193" y="667232"/>
            <a:ext cx="4523277" cy="176025"/>
            <a:chOff x="4345425" y="2175475"/>
            <a:chExt cx="800750" cy="176025"/>
          </a:xfrm>
        </p:grpSpPr>
        <p:sp>
          <p:nvSpPr>
            <p:cNvPr id="1963" name="Google Shape;1963;p6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69"/>
          <p:cNvGrpSpPr/>
          <p:nvPr/>
        </p:nvGrpSpPr>
        <p:grpSpPr>
          <a:xfrm rot="474737">
            <a:off x="2035317" y="4105956"/>
            <a:ext cx="2096882" cy="532481"/>
            <a:chOff x="4762143" y="2451305"/>
            <a:chExt cx="819330" cy="160127"/>
          </a:xfrm>
        </p:grpSpPr>
        <p:sp>
          <p:nvSpPr>
            <p:cNvPr id="1969" name="Google Shape;1969;p69"/>
            <p:cNvSpPr/>
            <p:nvPr/>
          </p:nvSpPr>
          <p:spPr>
            <a:xfrm>
              <a:off x="4762143" y="245130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9"/>
            <p:cNvSpPr/>
            <p:nvPr/>
          </p:nvSpPr>
          <p:spPr>
            <a:xfrm>
              <a:off x="4780723" y="2455857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1" name="Google Shape;1971;p69"/>
          <p:cNvSpPr txBox="1">
            <a:spLocks noGrp="1"/>
          </p:cNvSpPr>
          <p:nvPr>
            <p:ph type="subTitle" idx="3"/>
          </p:nvPr>
        </p:nvSpPr>
        <p:spPr>
          <a:xfrm>
            <a:off x="110366" y="1105567"/>
            <a:ext cx="5283356" cy="18344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El Programa es un modelo formativo para la interculturalidad, en donde el estudiante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vive las experiencias </a:t>
            </a:r>
            <a:r>
              <a:rPr lang="es-MX" dirty="0">
                <a:latin typeface="Candara" panose="020E0502030303020204" pitchFamily="34" charset="0"/>
              </a:rPr>
              <a:t>a través del estudio y práctica de diversas manifestaciones del arte, la ciencia y la cultura, impactando positivamente en su cultura general, identidad regional, tolerancia y respeto por otras personas, costumbres, adaptabilidad y visión internacional.</a:t>
            </a:r>
          </a:p>
        </p:txBody>
      </p:sp>
      <p:sp>
        <p:nvSpPr>
          <p:cNvPr id="1972" name="Google Shape;1972;p69"/>
          <p:cNvSpPr txBox="1">
            <a:spLocks noGrp="1"/>
          </p:cNvSpPr>
          <p:nvPr>
            <p:ph type="title"/>
          </p:nvPr>
        </p:nvSpPr>
        <p:spPr>
          <a:xfrm>
            <a:off x="652831" y="222115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Desarrollo intercultural</a:t>
            </a:r>
            <a:endParaRPr dirty="0"/>
          </a:p>
        </p:txBody>
      </p:sp>
      <p:sp>
        <p:nvSpPr>
          <p:cNvPr id="1973" name="Google Shape;1973;p69"/>
          <p:cNvSpPr txBox="1">
            <a:spLocks noGrp="1"/>
          </p:cNvSpPr>
          <p:nvPr>
            <p:ph type="subTitle" idx="1"/>
          </p:nvPr>
        </p:nvSpPr>
        <p:spPr>
          <a:xfrm>
            <a:off x="1722547" y="4095762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45  HORAS</a:t>
            </a:r>
            <a:endParaRPr dirty="0"/>
          </a:p>
        </p:txBody>
      </p:sp>
      <p:sp>
        <p:nvSpPr>
          <p:cNvPr id="1975" name="Google Shape;1975;p69"/>
          <p:cNvSpPr txBox="1">
            <a:spLocks noGrp="1"/>
          </p:cNvSpPr>
          <p:nvPr>
            <p:ph type="subTitle" idx="4"/>
          </p:nvPr>
        </p:nvSpPr>
        <p:spPr>
          <a:xfrm>
            <a:off x="1333007" y="3463428"/>
            <a:ext cx="3569408" cy="14699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Es un requisito de titulación para los alumnos de licenciatura y profesional asociado, el cual se acredita al cumplir con </a:t>
            </a:r>
          </a:p>
          <a:p>
            <a:pPr marL="127000" indent="0"/>
            <a:r>
              <a:rPr lang="es-MX" dirty="0">
                <a:latin typeface="Candara" panose="020E0502030303020204" pitchFamily="34" charset="0"/>
              </a:rPr>
              <a:t>de actividades interculturales.</a:t>
            </a:r>
          </a:p>
        </p:txBody>
      </p:sp>
      <p:grpSp>
        <p:nvGrpSpPr>
          <p:cNvPr id="1976" name="Google Shape;1976;p69"/>
          <p:cNvGrpSpPr/>
          <p:nvPr/>
        </p:nvGrpSpPr>
        <p:grpSpPr>
          <a:xfrm rot="-6801366">
            <a:off x="7150352" y="2387442"/>
            <a:ext cx="2830254" cy="1313173"/>
            <a:chOff x="6563688" y="1203747"/>
            <a:chExt cx="2086349" cy="968018"/>
          </a:xfrm>
        </p:grpSpPr>
        <p:sp>
          <p:nvSpPr>
            <p:cNvPr id="1977" name="Google Shape;1977;p69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9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9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0" name="Google Shape;1980;p69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1981" name="Google Shape;1981;p69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69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69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69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69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69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69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69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69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69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91" name="Google Shape;1991;p69"/>
          <p:cNvGrpSpPr/>
          <p:nvPr/>
        </p:nvGrpSpPr>
        <p:grpSpPr>
          <a:xfrm rot="-4672720">
            <a:off x="7498174" y="-18202"/>
            <a:ext cx="1530300" cy="993929"/>
            <a:chOff x="5118990" y="4122087"/>
            <a:chExt cx="1882464" cy="1222659"/>
          </a:xfrm>
        </p:grpSpPr>
        <p:sp>
          <p:nvSpPr>
            <p:cNvPr id="1992" name="Google Shape;1992;p69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9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9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9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9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9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9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9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9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9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9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9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9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9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9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69"/>
          <p:cNvGrpSpPr/>
          <p:nvPr/>
        </p:nvGrpSpPr>
        <p:grpSpPr>
          <a:xfrm rot="18483725">
            <a:off x="7787651" y="1436038"/>
            <a:ext cx="428976" cy="1173468"/>
            <a:chOff x="3443472" y="1907731"/>
            <a:chExt cx="454327" cy="1325503"/>
          </a:xfrm>
        </p:grpSpPr>
        <p:sp>
          <p:nvSpPr>
            <p:cNvPr id="2009" name="Google Shape;2009;p69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9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1" name="Google Shape;2011;p69"/>
          <p:cNvGrpSpPr/>
          <p:nvPr/>
        </p:nvGrpSpPr>
        <p:grpSpPr>
          <a:xfrm rot="-1845096">
            <a:off x="5345222" y="3085795"/>
            <a:ext cx="391003" cy="1284199"/>
            <a:chOff x="1276425" y="1928068"/>
            <a:chExt cx="378577" cy="1391130"/>
          </a:xfrm>
        </p:grpSpPr>
        <p:sp>
          <p:nvSpPr>
            <p:cNvPr id="2012" name="Google Shape;2012;p69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9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4" name="Google Shape;2014;p69"/>
          <p:cNvGrpSpPr/>
          <p:nvPr/>
        </p:nvGrpSpPr>
        <p:grpSpPr>
          <a:xfrm rot="5400000">
            <a:off x="215872" y="398923"/>
            <a:ext cx="806657" cy="421744"/>
            <a:chOff x="1822875" y="1377000"/>
            <a:chExt cx="548075" cy="286550"/>
          </a:xfrm>
        </p:grpSpPr>
        <p:sp>
          <p:nvSpPr>
            <p:cNvPr id="2015" name="Google Shape;2015;p6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66"/>
          <p:cNvGrpSpPr/>
          <p:nvPr/>
        </p:nvGrpSpPr>
        <p:grpSpPr>
          <a:xfrm>
            <a:off x="2808053" y="3555137"/>
            <a:ext cx="3377828" cy="1079750"/>
            <a:chOff x="4319250" y="3137000"/>
            <a:chExt cx="885825" cy="524125"/>
          </a:xfrm>
        </p:grpSpPr>
        <p:sp>
          <p:nvSpPr>
            <p:cNvPr id="1850" name="Google Shape;1850;p66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6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6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6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6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6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6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6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6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66"/>
          <p:cNvSpPr txBox="1">
            <a:spLocks noGrp="1"/>
          </p:cNvSpPr>
          <p:nvPr>
            <p:ph type="title"/>
          </p:nvPr>
        </p:nvSpPr>
        <p:spPr>
          <a:xfrm>
            <a:off x="1941755" y="2518921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es-MX" sz="2800" dirty="0">
                <a:hlinkClick r:id="rId3"/>
              </a:rPr>
              <a:t>Exhibición de Galería de Arte ITSON Héctor Martínez Arteche </a:t>
            </a:r>
            <a:endParaRPr sz="2800" dirty="0"/>
          </a:p>
        </p:txBody>
      </p:sp>
      <p:sp>
        <p:nvSpPr>
          <p:cNvPr id="1863" name="Google Shape;1863;p66"/>
          <p:cNvSpPr txBox="1">
            <a:spLocks noGrp="1"/>
          </p:cNvSpPr>
          <p:nvPr>
            <p:ph type="subTitle" idx="1"/>
          </p:nvPr>
        </p:nvSpPr>
        <p:spPr>
          <a:xfrm>
            <a:off x="3382117" y="3787835"/>
            <a:ext cx="2397330" cy="10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en-US" b="1" dirty="0">
                <a:latin typeface="Candara" panose="020E0502030303020204" pitchFamily="34" charset="0"/>
              </a:rPr>
              <a:t>Dar </a:t>
            </a:r>
            <a:r>
              <a:rPr lang="es-MX" b="1" dirty="0">
                <a:latin typeface="Candara" panose="020E0502030303020204" pitchFamily="34" charset="0"/>
              </a:rPr>
              <a:t>clic </a:t>
            </a:r>
            <a:r>
              <a:rPr lang="en-US" b="1" dirty="0">
                <a:latin typeface="Candara" panose="020E0502030303020204" pitchFamily="34" charset="0"/>
              </a:rPr>
              <a:t>para </a:t>
            </a:r>
            <a:r>
              <a:rPr lang="en-US" b="1" dirty="0" err="1">
                <a:latin typeface="Candara" panose="020E0502030303020204" pitchFamily="34" charset="0"/>
              </a:rPr>
              <a:t>conocer</a:t>
            </a:r>
            <a:r>
              <a:rPr lang="en-US" b="1" dirty="0">
                <a:latin typeface="Candara" panose="020E0502030303020204" pitchFamily="34" charset="0"/>
              </a:rPr>
              <a:t> sus </a:t>
            </a:r>
            <a:r>
              <a:rPr lang="en-US" b="1" dirty="0" err="1">
                <a:latin typeface="Candara" panose="020E0502030303020204" pitchFamily="34" charset="0"/>
              </a:rPr>
              <a:t>obras</a:t>
            </a:r>
            <a:r>
              <a:rPr lang="en-US" b="1" dirty="0">
                <a:latin typeface="Candara" panose="020E0502030303020204" pitchFamily="34" charset="0"/>
              </a:rPr>
              <a:t>.</a:t>
            </a:r>
            <a:endParaRPr lang="es-MX" b="1" dirty="0">
              <a:latin typeface="Candara" panose="020E0502030303020204" pitchFamily="34" charset="0"/>
            </a:endParaRPr>
          </a:p>
        </p:txBody>
      </p:sp>
      <p:grpSp>
        <p:nvGrpSpPr>
          <p:cNvPr id="1864" name="Google Shape;1864;p66"/>
          <p:cNvGrpSpPr/>
          <p:nvPr/>
        </p:nvGrpSpPr>
        <p:grpSpPr>
          <a:xfrm>
            <a:off x="3928443" y="1355106"/>
            <a:ext cx="1287126" cy="176025"/>
            <a:chOff x="4345425" y="2175475"/>
            <a:chExt cx="800750" cy="176025"/>
          </a:xfrm>
        </p:grpSpPr>
        <p:sp>
          <p:nvSpPr>
            <p:cNvPr id="1865" name="Google Shape;1865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7" name="Google Shape;1867;p66"/>
          <p:cNvGrpSpPr/>
          <p:nvPr/>
        </p:nvGrpSpPr>
        <p:grpSpPr>
          <a:xfrm>
            <a:off x="2225081" y="2378045"/>
            <a:ext cx="4693836" cy="176025"/>
            <a:chOff x="4345425" y="2175475"/>
            <a:chExt cx="800750" cy="176025"/>
          </a:xfrm>
        </p:grpSpPr>
        <p:sp>
          <p:nvSpPr>
            <p:cNvPr id="1868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66"/>
          <p:cNvGrpSpPr/>
          <p:nvPr/>
        </p:nvGrpSpPr>
        <p:grpSpPr>
          <a:xfrm>
            <a:off x="3020244" y="3301332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372491" flipH="1">
            <a:off x="983042" y="1821826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6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906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721;p63"/>
          <p:cNvGrpSpPr/>
          <p:nvPr/>
        </p:nvGrpSpPr>
        <p:grpSpPr>
          <a:xfrm flipH="1">
            <a:off x="7400492" y="3632809"/>
            <a:ext cx="1875030" cy="1511226"/>
            <a:chOff x="6562292" y="3785209"/>
            <a:chExt cx="1875030" cy="1511226"/>
          </a:xfrm>
        </p:grpSpPr>
        <p:grpSp>
          <p:nvGrpSpPr>
            <p:cNvPr id="62" name="Google Shape;1722;p63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4" name="Google Shape;1723;p63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24;p63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1725;p63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1726;p63"/>
          <p:cNvSpPr/>
          <p:nvPr/>
        </p:nvSpPr>
        <p:spPr>
          <a:xfrm rot="-9763176" flipH="1">
            <a:off x="3961161" y="3371542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912;p67"/>
          <p:cNvGrpSpPr/>
          <p:nvPr/>
        </p:nvGrpSpPr>
        <p:grpSpPr>
          <a:xfrm>
            <a:off x="643644" y="4063750"/>
            <a:ext cx="1456473" cy="1079750"/>
            <a:chOff x="4319250" y="3137000"/>
            <a:chExt cx="885825" cy="524125"/>
          </a:xfrm>
        </p:grpSpPr>
        <p:sp>
          <p:nvSpPr>
            <p:cNvPr id="68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1926;p67"/>
          <p:cNvSpPr txBox="1">
            <a:spLocks/>
          </p:cNvSpPr>
          <p:nvPr/>
        </p:nvSpPr>
        <p:spPr>
          <a:xfrm>
            <a:off x="632407" y="3417001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" sz="13800" dirty="0"/>
              <a:t>#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F8B7D6-D397-416E-AFB5-0008E2FA69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06" r="9974" b="23276"/>
          <a:stretch/>
        </p:blipFill>
        <p:spPr>
          <a:xfrm>
            <a:off x="2836271" y="54898"/>
            <a:ext cx="3588051" cy="22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74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Becas</a:t>
            </a:r>
            <a:endParaRPr dirty="0"/>
          </a:p>
        </p:txBody>
      </p:sp>
      <p:grpSp>
        <p:nvGrpSpPr>
          <p:cNvPr id="2284" name="Google Shape;2284;p74"/>
          <p:cNvGrpSpPr/>
          <p:nvPr/>
        </p:nvGrpSpPr>
        <p:grpSpPr>
          <a:xfrm>
            <a:off x="1761528" y="947212"/>
            <a:ext cx="5620945" cy="176025"/>
            <a:chOff x="4345425" y="2175475"/>
            <a:chExt cx="800750" cy="176025"/>
          </a:xfrm>
        </p:grpSpPr>
        <p:sp>
          <p:nvSpPr>
            <p:cNvPr id="2285" name="Google Shape;2285;p7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7" name="Google Shape;2287;p74"/>
          <p:cNvGrpSpPr/>
          <p:nvPr/>
        </p:nvGrpSpPr>
        <p:grpSpPr>
          <a:xfrm rot="807133">
            <a:off x="4698090" y="2226453"/>
            <a:ext cx="2237104" cy="2151433"/>
            <a:chOff x="1857000" y="3245400"/>
            <a:chExt cx="1233825" cy="1186575"/>
          </a:xfrm>
        </p:grpSpPr>
        <p:sp>
          <p:nvSpPr>
            <p:cNvPr id="2288" name="Google Shape;2288;p7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74"/>
          <p:cNvGrpSpPr/>
          <p:nvPr/>
        </p:nvGrpSpPr>
        <p:grpSpPr>
          <a:xfrm rot="2556023">
            <a:off x="5101405" y="2230794"/>
            <a:ext cx="1144723" cy="1961055"/>
            <a:chOff x="2946668" y="3613769"/>
            <a:chExt cx="640047" cy="1096481"/>
          </a:xfrm>
        </p:grpSpPr>
        <p:sp>
          <p:nvSpPr>
            <p:cNvPr id="2295" name="Google Shape;2295;p74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4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4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4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4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4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4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2" name="Google Shape;2302;p74"/>
          <p:cNvGrpSpPr/>
          <p:nvPr/>
        </p:nvGrpSpPr>
        <p:grpSpPr>
          <a:xfrm>
            <a:off x="6268942" y="1442034"/>
            <a:ext cx="1491960" cy="454575"/>
            <a:chOff x="6157325" y="1245050"/>
            <a:chExt cx="554900" cy="169075"/>
          </a:xfrm>
        </p:grpSpPr>
        <p:sp>
          <p:nvSpPr>
            <p:cNvPr id="2303" name="Google Shape;2303;p74"/>
            <p:cNvSpPr/>
            <p:nvPr/>
          </p:nvSpPr>
          <p:spPr>
            <a:xfrm>
              <a:off x="6157325" y="1320350"/>
              <a:ext cx="47050" cy="41875"/>
            </a:xfrm>
            <a:custGeom>
              <a:avLst/>
              <a:gdLst/>
              <a:ahLst/>
              <a:cxnLst/>
              <a:rect l="l" t="t" r="r" b="b"/>
              <a:pathLst>
                <a:path w="1882" h="1675" extrusionOk="0">
                  <a:moveTo>
                    <a:pt x="1759" y="0"/>
                  </a:moveTo>
                  <a:cubicBezTo>
                    <a:pt x="1737" y="0"/>
                    <a:pt x="1714" y="11"/>
                    <a:pt x="1694" y="37"/>
                  </a:cubicBezTo>
                  <a:cubicBezTo>
                    <a:pt x="1494" y="263"/>
                    <a:pt x="1268" y="463"/>
                    <a:pt x="1042" y="689"/>
                  </a:cubicBezTo>
                  <a:cubicBezTo>
                    <a:pt x="842" y="463"/>
                    <a:pt x="641" y="263"/>
                    <a:pt x="416" y="62"/>
                  </a:cubicBezTo>
                  <a:cubicBezTo>
                    <a:pt x="387" y="26"/>
                    <a:pt x="349" y="10"/>
                    <a:pt x="313" y="10"/>
                  </a:cubicBezTo>
                  <a:cubicBezTo>
                    <a:pt x="226" y="10"/>
                    <a:pt x="152" y="99"/>
                    <a:pt x="240" y="188"/>
                  </a:cubicBezTo>
                  <a:cubicBezTo>
                    <a:pt x="441" y="413"/>
                    <a:pt x="641" y="639"/>
                    <a:pt x="842" y="839"/>
                  </a:cubicBezTo>
                  <a:cubicBezTo>
                    <a:pt x="591" y="1040"/>
                    <a:pt x="316" y="1190"/>
                    <a:pt x="90" y="1416"/>
                  </a:cubicBezTo>
                  <a:cubicBezTo>
                    <a:pt x="1" y="1505"/>
                    <a:pt x="91" y="1674"/>
                    <a:pt x="200" y="1674"/>
                  </a:cubicBezTo>
                  <a:cubicBezTo>
                    <a:pt x="213" y="1674"/>
                    <a:pt x="227" y="1672"/>
                    <a:pt x="240" y="1666"/>
                  </a:cubicBezTo>
                  <a:cubicBezTo>
                    <a:pt x="541" y="1541"/>
                    <a:pt x="817" y="1290"/>
                    <a:pt x="1068" y="1065"/>
                  </a:cubicBezTo>
                  <a:cubicBezTo>
                    <a:pt x="1193" y="1215"/>
                    <a:pt x="1343" y="1366"/>
                    <a:pt x="1494" y="1466"/>
                  </a:cubicBezTo>
                  <a:cubicBezTo>
                    <a:pt x="1525" y="1481"/>
                    <a:pt x="1556" y="1488"/>
                    <a:pt x="1584" y="1488"/>
                  </a:cubicBezTo>
                  <a:cubicBezTo>
                    <a:pt x="1694" y="1488"/>
                    <a:pt x="1769" y="1385"/>
                    <a:pt x="1669" y="1265"/>
                  </a:cubicBezTo>
                  <a:cubicBezTo>
                    <a:pt x="1569" y="1115"/>
                    <a:pt x="1418" y="990"/>
                    <a:pt x="1268" y="864"/>
                  </a:cubicBezTo>
                  <a:cubicBezTo>
                    <a:pt x="1469" y="639"/>
                    <a:pt x="1669" y="413"/>
                    <a:pt x="1844" y="163"/>
                  </a:cubicBezTo>
                  <a:cubicBezTo>
                    <a:pt x="1882" y="88"/>
                    <a:pt x="182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4"/>
            <p:cNvSpPr/>
            <p:nvPr/>
          </p:nvSpPr>
          <p:spPr>
            <a:xfrm>
              <a:off x="6224725" y="1327375"/>
              <a:ext cx="46400" cy="9125"/>
            </a:xfrm>
            <a:custGeom>
              <a:avLst/>
              <a:gdLst/>
              <a:ahLst/>
              <a:cxnLst/>
              <a:rect l="l" t="t" r="r" b="b"/>
              <a:pathLst>
                <a:path w="1856" h="365" extrusionOk="0">
                  <a:moveTo>
                    <a:pt x="1282" y="1"/>
                  </a:moveTo>
                  <a:cubicBezTo>
                    <a:pt x="1160" y="1"/>
                    <a:pt x="1041" y="7"/>
                    <a:pt x="928" y="7"/>
                  </a:cubicBezTo>
                  <a:lnTo>
                    <a:pt x="151" y="7"/>
                  </a:lnTo>
                  <a:cubicBezTo>
                    <a:pt x="1" y="7"/>
                    <a:pt x="26" y="258"/>
                    <a:pt x="151" y="258"/>
                  </a:cubicBezTo>
                  <a:cubicBezTo>
                    <a:pt x="427" y="283"/>
                    <a:pt x="677" y="308"/>
                    <a:pt x="953" y="308"/>
                  </a:cubicBezTo>
                  <a:cubicBezTo>
                    <a:pt x="1135" y="328"/>
                    <a:pt x="1334" y="365"/>
                    <a:pt x="1536" y="365"/>
                  </a:cubicBezTo>
                  <a:cubicBezTo>
                    <a:pt x="1584" y="365"/>
                    <a:pt x="1632" y="363"/>
                    <a:pt x="1680" y="358"/>
                  </a:cubicBezTo>
                  <a:cubicBezTo>
                    <a:pt x="1855" y="308"/>
                    <a:pt x="1780" y="82"/>
                    <a:pt x="1655" y="32"/>
                  </a:cubicBezTo>
                  <a:cubicBezTo>
                    <a:pt x="1529" y="7"/>
                    <a:pt x="140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4"/>
            <p:cNvSpPr/>
            <p:nvPr/>
          </p:nvSpPr>
          <p:spPr>
            <a:xfrm>
              <a:off x="6217875" y="1343050"/>
              <a:ext cx="49475" cy="9600"/>
            </a:xfrm>
            <a:custGeom>
              <a:avLst/>
              <a:gdLst/>
              <a:ahLst/>
              <a:cxnLst/>
              <a:rect l="l" t="t" r="r" b="b"/>
              <a:pathLst>
                <a:path w="1979" h="384" extrusionOk="0">
                  <a:moveTo>
                    <a:pt x="134" y="0"/>
                  </a:moveTo>
                  <a:cubicBezTo>
                    <a:pt x="0" y="0"/>
                    <a:pt x="13" y="236"/>
                    <a:pt x="174" y="282"/>
                  </a:cubicBezTo>
                  <a:cubicBezTo>
                    <a:pt x="475" y="357"/>
                    <a:pt x="801" y="382"/>
                    <a:pt x="1102" y="382"/>
                  </a:cubicBezTo>
                  <a:cubicBezTo>
                    <a:pt x="1157" y="382"/>
                    <a:pt x="1215" y="383"/>
                    <a:pt x="1274" y="383"/>
                  </a:cubicBezTo>
                  <a:cubicBezTo>
                    <a:pt x="1512" y="383"/>
                    <a:pt x="1768" y="367"/>
                    <a:pt x="1929" y="207"/>
                  </a:cubicBezTo>
                  <a:cubicBezTo>
                    <a:pt x="1979" y="157"/>
                    <a:pt x="1954" y="32"/>
                    <a:pt x="1854" y="32"/>
                  </a:cubicBezTo>
                  <a:cubicBezTo>
                    <a:pt x="1787" y="12"/>
                    <a:pt x="1721" y="4"/>
                    <a:pt x="1655" y="4"/>
                  </a:cubicBezTo>
                  <a:cubicBezTo>
                    <a:pt x="1471" y="4"/>
                    <a:pt x="1286" y="63"/>
                    <a:pt x="1102" y="82"/>
                  </a:cubicBezTo>
                  <a:cubicBezTo>
                    <a:pt x="801" y="82"/>
                    <a:pt x="500" y="57"/>
                    <a:pt x="174" y="7"/>
                  </a:cubicBezTo>
                  <a:cubicBezTo>
                    <a:pt x="160" y="2"/>
                    <a:pt x="14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4"/>
            <p:cNvSpPr/>
            <p:nvPr/>
          </p:nvSpPr>
          <p:spPr>
            <a:xfrm>
              <a:off x="6284250" y="1264050"/>
              <a:ext cx="44700" cy="50275"/>
            </a:xfrm>
            <a:custGeom>
              <a:avLst/>
              <a:gdLst/>
              <a:ahLst/>
              <a:cxnLst/>
              <a:rect l="l" t="t" r="r" b="b"/>
              <a:pathLst>
                <a:path w="1788" h="2011" extrusionOk="0">
                  <a:moveTo>
                    <a:pt x="495" y="0"/>
                  </a:moveTo>
                  <a:cubicBezTo>
                    <a:pt x="458" y="0"/>
                    <a:pt x="427" y="25"/>
                    <a:pt x="427" y="84"/>
                  </a:cubicBezTo>
                  <a:cubicBezTo>
                    <a:pt x="402" y="510"/>
                    <a:pt x="402" y="911"/>
                    <a:pt x="376" y="1337"/>
                  </a:cubicBezTo>
                  <a:cubicBezTo>
                    <a:pt x="376" y="1411"/>
                    <a:pt x="445" y="1499"/>
                    <a:pt x="522" y="1499"/>
                  </a:cubicBezTo>
                  <a:cubicBezTo>
                    <a:pt x="548" y="1499"/>
                    <a:pt x="576" y="1488"/>
                    <a:pt x="602" y="1462"/>
                  </a:cubicBezTo>
                  <a:cubicBezTo>
                    <a:pt x="727" y="1387"/>
                    <a:pt x="878" y="1262"/>
                    <a:pt x="1028" y="1212"/>
                  </a:cubicBezTo>
                  <a:cubicBezTo>
                    <a:pt x="1080" y="1186"/>
                    <a:pt x="1128" y="1173"/>
                    <a:pt x="1173" y="1173"/>
                  </a:cubicBezTo>
                  <a:cubicBezTo>
                    <a:pt x="1300" y="1173"/>
                    <a:pt x="1392" y="1276"/>
                    <a:pt x="1429" y="1462"/>
                  </a:cubicBezTo>
                  <a:cubicBezTo>
                    <a:pt x="1354" y="1537"/>
                    <a:pt x="1279" y="1588"/>
                    <a:pt x="1204" y="1613"/>
                  </a:cubicBezTo>
                  <a:cubicBezTo>
                    <a:pt x="878" y="1713"/>
                    <a:pt x="502" y="1713"/>
                    <a:pt x="176" y="1713"/>
                  </a:cubicBezTo>
                  <a:cubicBezTo>
                    <a:pt x="1" y="1713"/>
                    <a:pt x="51" y="1963"/>
                    <a:pt x="176" y="1989"/>
                  </a:cubicBezTo>
                  <a:cubicBezTo>
                    <a:pt x="271" y="2000"/>
                    <a:pt x="413" y="2011"/>
                    <a:pt x="573" y="2011"/>
                  </a:cubicBezTo>
                  <a:cubicBezTo>
                    <a:pt x="1087" y="2011"/>
                    <a:pt x="1787" y="1903"/>
                    <a:pt x="1730" y="1387"/>
                  </a:cubicBezTo>
                  <a:cubicBezTo>
                    <a:pt x="1730" y="1136"/>
                    <a:pt x="1479" y="936"/>
                    <a:pt x="1254" y="911"/>
                  </a:cubicBezTo>
                  <a:cubicBezTo>
                    <a:pt x="1213" y="902"/>
                    <a:pt x="1173" y="898"/>
                    <a:pt x="1134" y="898"/>
                  </a:cubicBezTo>
                  <a:cubicBezTo>
                    <a:pt x="957" y="898"/>
                    <a:pt x="796" y="984"/>
                    <a:pt x="652" y="1086"/>
                  </a:cubicBezTo>
                  <a:cubicBezTo>
                    <a:pt x="652" y="760"/>
                    <a:pt x="627" y="460"/>
                    <a:pt x="627" y="134"/>
                  </a:cubicBezTo>
                  <a:cubicBezTo>
                    <a:pt x="627" y="58"/>
                    <a:pt x="55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4"/>
            <p:cNvSpPr/>
            <p:nvPr/>
          </p:nvSpPr>
          <p:spPr>
            <a:xfrm>
              <a:off x="6255000" y="1287300"/>
              <a:ext cx="30525" cy="9800"/>
            </a:xfrm>
            <a:custGeom>
              <a:avLst/>
              <a:gdLst/>
              <a:ahLst/>
              <a:cxnLst/>
              <a:rect l="l" t="t" r="r" b="b"/>
              <a:pathLst>
                <a:path w="1221" h="392" extrusionOk="0">
                  <a:moveTo>
                    <a:pt x="633" y="1"/>
                  </a:moveTo>
                  <a:cubicBezTo>
                    <a:pt x="472" y="1"/>
                    <a:pt x="310" y="20"/>
                    <a:pt x="193" y="31"/>
                  </a:cubicBezTo>
                  <a:cubicBezTo>
                    <a:pt x="1" y="55"/>
                    <a:pt x="62" y="333"/>
                    <a:pt x="245" y="333"/>
                  </a:cubicBezTo>
                  <a:cubicBezTo>
                    <a:pt x="252" y="333"/>
                    <a:pt x="260" y="333"/>
                    <a:pt x="268" y="332"/>
                  </a:cubicBezTo>
                  <a:cubicBezTo>
                    <a:pt x="444" y="332"/>
                    <a:pt x="619" y="332"/>
                    <a:pt x="820" y="357"/>
                  </a:cubicBezTo>
                  <a:cubicBezTo>
                    <a:pt x="888" y="371"/>
                    <a:pt x="949" y="392"/>
                    <a:pt x="1011" y="392"/>
                  </a:cubicBezTo>
                  <a:cubicBezTo>
                    <a:pt x="1062" y="392"/>
                    <a:pt x="1114" y="377"/>
                    <a:pt x="1171" y="332"/>
                  </a:cubicBezTo>
                  <a:cubicBezTo>
                    <a:pt x="1221" y="307"/>
                    <a:pt x="1196" y="231"/>
                    <a:pt x="1171" y="181"/>
                  </a:cubicBezTo>
                  <a:cubicBezTo>
                    <a:pt x="1069" y="37"/>
                    <a:pt x="85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4"/>
            <p:cNvSpPr/>
            <p:nvPr/>
          </p:nvSpPr>
          <p:spPr>
            <a:xfrm>
              <a:off x="6334375" y="1284100"/>
              <a:ext cx="37000" cy="37050"/>
            </a:xfrm>
            <a:custGeom>
              <a:avLst/>
              <a:gdLst/>
              <a:ahLst/>
              <a:cxnLst/>
              <a:rect l="l" t="t" r="r" b="b"/>
              <a:pathLst>
                <a:path w="1480" h="1482" extrusionOk="0">
                  <a:moveTo>
                    <a:pt x="916" y="0"/>
                  </a:moveTo>
                  <a:cubicBezTo>
                    <a:pt x="875" y="0"/>
                    <a:pt x="838" y="25"/>
                    <a:pt x="828" y="84"/>
                  </a:cubicBezTo>
                  <a:cubicBezTo>
                    <a:pt x="803" y="334"/>
                    <a:pt x="752" y="560"/>
                    <a:pt x="677" y="786"/>
                  </a:cubicBezTo>
                  <a:cubicBezTo>
                    <a:pt x="502" y="811"/>
                    <a:pt x="326" y="836"/>
                    <a:pt x="176" y="836"/>
                  </a:cubicBezTo>
                  <a:cubicBezTo>
                    <a:pt x="1" y="861"/>
                    <a:pt x="76" y="1111"/>
                    <a:pt x="201" y="1111"/>
                  </a:cubicBezTo>
                  <a:cubicBezTo>
                    <a:pt x="326" y="1086"/>
                    <a:pt x="452" y="1061"/>
                    <a:pt x="577" y="1061"/>
                  </a:cubicBezTo>
                  <a:cubicBezTo>
                    <a:pt x="527" y="1161"/>
                    <a:pt x="502" y="1262"/>
                    <a:pt x="527" y="1362"/>
                  </a:cubicBezTo>
                  <a:cubicBezTo>
                    <a:pt x="527" y="1435"/>
                    <a:pt x="581" y="1482"/>
                    <a:pt x="639" y="1482"/>
                  </a:cubicBezTo>
                  <a:cubicBezTo>
                    <a:pt x="660" y="1482"/>
                    <a:pt x="682" y="1476"/>
                    <a:pt x="702" y="1462"/>
                  </a:cubicBezTo>
                  <a:cubicBezTo>
                    <a:pt x="828" y="1362"/>
                    <a:pt x="903" y="1187"/>
                    <a:pt x="928" y="1011"/>
                  </a:cubicBezTo>
                  <a:cubicBezTo>
                    <a:pt x="1103" y="1011"/>
                    <a:pt x="1304" y="1011"/>
                    <a:pt x="1429" y="911"/>
                  </a:cubicBezTo>
                  <a:cubicBezTo>
                    <a:pt x="1479" y="861"/>
                    <a:pt x="1479" y="786"/>
                    <a:pt x="1429" y="760"/>
                  </a:cubicBezTo>
                  <a:cubicBezTo>
                    <a:pt x="1341" y="731"/>
                    <a:pt x="1253" y="719"/>
                    <a:pt x="1165" y="719"/>
                  </a:cubicBezTo>
                  <a:cubicBezTo>
                    <a:pt x="1103" y="719"/>
                    <a:pt x="1040" y="725"/>
                    <a:pt x="978" y="735"/>
                  </a:cubicBezTo>
                  <a:cubicBezTo>
                    <a:pt x="1028" y="535"/>
                    <a:pt x="1053" y="334"/>
                    <a:pt x="1053" y="134"/>
                  </a:cubicBezTo>
                  <a:cubicBezTo>
                    <a:pt x="1053" y="58"/>
                    <a:pt x="979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4"/>
            <p:cNvSpPr/>
            <p:nvPr/>
          </p:nvSpPr>
          <p:spPr>
            <a:xfrm>
              <a:off x="6379900" y="1245050"/>
              <a:ext cx="273425" cy="77750"/>
            </a:xfrm>
            <a:custGeom>
              <a:avLst/>
              <a:gdLst/>
              <a:ahLst/>
              <a:cxnLst/>
              <a:rect l="l" t="t" r="r" b="b"/>
              <a:pathLst>
                <a:path w="10937" h="3110" extrusionOk="0">
                  <a:moveTo>
                    <a:pt x="2086" y="1"/>
                  </a:moveTo>
                  <a:cubicBezTo>
                    <a:pt x="1680" y="1"/>
                    <a:pt x="1294" y="60"/>
                    <a:pt x="1087" y="292"/>
                  </a:cubicBezTo>
                  <a:cubicBezTo>
                    <a:pt x="886" y="518"/>
                    <a:pt x="886" y="944"/>
                    <a:pt x="861" y="1195"/>
                  </a:cubicBezTo>
                  <a:cubicBezTo>
                    <a:pt x="811" y="1671"/>
                    <a:pt x="761" y="2147"/>
                    <a:pt x="711" y="2623"/>
                  </a:cubicBezTo>
                  <a:cubicBezTo>
                    <a:pt x="535" y="2348"/>
                    <a:pt x="360" y="2047"/>
                    <a:pt x="185" y="1746"/>
                  </a:cubicBezTo>
                  <a:cubicBezTo>
                    <a:pt x="168" y="1721"/>
                    <a:pt x="140" y="1710"/>
                    <a:pt x="112" y="1710"/>
                  </a:cubicBezTo>
                  <a:cubicBezTo>
                    <a:pt x="57" y="1710"/>
                    <a:pt x="1" y="1754"/>
                    <a:pt x="34" y="1821"/>
                  </a:cubicBezTo>
                  <a:cubicBezTo>
                    <a:pt x="235" y="2222"/>
                    <a:pt x="460" y="2623"/>
                    <a:pt x="686" y="3024"/>
                  </a:cubicBezTo>
                  <a:cubicBezTo>
                    <a:pt x="712" y="3077"/>
                    <a:pt x="774" y="3109"/>
                    <a:pt x="826" y="3109"/>
                  </a:cubicBezTo>
                  <a:cubicBezTo>
                    <a:pt x="872" y="3109"/>
                    <a:pt x="911" y="3083"/>
                    <a:pt x="911" y="3024"/>
                  </a:cubicBezTo>
                  <a:cubicBezTo>
                    <a:pt x="1037" y="2072"/>
                    <a:pt x="836" y="718"/>
                    <a:pt x="1889" y="317"/>
                  </a:cubicBezTo>
                  <a:cubicBezTo>
                    <a:pt x="2002" y="272"/>
                    <a:pt x="2155" y="257"/>
                    <a:pt x="2325" y="257"/>
                  </a:cubicBezTo>
                  <a:cubicBezTo>
                    <a:pt x="2723" y="257"/>
                    <a:pt x="3212" y="343"/>
                    <a:pt x="3493" y="343"/>
                  </a:cubicBezTo>
                  <a:cubicBezTo>
                    <a:pt x="3969" y="343"/>
                    <a:pt x="4445" y="343"/>
                    <a:pt x="4921" y="368"/>
                  </a:cubicBezTo>
                  <a:cubicBezTo>
                    <a:pt x="6342" y="386"/>
                    <a:pt x="7775" y="445"/>
                    <a:pt x="9213" y="445"/>
                  </a:cubicBezTo>
                  <a:cubicBezTo>
                    <a:pt x="9728" y="445"/>
                    <a:pt x="10245" y="438"/>
                    <a:pt x="10761" y="418"/>
                  </a:cubicBezTo>
                  <a:cubicBezTo>
                    <a:pt x="10937" y="418"/>
                    <a:pt x="10886" y="117"/>
                    <a:pt x="10736" y="117"/>
                  </a:cubicBezTo>
                  <a:cubicBezTo>
                    <a:pt x="9580" y="47"/>
                    <a:pt x="8412" y="26"/>
                    <a:pt x="7244" y="26"/>
                  </a:cubicBezTo>
                  <a:cubicBezTo>
                    <a:pt x="5906" y="26"/>
                    <a:pt x="4567" y="53"/>
                    <a:pt x="3242" y="67"/>
                  </a:cubicBezTo>
                  <a:cubicBezTo>
                    <a:pt x="2960" y="67"/>
                    <a:pt x="2512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4"/>
            <p:cNvSpPr/>
            <p:nvPr/>
          </p:nvSpPr>
          <p:spPr>
            <a:xfrm>
              <a:off x="6441975" y="1278000"/>
              <a:ext cx="42800" cy="51575"/>
            </a:xfrm>
            <a:custGeom>
              <a:avLst/>
              <a:gdLst/>
              <a:ahLst/>
              <a:cxnLst/>
              <a:rect l="l" t="t" r="r" b="b"/>
              <a:pathLst>
                <a:path w="1712" h="2063" extrusionOk="0">
                  <a:moveTo>
                    <a:pt x="405" y="1"/>
                  </a:moveTo>
                  <a:cubicBezTo>
                    <a:pt x="367" y="1"/>
                    <a:pt x="333" y="22"/>
                    <a:pt x="333" y="77"/>
                  </a:cubicBezTo>
                  <a:cubicBezTo>
                    <a:pt x="333" y="528"/>
                    <a:pt x="283" y="979"/>
                    <a:pt x="283" y="1456"/>
                  </a:cubicBezTo>
                  <a:cubicBezTo>
                    <a:pt x="283" y="1525"/>
                    <a:pt x="368" y="1619"/>
                    <a:pt x="445" y="1619"/>
                  </a:cubicBezTo>
                  <a:cubicBezTo>
                    <a:pt x="479" y="1619"/>
                    <a:pt x="511" y="1602"/>
                    <a:pt x="534" y="1556"/>
                  </a:cubicBezTo>
                  <a:cubicBezTo>
                    <a:pt x="634" y="1405"/>
                    <a:pt x="709" y="1255"/>
                    <a:pt x="860" y="1155"/>
                  </a:cubicBezTo>
                  <a:cubicBezTo>
                    <a:pt x="933" y="1106"/>
                    <a:pt x="1002" y="1081"/>
                    <a:pt x="1063" y="1081"/>
                  </a:cubicBezTo>
                  <a:cubicBezTo>
                    <a:pt x="1189" y="1081"/>
                    <a:pt x="1285" y="1186"/>
                    <a:pt x="1336" y="1405"/>
                  </a:cubicBezTo>
                  <a:cubicBezTo>
                    <a:pt x="1311" y="1506"/>
                    <a:pt x="1235" y="1581"/>
                    <a:pt x="1160" y="1631"/>
                  </a:cubicBezTo>
                  <a:cubicBezTo>
                    <a:pt x="1042" y="1705"/>
                    <a:pt x="802" y="1770"/>
                    <a:pt x="589" y="1770"/>
                  </a:cubicBezTo>
                  <a:cubicBezTo>
                    <a:pt x="440" y="1770"/>
                    <a:pt x="305" y="1738"/>
                    <a:pt x="233" y="1656"/>
                  </a:cubicBezTo>
                  <a:cubicBezTo>
                    <a:pt x="209" y="1638"/>
                    <a:pt x="182" y="1630"/>
                    <a:pt x="156" y="1630"/>
                  </a:cubicBezTo>
                  <a:cubicBezTo>
                    <a:pt x="74" y="1630"/>
                    <a:pt x="0" y="1711"/>
                    <a:pt x="58" y="1806"/>
                  </a:cubicBezTo>
                  <a:cubicBezTo>
                    <a:pt x="158" y="2007"/>
                    <a:pt x="347" y="2063"/>
                    <a:pt x="559" y="2063"/>
                  </a:cubicBezTo>
                  <a:cubicBezTo>
                    <a:pt x="665" y="2063"/>
                    <a:pt x="776" y="2049"/>
                    <a:pt x="885" y="2032"/>
                  </a:cubicBezTo>
                  <a:cubicBezTo>
                    <a:pt x="1235" y="2007"/>
                    <a:pt x="1586" y="1806"/>
                    <a:pt x="1662" y="1431"/>
                  </a:cubicBezTo>
                  <a:cubicBezTo>
                    <a:pt x="1712" y="1105"/>
                    <a:pt x="1511" y="854"/>
                    <a:pt x="1210" y="804"/>
                  </a:cubicBezTo>
                  <a:cubicBezTo>
                    <a:pt x="1154" y="789"/>
                    <a:pt x="1101" y="782"/>
                    <a:pt x="1049" y="782"/>
                  </a:cubicBezTo>
                  <a:cubicBezTo>
                    <a:pt x="846" y="782"/>
                    <a:pt x="679" y="890"/>
                    <a:pt x="559" y="1030"/>
                  </a:cubicBezTo>
                  <a:cubicBezTo>
                    <a:pt x="534" y="704"/>
                    <a:pt x="534" y="403"/>
                    <a:pt x="509" y="77"/>
                  </a:cubicBezTo>
                  <a:cubicBezTo>
                    <a:pt x="509" y="35"/>
                    <a:pt x="45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4"/>
            <p:cNvSpPr/>
            <p:nvPr/>
          </p:nvSpPr>
          <p:spPr>
            <a:xfrm>
              <a:off x="6481950" y="1268900"/>
              <a:ext cx="35400" cy="27425"/>
            </a:xfrm>
            <a:custGeom>
              <a:avLst/>
              <a:gdLst/>
              <a:ahLst/>
              <a:cxnLst/>
              <a:rect l="l" t="t" r="r" b="b"/>
              <a:pathLst>
                <a:path w="1416" h="1097" extrusionOk="0">
                  <a:moveTo>
                    <a:pt x="256" y="0"/>
                  </a:moveTo>
                  <a:cubicBezTo>
                    <a:pt x="175" y="0"/>
                    <a:pt x="97" y="47"/>
                    <a:pt x="37" y="165"/>
                  </a:cubicBezTo>
                  <a:cubicBezTo>
                    <a:pt x="1" y="221"/>
                    <a:pt x="86" y="303"/>
                    <a:pt x="153" y="303"/>
                  </a:cubicBezTo>
                  <a:cubicBezTo>
                    <a:pt x="177" y="303"/>
                    <a:pt x="200" y="292"/>
                    <a:pt x="213" y="266"/>
                  </a:cubicBezTo>
                  <a:cubicBezTo>
                    <a:pt x="228" y="250"/>
                    <a:pt x="242" y="244"/>
                    <a:pt x="253" y="244"/>
                  </a:cubicBezTo>
                  <a:cubicBezTo>
                    <a:pt x="338" y="244"/>
                    <a:pt x="338" y="592"/>
                    <a:pt x="338" y="592"/>
                  </a:cubicBezTo>
                  <a:cubicBezTo>
                    <a:pt x="338" y="667"/>
                    <a:pt x="338" y="717"/>
                    <a:pt x="363" y="792"/>
                  </a:cubicBezTo>
                  <a:cubicBezTo>
                    <a:pt x="413" y="917"/>
                    <a:pt x="489" y="1018"/>
                    <a:pt x="614" y="1068"/>
                  </a:cubicBezTo>
                  <a:cubicBezTo>
                    <a:pt x="667" y="1089"/>
                    <a:pt x="720" y="1097"/>
                    <a:pt x="773" y="1097"/>
                  </a:cubicBezTo>
                  <a:cubicBezTo>
                    <a:pt x="845" y="1097"/>
                    <a:pt x="917" y="1082"/>
                    <a:pt x="990" y="1068"/>
                  </a:cubicBezTo>
                  <a:cubicBezTo>
                    <a:pt x="1115" y="1043"/>
                    <a:pt x="1291" y="1043"/>
                    <a:pt x="1391" y="917"/>
                  </a:cubicBezTo>
                  <a:cubicBezTo>
                    <a:pt x="1416" y="892"/>
                    <a:pt x="1391" y="842"/>
                    <a:pt x="1366" y="792"/>
                  </a:cubicBezTo>
                  <a:cubicBezTo>
                    <a:pt x="1306" y="718"/>
                    <a:pt x="1230" y="696"/>
                    <a:pt x="1146" y="696"/>
                  </a:cubicBezTo>
                  <a:cubicBezTo>
                    <a:pt x="1088" y="696"/>
                    <a:pt x="1026" y="707"/>
                    <a:pt x="965" y="717"/>
                  </a:cubicBezTo>
                  <a:cubicBezTo>
                    <a:pt x="898" y="730"/>
                    <a:pt x="824" y="758"/>
                    <a:pt x="762" y="758"/>
                  </a:cubicBezTo>
                  <a:cubicBezTo>
                    <a:pt x="707" y="758"/>
                    <a:pt x="662" y="737"/>
                    <a:pt x="639" y="667"/>
                  </a:cubicBezTo>
                  <a:cubicBezTo>
                    <a:pt x="614" y="566"/>
                    <a:pt x="639" y="441"/>
                    <a:pt x="614" y="366"/>
                  </a:cubicBezTo>
                  <a:cubicBezTo>
                    <a:pt x="581" y="183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4"/>
            <p:cNvSpPr/>
            <p:nvPr/>
          </p:nvSpPr>
          <p:spPr>
            <a:xfrm>
              <a:off x="6523800" y="1310425"/>
              <a:ext cx="53075" cy="12150"/>
            </a:xfrm>
            <a:custGeom>
              <a:avLst/>
              <a:gdLst/>
              <a:ahLst/>
              <a:cxnLst/>
              <a:rect l="l" t="t" r="r" b="b"/>
              <a:pathLst>
                <a:path w="2123" h="486" extrusionOk="0">
                  <a:moveTo>
                    <a:pt x="1513" y="0"/>
                  </a:moveTo>
                  <a:cubicBezTo>
                    <a:pt x="1075" y="0"/>
                    <a:pt x="597" y="107"/>
                    <a:pt x="193" y="184"/>
                  </a:cubicBezTo>
                  <a:cubicBezTo>
                    <a:pt x="1" y="208"/>
                    <a:pt x="85" y="486"/>
                    <a:pt x="248" y="486"/>
                  </a:cubicBezTo>
                  <a:cubicBezTo>
                    <a:pt x="254" y="486"/>
                    <a:pt x="261" y="485"/>
                    <a:pt x="268" y="484"/>
                  </a:cubicBezTo>
                  <a:cubicBezTo>
                    <a:pt x="544" y="434"/>
                    <a:pt x="820" y="409"/>
                    <a:pt x="1095" y="384"/>
                  </a:cubicBezTo>
                  <a:cubicBezTo>
                    <a:pt x="1164" y="378"/>
                    <a:pt x="1235" y="376"/>
                    <a:pt x="1306" y="376"/>
                  </a:cubicBezTo>
                  <a:cubicBezTo>
                    <a:pt x="1378" y="376"/>
                    <a:pt x="1451" y="378"/>
                    <a:pt x="1525" y="378"/>
                  </a:cubicBezTo>
                  <a:cubicBezTo>
                    <a:pt x="1672" y="378"/>
                    <a:pt x="1822" y="372"/>
                    <a:pt x="1973" y="334"/>
                  </a:cubicBezTo>
                  <a:cubicBezTo>
                    <a:pt x="2123" y="284"/>
                    <a:pt x="2023" y="58"/>
                    <a:pt x="1897" y="33"/>
                  </a:cubicBezTo>
                  <a:cubicBezTo>
                    <a:pt x="1775" y="10"/>
                    <a:pt x="164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4"/>
            <p:cNvSpPr/>
            <p:nvPr/>
          </p:nvSpPr>
          <p:spPr>
            <a:xfrm>
              <a:off x="6581250" y="1283075"/>
              <a:ext cx="36800" cy="48550"/>
            </a:xfrm>
            <a:custGeom>
              <a:avLst/>
              <a:gdLst/>
              <a:ahLst/>
              <a:cxnLst/>
              <a:rect l="l" t="t" r="r" b="b"/>
              <a:pathLst>
                <a:path w="1472" h="1942" extrusionOk="0">
                  <a:moveTo>
                    <a:pt x="128" y="0"/>
                  </a:moveTo>
                  <a:cubicBezTo>
                    <a:pt x="94" y="0"/>
                    <a:pt x="61" y="22"/>
                    <a:pt x="50" y="75"/>
                  </a:cubicBezTo>
                  <a:cubicBezTo>
                    <a:pt x="0" y="375"/>
                    <a:pt x="151" y="726"/>
                    <a:pt x="451" y="877"/>
                  </a:cubicBezTo>
                  <a:cubicBezTo>
                    <a:pt x="534" y="918"/>
                    <a:pt x="647" y="937"/>
                    <a:pt x="766" y="937"/>
                  </a:cubicBezTo>
                  <a:cubicBezTo>
                    <a:pt x="863" y="937"/>
                    <a:pt x="963" y="924"/>
                    <a:pt x="1053" y="902"/>
                  </a:cubicBezTo>
                  <a:lnTo>
                    <a:pt x="1053" y="902"/>
                  </a:lnTo>
                  <a:cubicBezTo>
                    <a:pt x="1028" y="952"/>
                    <a:pt x="1003" y="1002"/>
                    <a:pt x="1003" y="1052"/>
                  </a:cubicBezTo>
                  <a:cubicBezTo>
                    <a:pt x="928" y="1303"/>
                    <a:pt x="827" y="1553"/>
                    <a:pt x="827" y="1804"/>
                  </a:cubicBezTo>
                  <a:cubicBezTo>
                    <a:pt x="827" y="1859"/>
                    <a:pt x="895" y="1942"/>
                    <a:pt x="961" y="1942"/>
                  </a:cubicBezTo>
                  <a:cubicBezTo>
                    <a:pt x="984" y="1942"/>
                    <a:pt x="1008" y="1931"/>
                    <a:pt x="1028" y="1904"/>
                  </a:cubicBezTo>
                  <a:cubicBezTo>
                    <a:pt x="1153" y="1679"/>
                    <a:pt x="1178" y="1428"/>
                    <a:pt x="1253" y="1177"/>
                  </a:cubicBezTo>
                  <a:cubicBezTo>
                    <a:pt x="1304" y="902"/>
                    <a:pt x="1379" y="626"/>
                    <a:pt x="1454" y="350"/>
                  </a:cubicBezTo>
                  <a:cubicBezTo>
                    <a:pt x="1472" y="262"/>
                    <a:pt x="1377" y="173"/>
                    <a:pt x="1302" y="173"/>
                  </a:cubicBezTo>
                  <a:cubicBezTo>
                    <a:pt x="1271" y="173"/>
                    <a:pt x="1243" y="188"/>
                    <a:pt x="1228" y="225"/>
                  </a:cubicBezTo>
                  <a:cubicBezTo>
                    <a:pt x="1203" y="325"/>
                    <a:pt x="1203" y="400"/>
                    <a:pt x="1178" y="476"/>
                  </a:cubicBezTo>
                  <a:lnTo>
                    <a:pt x="1153" y="476"/>
                  </a:lnTo>
                  <a:cubicBezTo>
                    <a:pt x="991" y="499"/>
                    <a:pt x="872" y="629"/>
                    <a:pt x="697" y="629"/>
                  </a:cubicBezTo>
                  <a:cubicBezTo>
                    <a:pt x="682" y="629"/>
                    <a:pt x="667" y="628"/>
                    <a:pt x="652" y="626"/>
                  </a:cubicBezTo>
                  <a:cubicBezTo>
                    <a:pt x="376" y="576"/>
                    <a:pt x="226" y="350"/>
                    <a:pt x="226" y="100"/>
                  </a:cubicBezTo>
                  <a:cubicBezTo>
                    <a:pt x="226" y="42"/>
                    <a:pt x="17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4"/>
            <p:cNvSpPr/>
            <p:nvPr/>
          </p:nvSpPr>
          <p:spPr>
            <a:xfrm>
              <a:off x="6626975" y="1299300"/>
              <a:ext cx="36375" cy="29225"/>
            </a:xfrm>
            <a:custGeom>
              <a:avLst/>
              <a:gdLst/>
              <a:ahLst/>
              <a:cxnLst/>
              <a:rect l="l" t="t" r="r" b="b"/>
              <a:pathLst>
                <a:path w="1455" h="1169" extrusionOk="0">
                  <a:moveTo>
                    <a:pt x="1032" y="0"/>
                  </a:moveTo>
                  <a:cubicBezTo>
                    <a:pt x="633" y="0"/>
                    <a:pt x="264" y="199"/>
                    <a:pt x="51" y="553"/>
                  </a:cubicBezTo>
                  <a:cubicBezTo>
                    <a:pt x="1" y="604"/>
                    <a:pt x="26" y="679"/>
                    <a:pt x="51" y="729"/>
                  </a:cubicBezTo>
                  <a:cubicBezTo>
                    <a:pt x="139" y="852"/>
                    <a:pt x="276" y="913"/>
                    <a:pt x="419" y="913"/>
                  </a:cubicBezTo>
                  <a:cubicBezTo>
                    <a:pt x="480" y="913"/>
                    <a:pt x="542" y="902"/>
                    <a:pt x="602" y="879"/>
                  </a:cubicBezTo>
                  <a:cubicBezTo>
                    <a:pt x="803" y="829"/>
                    <a:pt x="928" y="704"/>
                    <a:pt x="1079" y="579"/>
                  </a:cubicBezTo>
                  <a:cubicBezTo>
                    <a:pt x="1079" y="754"/>
                    <a:pt x="1079" y="954"/>
                    <a:pt x="1154" y="1080"/>
                  </a:cubicBezTo>
                  <a:cubicBezTo>
                    <a:pt x="1182" y="1136"/>
                    <a:pt x="1234" y="1169"/>
                    <a:pt x="1283" y="1169"/>
                  </a:cubicBezTo>
                  <a:cubicBezTo>
                    <a:pt x="1321" y="1169"/>
                    <a:pt x="1357" y="1149"/>
                    <a:pt x="1379" y="1105"/>
                  </a:cubicBezTo>
                  <a:cubicBezTo>
                    <a:pt x="1455" y="879"/>
                    <a:pt x="1379" y="579"/>
                    <a:pt x="1379" y="353"/>
                  </a:cubicBezTo>
                  <a:cubicBezTo>
                    <a:pt x="1357" y="263"/>
                    <a:pt x="1294" y="174"/>
                    <a:pt x="1192" y="174"/>
                  </a:cubicBezTo>
                  <a:cubicBezTo>
                    <a:pt x="1180" y="174"/>
                    <a:pt x="1167" y="175"/>
                    <a:pt x="1154" y="178"/>
                  </a:cubicBezTo>
                  <a:cubicBezTo>
                    <a:pt x="1003" y="228"/>
                    <a:pt x="878" y="353"/>
                    <a:pt x="728" y="453"/>
                  </a:cubicBezTo>
                  <a:cubicBezTo>
                    <a:pt x="659" y="522"/>
                    <a:pt x="507" y="632"/>
                    <a:pt x="386" y="632"/>
                  </a:cubicBezTo>
                  <a:cubicBezTo>
                    <a:pt x="374" y="632"/>
                    <a:pt x="363" y="631"/>
                    <a:pt x="352" y="629"/>
                  </a:cubicBezTo>
                  <a:cubicBezTo>
                    <a:pt x="527" y="353"/>
                    <a:pt x="803" y="203"/>
                    <a:pt x="1129" y="178"/>
                  </a:cubicBezTo>
                  <a:cubicBezTo>
                    <a:pt x="1229" y="152"/>
                    <a:pt x="1179" y="2"/>
                    <a:pt x="1104" y="2"/>
                  </a:cubicBezTo>
                  <a:cubicBezTo>
                    <a:pt x="1080" y="1"/>
                    <a:pt x="1056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4"/>
            <p:cNvSpPr/>
            <p:nvPr/>
          </p:nvSpPr>
          <p:spPr>
            <a:xfrm>
              <a:off x="6673350" y="1296825"/>
              <a:ext cx="38875" cy="34700"/>
            </a:xfrm>
            <a:custGeom>
              <a:avLst/>
              <a:gdLst/>
              <a:ahLst/>
              <a:cxnLst/>
              <a:rect l="l" t="t" r="r" b="b"/>
              <a:pathLst>
                <a:path w="1555" h="1388" extrusionOk="0">
                  <a:moveTo>
                    <a:pt x="1028" y="1"/>
                  </a:moveTo>
                  <a:cubicBezTo>
                    <a:pt x="552" y="1"/>
                    <a:pt x="1" y="402"/>
                    <a:pt x="101" y="953"/>
                  </a:cubicBezTo>
                  <a:cubicBezTo>
                    <a:pt x="151" y="1229"/>
                    <a:pt x="351" y="1354"/>
                    <a:pt x="602" y="1379"/>
                  </a:cubicBezTo>
                  <a:cubicBezTo>
                    <a:pt x="655" y="1384"/>
                    <a:pt x="715" y="1387"/>
                    <a:pt x="776" y="1387"/>
                  </a:cubicBezTo>
                  <a:cubicBezTo>
                    <a:pt x="1033" y="1387"/>
                    <a:pt x="1338" y="1336"/>
                    <a:pt x="1479" y="1154"/>
                  </a:cubicBezTo>
                  <a:cubicBezTo>
                    <a:pt x="1554" y="1079"/>
                    <a:pt x="1479" y="953"/>
                    <a:pt x="1404" y="953"/>
                  </a:cubicBezTo>
                  <a:cubicBezTo>
                    <a:pt x="1396" y="952"/>
                    <a:pt x="1387" y="952"/>
                    <a:pt x="1376" y="952"/>
                  </a:cubicBezTo>
                  <a:cubicBezTo>
                    <a:pt x="1232" y="952"/>
                    <a:pt x="901" y="1049"/>
                    <a:pt x="665" y="1049"/>
                  </a:cubicBezTo>
                  <a:cubicBezTo>
                    <a:pt x="514" y="1049"/>
                    <a:pt x="402" y="1009"/>
                    <a:pt x="402" y="878"/>
                  </a:cubicBezTo>
                  <a:cubicBezTo>
                    <a:pt x="402" y="552"/>
                    <a:pt x="777" y="277"/>
                    <a:pt x="1078" y="226"/>
                  </a:cubicBezTo>
                  <a:cubicBezTo>
                    <a:pt x="1204" y="201"/>
                    <a:pt x="115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4"/>
            <p:cNvSpPr/>
            <p:nvPr/>
          </p:nvSpPr>
          <p:spPr>
            <a:xfrm>
              <a:off x="6295525" y="1342575"/>
              <a:ext cx="356550" cy="21250"/>
            </a:xfrm>
            <a:custGeom>
              <a:avLst/>
              <a:gdLst/>
              <a:ahLst/>
              <a:cxnLst/>
              <a:rect l="l" t="t" r="r" b="b"/>
              <a:pathLst>
                <a:path w="14262" h="850" extrusionOk="0">
                  <a:moveTo>
                    <a:pt x="126" y="0"/>
                  </a:moveTo>
                  <a:cubicBezTo>
                    <a:pt x="1" y="0"/>
                    <a:pt x="26" y="201"/>
                    <a:pt x="126" y="201"/>
                  </a:cubicBezTo>
                  <a:cubicBezTo>
                    <a:pt x="2507" y="477"/>
                    <a:pt x="4913" y="602"/>
                    <a:pt x="7319" y="702"/>
                  </a:cubicBezTo>
                  <a:cubicBezTo>
                    <a:pt x="8744" y="750"/>
                    <a:pt x="10221" y="849"/>
                    <a:pt x="11676" y="849"/>
                  </a:cubicBezTo>
                  <a:cubicBezTo>
                    <a:pt x="12499" y="849"/>
                    <a:pt x="13315" y="818"/>
                    <a:pt x="14111" y="727"/>
                  </a:cubicBezTo>
                  <a:cubicBezTo>
                    <a:pt x="14261" y="702"/>
                    <a:pt x="14236" y="502"/>
                    <a:pt x="14111" y="477"/>
                  </a:cubicBezTo>
                  <a:cubicBezTo>
                    <a:pt x="13055" y="385"/>
                    <a:pt x="11983" y="367"/>
                    <a:pt x="10909" y="367"/>
                  </a:cubicBezTo>
                  <a:cubicBezTo>
                    <a:pt x="10204" y="367"/>
                    <a:pt x="9497" y="374"/>
                    <a:pt x="8794" y="374"/>
                  </a:cubicBezTo>
                  <a:cubicBezTo>
                    <a:pt x="8233" y="374"/>
                    <a:pt x="7673" y="369"/>
                    <a:pt x="7119" y="351"/>
                  </a:cubicBezTo>
                  <a:cubicBezTo>
                    <a:pt x="4788" y="251"/>
                    <a:pt x="2457" y="10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4"/>
            <p:cNvSpPr/>
            <p:nvPr/>
          </p:nvSpPr>
          <p:spPr>
            <a:xfrm>
              <a:off x="6402675" y="1373100"/>
              <a:ext cx="75050" cy="40425"/>
            </a:xfrm>
            <a:custGeom>
              <a:avLst/>
              <a:gdLst/>
              <a:ahLst/>
              <a:cxnLst/>
              <a:rect l="l" t="t" r="r" b="b"/>
              <a:pathLst>
                <a:path w="3002" h="1617" extrusionOk="0">
                  <a:moveTo>
                    <a:pt x="1148" y="1"/>
                  </a:moveTo>
                  <a:cubicBezTo>
                    <a:pt x="943" y="1"/>
                    <a:pt x="707" y="104"/>
                    <a:pt x="552" y="208"/>
                  </a:cubicBezTo>
                  <a:cubicBezTo>
                    <a:pt x="444" y="273"/>
                    <a:pt x="522" y="449"/>
                    <a:pt x="625" y="449"/>
                  </a:cubicBezTo>
                  <a:cubicBezTo>
                    <a:pt x="642" y="449"/>
                    <a:pt x="660" y="444"/>
                    <a:pt x="677" y="434"/>
                  </a:cubicBezTo>
                  <a:cubicBezTo>
                    <a:pt x="746" y="385"/>
                    <a:pt x="811" y="359"/>
                    <a:pt x="871" y="359"/>
                  </a:cubicBezTo>
                  <a:cubicBezTo>
                    <a:pt x="966" y="359"/>
                    <a:pt x="1052" y="422"/>
                    <a:pt x="1128" y="559"/>
                  </a:cubicBezTo>
                  <a:cubicBezTo>
                    <a:pt x="1028" y="634"/>
                    <a:pt x="903" y="709"/>
                    <a:pt x="777" y="784"/>
                  </a:cubicBezTo>
                  <a:cubicBezTo>
                    <a:pt x="577" y="885"/>
                    <a:pt x="376" y="960"/>
                    <a:pt x="176" y="1010"/>
                  </a:cubicBezTo>
                  <a:cubicBezTo>
                    <a:pt x="0" y="1060"/>
                    <a:pt x="126" y="1286"/>
                    <a:pt x="226" y="1311"/>
                  </a:cubicBezTo>
                  <a:cubicBezTo>
                    <a:pt x="752" y="1436"/>
                    <a:pt x="1304" y="1536"/>
                    <a:pt x="1830" y="1586"/>
                  </a:cubicBezTo>
                  <a:cubicBezTo>
                    <a:pt x="1989" y="1597"/>
                    <a:pt x="2144" y="1617"/>
                    <a:pt x="2293" y="1617"/>
                  </a:cubicBezTo>
                  <a:cubicBezTo>
                    <a:pt x="2494" y="1617"/>
                    <a:pt x="2684" y="1580"/>
                    <a:pt x="2858" y="1436"/>
                  </a:cubicBezTo>
                  <a:cubicBezTo>
                    <a:pt x="3002" y="1333"/>
                    <a:pt x="2858" y="1128"/>
                    <a:pt x="2719" y="1128"/>
                  </a:cubicBezTo>
                  <a:cubicBezTo>
                    <a:pt x="2689" y="1128"/>
                    <a:pt x="2659" y="1138"/>
                    <a:pt x="2632" y="1160"/>
                  </a:cubicBezTo>
                  <a:cubicBezTo>
                    <a:pt x="2483" y="1267"/>
                    <a:pt x="2292" y="1301"/>
                    <a:pt x="2092" y="1301"/>
                  </a:cubicBezTo>
                  <a:cubicBezTo>
                    <a:pt x="1822" y="1301"/>
                    <a:pt x="1534" y="1239"/>
                    <a:pt x="1304" y="1211"/>
                  </a:cubicBezTo>
                  <a:cubicBezTo>
                    <a:pt x="1153" y="1185"/>
                    <a:pt x="1003" y="1160"/>
                    <a:pt x="853" y="1135"/>
                  </a:cubicBezTo>
                  <a:cubicBezTo>
                    <a:pt x="1228" y="985"/>
                    <a:pt x="1655" y="709"/>
                    <a:pt x="1554" y="358"/>
                  </a:cubicBezTo>
                  <a:cubicBezTo>
                    <a:pt x="1506" y="92"/>
                    <a:pt x="1340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4"/>
            <p:cNvSpPr/>
            <p:nvPr/>
          </p:nvSpPr>
          <p:spPr>
            <a:xfrm>
              <a:off x="6485375" y="1381475"/>
              <a:ext cx="44375" cy="32650"/>
            </a:xfrm>
            <a:custGeom>
              <a:avLst/>
              <a:gdLst/>
              <a:ahLst/>
              <a:cxnLst/>
              <a:rect l="l" t="t" r="r" b="b"/>
              <a:pathLst>
                <a:path w="1775" h="1306" extrusionOk="0">
                  <a:moveTo>
                    <a:pt x="978" y="0"/>
                  </a:moveTo>
                  <a:cubicBezTo>
                    <a:pt x="822" y="0"/>
                    <a:pt x="663" y="65"/>
                    <a:pt x="527" y="174"/>
                  </a:cubicBezTo>
                  <a:cubicBezTo>
                    <a:pt x="301" y="349"/>
                    <a:pt x="1" y="650"/>
                    <a:pt x="201" y="926"/>
                  </a:cubicBezTo>
                  <a:cubicBezTo>
                    <a:pt x="288" y="1070"/>
                    <a:pt x="440" y="1123"/>
                    <a:pt x="602" y="1123"/>
                  </a:cubicBezTo>
                  <a:cubicBezTo>
                    <a:pt x="722" y="1123"/>
                    <a:pt x="846" y="1094"/>
                    <a:pt x="953" y="1051"/>
                  </a:cubicBezTo>
                  <a:cubicBezTo>
                    <a:pt x="1078" y="1001"/>
                    <a:pt x="1204" y="951"/>
                    <a:pt x="1304" y="850"/>
                  </a:cubicBezTo>
                  <a:cubicBezTo>
                    <a:pt x="1304" y="1051"/>
                    <a:pt x="1379" y="1201"/>
                    <a:pt x="1580" y="1302"/>
                  </a:cubicBezTo>
                  <a:cubicBezTo>
                    <a:pt x="1590" y="1304"/>
                    <a:pt x="1601" y="1305"/>
                    <a:pt x="1611" y="1305"/>
                  </a:cubicBezTo>
                  <a:cubicBezTo>
                    <a:pt x="1699" y="1305"/>
                    <a:pt x="1775" y="1216"/>
                    <a:pt x="1730" y="1126"/>
                  </a:cubicBezTo>
                  <a:cubicBezTo>
                    <a:pt x="1605" y="876"/>
                    <a:pt x="1580" y="675"/>
                    <a:pt x="1655" y="374"/>
                  </a:cubicBezTo>
                  <a:cubicBezTo>
                    <a:pt x="1672" y="272"/>
                    <a:pt x="1573" y="170"/>
                    <a:pt x="1493" y="170"/>
                  </a:cubicBezTo>
                  <a:cubicBezTo>
                    <a:pt x="1454" y="170"/>
                    <a:pt x="1420" y="193"/>
                    <a:pt x="1404" y="249"/>
                  </a:cubicBezTo>
                  <a:cubicBezTo>
                    <a:pt x="1304" y="575"/>
                    <a:pt x="953" y="825"/>
                    <a:pt x="602" y="825"/>
                  </a:cubicBezTo>
                  <a:cubicBezTo>
                    <a:pt x="502" y="825"/>
                    <a:pt x="402" y="825"/>
                    <a:pt x="477" y="675"/>
                  </a:cubicBezTo>
                  <a:cubicBezTo>
                    <a:pt x="502" y="600"/>
                    <a:pt x="602" y="525"/>
                    <a:pt x="652" y="475"/>
                  </a:cubicBezTo>
                  <a:cubicBezTo>
                    <a:pt x="759" y="350"/>
                    <a:pt x="905" y="237"/>
                    <a:pt x="1070" y="237"/>
                  </a:cubicBezTo>
                  <a:cubicBezTo>
                    <a:pt x="1137" y="237"/>
                    <a:pt x="1207" y="256"/>
                    <a:pt x="1279" y="299"/>
                  </a:cubicBezTo>
                  <a:cubicBezTo>
                    <a:pt x="1296" y="312"/>
                    <a:pt x="1312" y="318"/>
                    <a:pt x="1326" y="318"/>
                  </a:cubicBezTo>
                  <a:cubicBezTo>
                    <a:pt x="1393" y="318"/>
                    <a:pt x="1416" y="190"/>
                    <a:pt x="1354" y="149"/>
                  </a:cubicBezTo>
                  <a:cubicBezTo>
                    <a:pt x="1240" y="46"/>
                    <a:pt x="1110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74"/>
          <p:cNvGrpSpPr/>
          <p:nvPr/>
        </p:nvGrpSpPr>
        <p:grpSpPr>
          <a:xfrm rot="7027263">
            <a:off x="-508518" y="1107661"/>
            <a:ext cx="2306131" cy="512943"/>
            <a:chOff x="7051300" y="3461525"/>
            <a:chExt cx="2305989" cy="512912"/>
          </a:xfrm>
        </p:grpSpPr>
        <p:sp>
          <p:nvSpPr>
            <p:cNvPr id="2320" name="Google Shape;2320;p7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748;p4">
            <a:extLst>
              <a:ext uri="{FF2B5EF4-FFF2-40B4-BE49-F238E27FC236}">
                <a16:creationId xmlns:a16="http://schemas.microsoft.com/office/drawing/2014/main" id="{26A86ED4-B801-419F-AC59-3E47AA15060B}"/>
              </a:ext>
            </a:extLst>
          </p:cNvPr>
          <p:cNvSpPr txBox="1"/>
          <p:nvPr/>
        </p:nvSpPr>
        <p:spPr>
          <a:xfrm>
            <a:off x="640375" y="1166715"/>
            <a:ext cx="41007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16161"/>
                </a:solidFill>
                <a:highlight>
                  <a:srgbClr val="EEEEEE"/>
                </a:highlight>
                <a:latin typeface="Itim"/>
                <a:ea typeface="Itim"/>
                <a:cs typeface="Itim"/>
                <a:sym typeface="Itim"/>
              </a:rPr>
              <a:t>Existen distintos programas de becas accesibles a estudiantes de universidades públicas.</a:t>
            </a:r>
            <a:endParaRPr sz="24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70"/>
          <p:cNvSpPr txBox="1">
            <a:spLocks noGrp="1"/>
          </p:cNvSpPr>
          <p:nvPr>
            <p:ph type="title"/>
          </p:nvPr>
        </p:nvSpPr>
        <p:spPr>
          <a:xfrm>
            <a:off x="17042" y="976111"/>
            <a:ext cx="2467818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Becas Públicas de Educación Superior </a:t>
            </a:r>
            <a:endParaRPr dirty="0"/>
          </a:p>
        </p:txBody>
      </p:sp>
      <p:grpSp>
        <p:nvGrpSpPr>
          <p:cNvPr id="2039" name="Google Shape;2039;p70"/>
          <p:cNvGrpSpPr/>
          <p:nvPr/>
        </p:nvGrpSpPr>
        <p:grpSpPr>
          <a:xfrm>
            <a:off x="288142" y="4547473"/>
            <a:ext cx="1491960" cy="454575"/>
            <a:chOff x="6157325" y="1245050"/>
            <a:chExt cx="554900" cy="169075"/>
          </a:xfrm>
        </p:grpSpPr>
        <p:sp>
          <p:nvSpPr>
            <p:cNvPr id="2040" name="Google Shape;2040;p70"/>
            <p:cNvSpPr/>
            <p:nvPr/>
          </p:nvSpPr>
          <p:spPr>
            <a:xfrm>
              <a:off x="6157325" y="1320350"/>
              <a:ext cx="47050" cy="41875"/>
            </a:xfrm>
            <a:custGeom>
              <a:avLst/>
              <a:gdLst/>
              <a:ahLst/>
              <a:cxnLst/>
              <a:rect l="l" t="t" r="r" b="b"/>
              <a:pathLst>
                <a:path w="1882" h="1675" extrusionOk="0">
                  <a:moveTo>
                    <a:pt x="1759" y="0"/>
                  </a:moveTo>
                  <a:cubicBezTo>
                    <a:pt x="1737" y="0"/>
                    <a:pt x="1714" y="11"/>
                    <a:pt x="1694" y="37"/>
                  </a:cubicBezTo>
                  <a:cubicBezTo>
                    <a:pt x="1494" y="263"/>
                    <a:pt x="1268" y="463"/>
                    <a:pt x="1042" y="689"/>
                  </a:cubicBezTo>
                  <a:cubicBezTo>
                    <a:pt x="842" y="463"/>
                    <a:pt x="641" y="263"/>
                    <a:pt x="416" y="62"/>
                  </a:cubicBezTo>
                  <a:cubicBezTo>
                    <a:pt x="387" y="26"/>
                    <a:pt x="349" y="10"/>
                    <a:pt x="313" y="10"/>
                  </a:cubicBezTo>
                  <a:cubicBezTo>
                    <a:pt x="226" y="10"/>
                    <a:pt x="152" y="99"/>
                    <a:pt x="240" y="188"/>
                  </a:cubicBezTo>
                  <a:cubicBezTo>
                    <a:pt x="441" y="413"/>
                    <a:pt x="641" y="639"/>
                    <a:pt x="842" y="839"/>
                  </a:cubicBezTo>
                  <a:cubicBezTo>
                    <a:pt x="591" y="1040"/>
                    <a:pt x="316" y="1190"/>
                    <a:pt x="90" y="1416"/>
                  </a:cubicBezTo>
                  <a:cubicBezTo>
                    <a:pt x="1" y="1505"/>
                    <a:pt x="91" y="1674"/>
                    <a:pt x="200" y="1674"/>
                  </a:cubicBezTo>
                  <a:cubicBezTo>
                    <a:pt x="213" y="1674"/>
                    <a:pt x="227" y="1672"/>
                    <a:pt x="240" y="1666"/>
                  </a:cubicBezTo>
                  <a:cubicBezTo>
                    <a:pt x="541" y="1541"/>
                    <a:pt x="817" y="1290"/>
                    <a:pt x="1068" y="1065"/>
                  </a:cubicBezTo>
                  <a:cubicBezTo>
                    <a:pt x="1193" y="1215"/>
                    <a:pt x="1343" y="1366"/>
                    <a:pt x="1494" y="1466"/>
                  </a:cubicBezTo>
                  <a:cubicBezTo>
                    <a:pt x="1525" y="1481"/>
                    <a:pt x="1556" y="1488"/>
                    <a:pt x="1584" y="1488"/>
                  </a:cubicBezTo>
                  <a:cubicBezTo>
                    <a:pt x="1694" y="1488"/>
                    <a:pt x="1769" y="1385"/>
                    <a:pt x="1669" y="1265"/>
                  </a:cubicBezTo>
                  <a:cubicBezTo>
                    <a:pt x="1569" y="1115"/>
                    <a:pt x="1418" y="990"/>
                    <a:pt x="1268" y="864"/>
                  </a:cubicBezTo>
                  <a:cubicBezTo>
                    <a:pt x="1469" y="639"/>
                    <a:pt x="1669" y="413"/>
                    <a:pt x="1844" y="163"/>
                  </a:cubicBezTo>
                  <a:cubicBezTo>
                    <a:pt x="1882" y="88"/>
                    <a:pt x="182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0"/>
            <p:cNvSpPr/>
            <p:nvPr/>
          </p:nvSpPr>
          <p:spPr>
            <a:xfrm>
              <a:off x="6224725" y="1327375"/>
              <a:ext cx="46400" cy="9125"/>
            </a:xfrm>
            <a:custGeom>
              <a:avLst/>
              <a:gdLst/>
              <a:ahLst/>
              <a:cxnLst/>
              <a:rect l="l" t="t" r="r" b="b"/>
              <a:pathLst>
                <a:path w="1856" h="365" extrusionOk="0">
                  <a:moveTo>
                    <a:pt x="1282" y="1"/>
                  </a:moveTo>
                  <a:cubicBezTo>
                    <a:pt x="1160" y="1"/>
                    <a:pt x="1041" y="7"/>
                    <a:pt x="928" y="7"/>
                  </a:cubicBezTo>
                  <a:lnTo>
                    <a:pt x="151" y="7"/>
                  </a:lnTo>
                  <a:cubicBezTo>
                    <a:pt x="1" y="7"/>
                    <a:pt x="26" y="258"/>
                    <a:pt x="151" y="258"/>
                  </a:cubicBezTo>
                  <a:cubicBezTo>
                    <a:pt x="427" y="283"/>
                    <a:pt x="677" y="308"/>
                    <a:pt x="953" y="308"/>
                  </a:cubicBezTo>
                  <a:cubicBezTo>
                    <a:pt x="1135" y="328"/>
                    <a:pt x="1334" y="365"/>
                    <a:pt x="1536" y="365"/>
                  </a:cubicBezTo>
                  <a:cubicBezTo>
                    <a:pt x="1584" y="365"/>
                    <a:pt x="1632" y="363"/>
                    <a:pt x="1680" y="358"/>
                  </a:cubicBezTo>
                  <a:cubicBezTo>
                    <a:pt x="1855" y="308"/>
                    <a:pt x="1780" y="82"/>
                    <a:pt x="1655" y="32"/>
                  </a:cubicBezTo>
                  <a:cubicBezTo>
                    <a:pt x="1529" y="7"/>
                    <a:pt x="140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0"/>
            <p:cNvSpPr/>
            <p:nvPr/>
          </p:nvSpPr>
          <p:spPr>
            <a:xfrm>
              <a:off x="6217875" y="1343050"/>
              <a:ext cx="49475" cy="9600"/>
            </a:xfrm>
            <a:custGeom>
              <a:avLst/>
              <a:gdLst/>
              <a:ahLst/>
              <a:cxnLst/>
              <a:rect l="l" t="t" r="r" b="b"/>
              <a:pathLst>
                <a:path w="1979" h="384" extrusionOk="0">
                  <a:moveTo>
                    <a:pt x="134" y="0"/>
                  </a:moveTo>
                  <a:cubicBezTo>
                    <a:pt x="0" y="0"/>
                    <a:pt x="13" y="236"/>
                    <a:pt x="174" y="282"/>
                  </a:cubicBezTo>
                  <a:cubicBezTo>
                    <a:pt x="475" y="357"/>
                    <a:pt x="801" y="382"/>
                    <a:pt x="1102" y="382"/>
                  </a:cubicBezTo>
                  <a:cubicBezTo>
                    <a:pt x="1157" y="382"/>
                    <a:pt x="1215" y="383"/>
                    <a:pt x="1274" y="383"/>
                  </a:cubicBezTo>
                  <a:cubicBezTo>
                    <a:pt x="1512" y="383"/>
                    <a:pt x="1768" y="367"/>
                    <a:pt x="1929" y="207"/>
                  </a:cubicBezTo>
                  <a:cubicBezTo>
                    <a:pt x="1979" y="157"/>
                    <a:pt x="1954" y="32"/>
                    <a:pt x="1854" y="32"/>
                  </a:cubicBezTo>
                  <a:cubicBezTo>
                    <a:pt x="1787" y="12"/>
                    <a:pt x="1721" y="4"/>
                    <a:pt x="1655" y="4"/>
                  </a:cubicBezTo>
                  <a:cubicBezTo>
                    <a:pt x="1471" y="4"/>
                    <a:pt x="1286" y="63"/>
                    <a:pt x="1102" y="82"/>
                  </a:cubicBezTo>
                  <a:cubicBezTo>
                    <a:pt x="801" y="82"/>
                    <a:pt x="500" y="57"/>
                    <a:pt x="174" y="7"/>
                  </a:cubicBezTo>
                  <a:cubicBezTo>
                    <a:pt x="160" y="2"/>
                    <a:pt x="14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0"/>
            <p:cNvSpPr/>
            <p:nvPr/>
          </p:nvSpPr>
          <p:spPr>
            <a:xfrm>
              <a:off x="6284250" y="1264050"/>
              <a:ext cx="44700" cy="50275"/>
            </a:xfrm>
            <a:custGeom>
              <a:avLst/>
              <a:gdLst/>
              <a:ahLst/>
              <a:cxnLst/>
              <a:rect l="l" t="t" r="r" b="b"/>
              <a:pathLst>
                <a:path w="1788" h="2011" extrusionOk="0">
                  <a:moveTo>
                    <a:pt x="495" y="0"/>
                  </a:moveTo>
                  <a:cubicBezTo>
                    <a:pt x="458" y="0"/>
                    <a:pt x="427" y="25"/>
                    <a:pt x="427" y="84"/>
                  </a:cubicBezTo>
                  <a:cubicBezTo>
                    <a:pt x="402" y="510"/>
                    <a:pt x="402" y="911"/>
                    <a:pt x="376" y="1337"/>
                  </a:cubicBezTo>
                  <a:cubicBezTo>
                    <a:pt x="376" y="1411"/>
                    <a:pt x="445" y="1499"/>
                    <a:pt x="522" y="1499"/>
                  </a:cubicBezTo>
                  <a:cubicBezTo>
                    <a:pt x="548" y="1499"/>
                    <a:pt x="576" y="1488"/>
                    <a:pt x="602" y="1462"/>
                  </a:cubicBezTo>
                  <a:cubicBezTo>
                    <a:pt x="727" y="1387"/>
                    <a:pt x="878" y="1262"/>
                    <a:pt x="1028" y="1212"/>
                  </a:cubicBezTo>
                  <a:cubicBezTo>
                    <a:pt x="1080" y="1186"/>
                    <a:pt x="1128" y="1173"/>
                    <a:pt x="1173" y="1173"/>
                  </a:cubicBezTo>
                  <a:cubicBezTo>
                    <a:pt x="1300" y="1173"/>
                    <a:pt x="1392" y="1276"/>
                    <a:pt x="1429" y="1462"/>
                  </a:cubicBezTo>
                  <a:cubicBezTo>
                    <a:pt x="1354" y="1537"/>
                    <a:pt x="1279" y="1588"/>
                    <a:pt x="1204" y="1613"/>
                  </a:cubicBezTo>
                  <a:cubicBezTo>
                    <a:pt x="878" y="1713"/>
                    <a:pt x="502" y="1713"/>
                    <a:pt x="176" y="1713"/>
                  </a:cubicBezTo>
                  <a:cubicBezTo>
                    <a:pt x="1" y="1713"/>
                    <a:pt x="51" y="1963"/>
                    <a:pt x="176" y="1989"/>
                  </a:cubicBezTo>
                  <a:cubicBezTo>
                    <a:pt x="271" y="2000"/>
                    <a:pt x="413" y="2011"/>
                    <a:pt x="573" y="2011"/>
                  </a:cubicBezTo>
                  <a:cubicBezTo>
                    <a:pt x="1087" y="2011"/>
                    <a:pt x="1787" y="1903"/>
                    <a:pt x="1730" y="1387"/>
                  </a:cubicBezTo>
                  <a:cubicBezTo>
                    <a:pt x="1730" y="1136"/>
                    <a:pt x="1479" y="936"/>
                    <a:pt x="1254" y="911"/>
                  </a:cubicBezTo>
                  <a:cubicBezTo>
                    <a:pt x="1213" y="902"/>
                    <a:pt x="1173" y="898"/>
                    <a:pt x="1134" y="898"/>
                  </a:cubicBezTo>
                  <a:cubicBezTo>
                    <a:pt x="957" y="898"/>
                    <a:pt x="796" y="984"/>
                    <a:pt x="652" y="1086"/>
                  </a:cubicBezTo>
                  <a:cubicBezTo>
                    <a:pt x="652" y="760"/>
                    <a:pt x="627" y="460"/>
                    <a:pt x="627" y="134"/>
                  </a:cubicBezTo>
                  <a:cubicBezTo>
                    <a:pt x="627" y="58"/>
                    <a:pt x="55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0"/>
            <p:cNvSpPr/>
            <p:nvPr/>
          </p:nvSpPr>
          <p:spPr>
            <a:xfrm>
              <a:off x="6255000" y="1287300"/>
              <a:ext cx="30525" cy="9800"/>
            </a:xfrm>
            <a:custGeom>
              <a:avLst/>
              <a:gdLst/>
              <a:ahLst/>
              <a:cxnLst/>
              <a:rect l="l" t="t" r="r" b="b"/>
              <a:pathLst>
                <a:path w="1221" h="392" extrusionOk="0">
                  <a:moveTo>
                    <a:pt x="633" y="1"/>
                  </a:moveTo>
                  <a:cubicBezTo>
                    <a:pt x="472" y="1"/>
                    <a:pt x="310" y="20"/>
                    <a:pt x="193" y="31"/>
                  </a:cubicBezTo>
                  <a:cubicBezTo>
                    <a:pt x="1" y="55"/>
                    <a:pt x="62" y="333"/>
                    <a:pt x="245" y="333"/>
                  </a:cubicBezTo>
                  <a:cubicBezTo>
                    <a:pt x="252" y="333"/>
                    <a:pt x="260" y="333"/>
                    <a:pt x="268" y="332"/>
                  </a:cubicBezTo>
                  <a:cubicBezTo>
                    <a:pt x="444" y="332"/>
                    <a:pt x="619" y="332"/>
                    <a:pt x="820" y="357"/>
                  </a:cubicBezTo>
                  <a:cubicBezTo>
                    <a:pt x="888" y="371"/>
                    <a:pt x="949" y="392"/>
                    <a:pt x="1011" y="392"/>
                  </a:cubicBezTo>
                  <a:cubicBezTo>
                    <a:pt x="1062" y="392"/>
                    <a:pt x="1114" y="377"/>
                    <a:pt x="1171" y="332"/>
                  </a:cubicBezTo>
                  <a:cubicBezTo>
                    <a:pt x="1221" y="307"/>
                    <a:pt x="1196" y="231"/>
                    <a:pt x="1171" y="181"/>
                  </a:cubicBezTo>
                  <a:cubicBezTo>
                    <a:pt x="1069" y="37"/>
                    <a:pt x="85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0"/>
            <p:cNvSpPr/>
            <p:nvPr/>
          </p:nvSpPr>
          <p:spPr>
            <a:xfrm>
              <a:off x="6334375" y="1284100"/>
              <a:ext cx="37000" cy="37050"/>
            </a:xfrm>
            <a:custGeom>
              <a:avLst/>
              <a:gdLst/>
              <a:ahLst/>
              <a:cxnLst/>
              <a:rect l="l" t="t" r="r" b="b"/>
              <a:pathLst>
                <a:path w="1480" h="1482" extrusionOk="0">
                  <a:moveTo>
                    <a:pt x="916" y="0"/>
                  </a:moveTo>
                  <a:cubicBezTo>
                    <a:pt x="875" y="0"/>
                    <a:pt x="838" y="25"/>
                    <a:pt x="828" y="84"/>
                  </a:cubicBezTo>
                  <a:cubicBezTo>
                    <a:pt x="803" y="334"/>
                    <a:pt x="752" y="560"/>
                    <a:pt x="677" y="786"/>
                  </a:cubicBezTo>
                  <a:cubicBezTo>
                    <a:pt x="502" y="811"/>
                    <a:pt x="326" y="836"/>
                    <a:pt x="176" y="836"/>
                  </a:cubicBezTo>
                  <a:cubicBezTo>
                    <a:pt x="1" y="861"/>
                    <a:pt x="76" y="1111"/>
                    <a:pt x="201" y="1111"/>
                  </a:cubicBezTo>
                  <a:cubicBezTo>
                    <a:pt x="326" y="1086"/>
                    <a:pt x="452" y="1061"/>
                    <a:pt x="577" y="1061"/>
                  </a:cubicBezTo>
                  <a:cubicBezTo>
                    <a:pt x="527" y="1161"/>
                    <a:pt x="502" y="1262"/>
                    <a:pt x="527" y="1362"/>
                  </a:cubicBezTo>
                  <a:cubicBezTo>
                    <a:pt x="527" y="1435"/>
                    <a:pt x="581" y="1482"/>
                    <a:pt x="639" y="1482"/>
                  </a:cubicBezTo>
                  <a:cubicBezTo>
                    <a:pt x="660" y="1482"/>
                    <a:pt x="682" y="1476"/>
                    <a:pt x="702" y="1462"/>
                  </a:cubicBezTo>
                  <a:cubicBezTo>
                    <a:pt x="828" y="1362"/>
                    <a:pt x="903" y="1187"/>
                    <a:pt x="928" y="1011"/>
                  </a:cubicBezTo>
                  <a:cubicBezTo>
                    <a:pt x="1103" y="1011"/>
                    <a:pt x="1304" y="1011"/>
                    <a:pt x="1429" y="911"/>
                  </a:cubicBezTo>
                  <a:cubicBezTo>
                    <a:pt x="1479" y="861"/>
                    <a:pt x="1479" y="786"/>
                    <a:pt x="1429" y="760"/>
                  </a:cubicBezTo>
                  <a:cubicBezTo>
                    <a:pt x="1341" y="731"/>
                    <a:pt x="1253" y="719"/>
                    <a:pt x="1165" y="719"/>
                  </a:cubicBezTo>
                  <a:cubicBezTo>
                    <a:pt x="1103" y="719"/>
                    <a:pt x="1040" y="725"/>
                    <a:pt x="978" y="735"/>
                  </a:cubicBezTo>
                  <a:cubicBezTo>
                    <a:pt x="1028" y="535"/>
                    <a:pt x="1053" y="334"/>
                    <a:pt x="1053" y="134"/>
                  </a:cubicBezTo>
                  <a:cubicBezTo>
                    <a:pt x="1053" y="58"/>
                    <a:pt x="979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0"/>
            <p:cNvSpPr/>
            <p:nvPr/>
          </p:nvSpPr>
          <p:spPr>
            <a:xfrm>
              <a:off x="6379900" y="1245050"/>
              <a:ext cx="273425" cy="77750"/>
            </a:xfrm>
            <a:custGeom>
              <a:avLst/>
              <a:gdLst/>
              <a:ahLst/>
              <a:cxnLst/>
              <a:rect l="l" t="t" r="r" b="b"/>
              <a:pathLst>
                <a:path w="10937" h="3110" extrusionOk="0">
                  <a:moveTo>
                    <a:pt x="2086" y="1"/>
                  </a:moveTo>
                  <a:cubicBezTo>
                    <a:pt x="1680" y="1"/>
                    <a:pt x="1294" y="60"/>
                    <a:pt x="1087" y="292"/>
                  </a:cubicBezTo>
                  <a:cubicBezTo>
                    <a:pt x="886" y="518"/>
                    <a:pt x="886" y="944"/>
                    <a:pt x="861" y="1195"/>
                  </a:cubicBezTo>
                  <a:cubicBezTo>
                    <a:pt x="811" y="1671"/>
                    <a:pt x="761" y="2147"/>
                    <a:pt x="711" y="2623"/>
                  </a:cubicBezTo>
                  <a:cubicBezTo>
                    <a:pt x="535" y="2348"/>
                    <a:pt x="360" y="2047"/>
                    <a:pt x="185" y="1746"/>
                  </a:cubicBezTo>
                  <a:cubicBezTo>
                    <a:pt x="168" y="1721"/>
                    <a:pt x="140" y="1710"/>
                    <a:pt x="112" y="1710"/>
                  </a:cubicBezTo>
                  <a:cubicBezTo>
                    <a:pt x="57" y="1710"/>
                    <a:pt x="1" y="1754"/>
                    <a:pt x="34" y="1821"/>
                  </a:cubicBezTo>
                  <a:cubicBezTo>
                    <a:pt x="235" y="2222"/>
                    <a:pt x="460" y="2623"/>
                    <a:pt x="686" y="3024"/>
                  </a:cubicBezTo>
                  <a:cubicBezTo>
                    <a:pt x="712" y="3077"/>
                    <a:pt x="774" y="3109"/>
                    <a:pt x="826" y="3109"/>
                  </a:cubicBezTo>
                  <a:cubicBezTo>
                    <a:pt x="872" y="3109"/>
                    <a:pt x="911" y="3083"/>
                    <a:pt x="911" y="3024"/>
                  </a:cubicBezTo>
                  <a:cubicBezTo>
                    <a:pt x="1037" y="2072"/>
                    <a:pt x="836" y="718"/>
                    <a:pt x="1889" y="317"/>
                  </a:cubicBezTo>
                  <a:cubicBezTo>
                    <a:pt x="2002" y="272"/>
                    <a:pt x="2155" y="257"/>
                    <a:pt x="2325" y="257"/>
                  </a:cubicBezTo>
                  <a:cubicBezTo>
                    <a:pt x="2723" y="257"/>
                    <a:pt x="3212" y="343"/>
                    <a:pt x="3493" y="343"/>
                  </a:cubicBezTo>
                  <a:cubicBezTo>
                    <a:pt x="3969" y="343"/>
                    <a:pt x="4445" y="343"/>
                    <a:pt x="4921" y="368"/>
                  </a:cubicBezTo>
                  <a:cubicBezTo>
                    <a:pt x="6342" y="386"/>
                    <a:pt x="7775" y="445"/>
                    <a:pt x="9213" y="445"/>
                  </a:cubicBezTo>
                  <a:cubicBezTo>
                    <a:pt x="9728" y="445"/>
                    <a:pt x="10245" y="438"/>
                    <a:pt x="10761" y="418"/>
                  </a:cubicBezTo>
                  <a:cubicBezTo>
                    <a:pt x="10937" y="418"/>
                    <a:pt x="10886" y="117"/>
                    <a:pt x="10736" y="117"/>
                  </a:cubicBezTo>
                  <a:cubicBezTo>
                    <a:pt x="9580" y="47"/>
                    <a:pt x="8412" y="26"/>
                    <a:pt x="7244" y="26"/>
                  </a:cubicBezTo>
                  <a:cubicBezTo>
                    <a:pt x="5906" y="26"/>
                    <a:pt x="4567" y="53"/>
                    <a:pt x="3242" y="67"/>
                  </a:cubicBezTo>
                  <a:cubicBezTo>
                    <a:pt x="2960" y="67"/>
                    <a:pt x="2512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0"/>
            <p:cNvSpPr/>
            <p:nvPr/>
          </p:nvSpPr>
          <p:spPr>
            <a:xfrm>
              <a:off x="6441975" y="1278000"/>
              <a:ext cx="42800" cy="51575"/>
            </a:xfrm>
            <a:custGeom>
              <a:avLst/>
              <a:gdLst/>
              <a:ahLst/>
              <a:cxnLst/>
              <a:rect l="l" t="t" r="r" b="b"/>
              <a:pathLst>
                <a:path w="1712" h="2063" extrusionOk="0">
                  <a:moveTo>
                    <a:pt x="405" y="1"/>
                  </a:moveTo>
                  <a:cubicBezTo>
                    <a:pt x="367" y="1"/>
                    <a:pt x="333" y="22"/>
                    <a:pt x="333" y="77"/>
                  </a:cubicBezTo>
                  <a:cubicBezTo>
                    <a:pt x="333" y="528"/>
                    <a:pt x="283" y="979"/>
                    <a:pt x="283" y="1456"/>
                  </a:cubicBezTo>
                  <a:cubicBezTo>
                    <a:pt x="283" y="1525"/>
                    <a:pt x="368" y="1619"/>
                    <a:pt x="445" y="1619"/>
                  </a:cubicBezTo>
                  <a:cubicBezTo>
                    <a:pt x="479" y="1619"/>
                    <a:pt x="511" y="1602"/>
                    <a:pt x="534" y="1556"/>
                  </a:cubicBezTo>
                  <a:cubicBezTo>
                    <a:pt x="634" y="1405"/>
                    <a:pt x="709" y="1255"/>
                    <a:pt x="860" y="1155"/>
                  </a:cubicBezTo>
                  <a:cubicBezTo>
                    <a:pt x="933" y="1106"/>
                    <a:pt x="1002" y="1081"/>
                    <a:pt x="1063" y="1081"/>
                  </a:cubicBezTo>
                  <a:cubicBezTo>
                    <a:pt x="1189" y="1081"/>
                    <a:pt x="1285" y="1186"/>
                    <a:pt x="1336" y="1405"/>
                  </a:cubicBezTo>
                  <a:cubicBezTo>
                    <a:pt x="1311" y="1506"/>
                    <a:pt x="1235" y="1581"/>
                    <a:pt x="1160" y="1631"/>
                  </a:cubicBezTo>
                  <a:cubicBezTo>
                    <a:pt x="1042" y="1705"/>
                    <a:pt x="802" y="1770"/>
                    <a:pt x="589" y="1770"/>
                  </a:cubicBezTo>
                  <a:cubicBezTo>
                    <a:pt x="440" y="1770"/>
                    <a:pt x="305" y="1738"/>
                    <a:pt x="233" y="1656"/>
                  </a:cubicBezTo>
                  <a:cubicBezTo>
                    <a:pt x="209" y="1638"/>
                    <a:pt x="182" y="1630"/>
                    <a:pt x="156" y="1630"/>
                  </a:cubicBezTo>
                  <a:cubicBezTo>
                    <a:pt x="74" y="1630"/>
                    <a:pt x="0" y="1711"/>
                    <a:pt x="58" y="1806"/>
                  </a:cubicBezTo>
                  <a:cubicBezTo>
                    <a:pt x="158" y="2007"/>
                    <a:pt x="347" y="2063"/>
                    <a:pt x="559" y="2063"/>
                  </a:cubicBezTo>
                  <a:cubicBezTo>
                    <a:pt x="665" y="2063"/>
                    <a:pt x="776" y="2049"/>
                    <a:pt x="885" y="2032"/>
                  </a:cubicBezTo>
                  <a:cubicBezTo>
                    <a:pt x="1235" y="2007"/>
                    <a:pt x="1586" y="1806"/>
                    <a:pt x="1662" y="1431"/>
                  </a:cubicBezTo>
                  <a:cubicBezTo>
                    <a:pt x="1712" y="1105"/>
                    <a:pt x="1511" y="854"/>
                    <a:pt x="1210" y="804"/>
                  </a:cubicBezTo>
                  <a:cubicBezTo>
                    <a:pt x="1154" y="789"/>
                    <a:pt x="1101" y="782"/>
                    <a:pt x="1049" y="782"/>
                  </a:cubicBezTo>
                  <a:cubicBezTo>
                    <a:pt x="846" y="782"/>
                    <a:pt x="679" y="890"/>
                    <a:pt x="559" y="1030"/>
                  </a:cubicBezTo>
                  <a:cubicBezTo>
                    <a:pt x="534" y="704"/>
                    <a:pt x="534" y="403"/>
                    <a:pt x="509" y="77"/>
                  </a:cubicBezTo>
                  <a:cubicBezTo>
                    <a:pt x="509" y="35"/>
                    <a:pt x="45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0"/>
            <p:cNvSpPr/>
            <p:nvPr/>
          </p:nvSpPr>
          <p:spPr>
            <a:xfrm>
              <a:off x="6481950" y="1268900"/>
              <a:ext cx="35400" cy="27425"/>
            </a:xfrm>
            <a:custGeom>
              <a:avLst/>
              <a:gdLst/>
              <a:ahLst/>
              <a:cxnLst/>
              <a:rect l="l" t="t" r="r" b="b"/>
              <a:pathLst>
                <a:path w="1416" h="1097" extrusionOk="0">
                  <a:moveTo>
                    <a:pt x="256" y="0"/>
                  </a:moveTo>
                  <a:cubicBezTo>
                    <a:pt x="175" y="0"/>
                    <a:pt x="97" y="47"/>
                    <a:pt x="37" y="165"/>
                  </a:cubicBezTo>
                  <a:cubicBezTo>
                    <a:pt x="1" y="221"/>
                    <a:pt x="86" y="303"/>
                    <a:pt x="153" y="303"/>
                  </a:cubicBezTo>
                  <a:cubicBezTo>
                    <a:pt x="177" y="303"/>
                    <a:pt x="200" y="292"/>
                    <a:pt x="213" y="266"/>
                  </a:cubicBezTo>
                  <a:cubicBezTo>
                    <a:pt x="228" y="250"/>
                    <a:pt x="242" y="244"/>
                    <a:pt x="253" y="244"/>
                  </a:cubicBezTo>
                  <a:cubicBezTo>
                    <a:pt x="338" y="244"/>
                    <a:pt x="338" y="592"/>
                    <a:pt x="338" y="592"/>
                  </a:cubicBezTo>
                  <a:cubicBezTo>
                    <a:pt x="338" y="667"/>
                    <a:pt x="338" y="717"/>
                    <a:pt x="363" y="792"/>
                  </a:cubicBezTo>
                  <a:cubicBezTo>
                    <a:pt x="413" y="917"/>
                    <a:pt x="489" y="1018"/>
                    <a:pt x="614" y="1068"/>
                  </a:cubicBezTo>
                  <a:cubicBezTo>
                    <a:pt x="667" y="1089"/>
                    <a:pt x="720" y="1097"/>
                    <a:pt x="773" y="1097"/>
                  </a:cubicBezTo>
                  <a:cubicBezTo>
                    <a:pt x="845" y="1097"/>
                    <a:pt x="917" y="1082"/>
                    <a:pt x="990" y="1068"/>
                  </a:cubicBezTo>
                  <a:cubicBezTo>
                    <a:pt x="1115" y="1043"/>
                    <a:pt x="1291" y="1043"/>
                    <a:pt x="1391" y="917"/>
                  </a:cubicBezTo>
                  <a:cubicBezTo>
                    <a:pt x="1416" y="892"/>
                    <a:pt x="1391" y="842"/>
                    <a:pt x="1366" y="792"/>
                  </a:cubicBezTo>
                  <a:cubicBezTo>
                    <a:pt x="1306" y="718"/>
                    <a:pt x="1230" y="696"/>
                    <a:pt x="1146" y="696"/>
                  </a:cubicBezTo>
                  <a:cubicBezTo>
                    <a:pt x="1088" y="696"/>
                    <a:pt x="1026" y="707"/>
                    <a:pt x="965" y="717"/>
                  </a:cubicBezTo>
                  <a:cubicBezTo>
                    <a:pt x="898" y="730"/>
                    <a:pt x="824" y="758"/>
                    <a:pt x="762" y="758"/>
                  </a:cubicBezTo>
                  <a:cubicBezTo>
                    <a:pt x="707" y="758"/>
                    <a:pt x="662" y="737"/>
                    <a:pt x="639" y="667"/>
                  </a:cubicBezTo>
                  <a:cubicBezTo>
                    <a:pt x="614" y="566"/>
                    <a:pt x="639" y="441"/>
                    <a:pt x="614" y="366"/>
                  </a:cubicBezTo>
                  <a:cubicBezTo>
                    <a:pt x="581" y="183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0"/>
            <p:cNvSpPr/>
            <p:nvPr/>
          </p:nvSpPr>
          <p:spPr>
            <a:xfrm>
              <a:off x="6523800" y="1310425"/>
              <a:ext cx="53075" cy="12150"/>
            </a:xfrm>
            <a:custGeom>
              <a:avLst/>
              <a:gdLst/>
              <a:ahLst/>
              <a:cxnLst/>
              <a:rect l="l" t="t" r="r" b="b"/>
              <a:pathLst>
                <a:path w="2123" h="486" extrusionOk="0">
                  <a:moveTo>
                    <a:pt x="1513" y="0"/>
                  </a:moveTo>
                  <a:cubicBezTo>
                    <a:pt x="1075" y="0"/>
                    <a:pt x="597" y="107"/>
                    <a:pt x="193" y="184"/>
                  </a:cubicBezTo>
                  <a:cubicBezTo>
                    <a:pt x="1" y="208"/>
                    <a:pt x="85" y="486"/>
                    <a:pt x="248" y="486"/>
                  </a:cubicBezTo>
                  <a:cubicBezTo>
                    <a:pt x="254" y="486"/>
                    <a:pt x="261" y="485"/>
                    <a:pt x="268" y="484"/>
                  </a:cubicBezTo>
                  <a:cubicBezTo>
                    <a:pt x="544" y="434"/>
                    <a:pt x="820" y="409"/>
                    <a:pt x="1095" y="384"/>
                  </a:cubicBezTo>
                  <a:cubicBezTo>
                    <a:pt x="1164" y="378"/>
                    <a:pt x="1235" y="376"/>
                    <a:pt x="1306" y="376"/>
                  </a:cubicBezTo>
                  <a:cubicBezTo>
                    <a:pt x="1378" y="376"/>
                    <a:pt x="1451" y="378"/>
                    <a:pt x="1525" y="378"/>
                  </a:cubicBezTo>
                  <a:cubicBezTo>
                    <a:pt x="1672" y="378"/>
                    <a:pt x="1822" y="372"/>
                    <a:pt x="1973" y="334"/>
                  </a:cubicBezTo>
                  <a:cubicBezTo>
                    <a:pt x="2123" y="284"/>
                    <a:pt x="2023" y="58"/>
                    <a:pt x="1897" y="33"/>
                  </a:cubicBezTo>
                  <a:cubicBezTo>
                    <a:pt x="1775" y="10"/>
                    <a:pt x="164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0"/>
            <p:cNvSpPr/>
            <p:nvPr/>
          </p:nvSpPr>
          <p:spPr>
            <a:xfrm>
              <a:off x="6581250" y="1283075"/>
              <a:ext cx="36800" cy="48550"/>
            </a:xfrm>
            <a:custGeom>
              <a:avLst/>
              <a:gdLst/>
              <a:ahLst/>
              <a:cxnLst/>
              <a:rect l="l" t="t" r="r" b="b"/>
              <a:pathLst>
                <a:path w="1472" h="1942" extrusionOk="0">
                  <a:moveTo>
                    <a:pt x="128" y="0"/>
                  </a:moveTo>
                  <a:cubicBezTo>
                    <a:pt x="94" y="0"/>
                    <a:pt x="61" y="22"/>
                    <a:pt x="50" y="75"/>
                  </a:cubicBezTo>
                  <a:cubicBezTo>
                    <a:pt x="0" y="375"/>
                    <a:pt x="151" y="726"/>
                    <a:pt x="451" y="877"/>
                  </a:cubicBezTo>
                  <a:cubicBezTo>
                    <a:pt x="534" y="918"/>
                    <a:pt x="647" y="937"/>
                    <a:pt x="766" y="937"/>
                  </a:cubicBezTo>
                  <a:cubicBezTo>
                    <a:pt x="863" y="937"/>
                    <a:pt x="963" y="924"/>
                    <a:pt x="1053" y="902"/>
                  </a:cubicBezTo>
                  <a:lnTo>
                    <a:pt x="1053" y="902"/>
                  </a:lnTo>
                  <a:cubicBezTo>
                    <a:pt x="1028" y="952"/>
                    <a:pt x="1003" y="1002"/>
                    <a:pt x="1003" y="1052"/>
                  </a:cubicBezTo>
                  <a:cubicBezTo>
                    <a:pt x="928" y="1303"/>
                    <a:pt x="827" y="1553"/>
                    <a:pt x="827" y="1804"/>
                  </a:cubicBezTo>
                  <a:cubicBezTo>
                    <a:pt x="827" y="1859"/>
                    <a:pt x="895" y="1942"/>
                    <a:pt x="961" y="1942"/>
                  </a:cubicBezTo>
                  <a:cubicBezTo>
                    <a:pt x="984" y="1942"/>
                    <a:pt x="1008" y="1931"/>
                    <a:pt x="1028" y="1904"/>
                  </a:cubicBezTo>
                  <a:cubicBezTo>
                    <a:pt x="1153" y="1679"/>
                    <a:pt x="1178" y="1428"/>
                    <a:pt x="1253" y="1177"/>
                  </a:cubicBezTo>
                  <a:cubicBezTo>
                    <a:pt x="1304" y="902"/>
                    <a:pt x="1379" y="626"/>
                    <a:pt x="1454" y="350"/>
                  </a:cubicBezTo>
                  <a:cubicBezTo>
                    <a:pt x="1472" y="262"/>
                    <a:pt x="1377" y="173"/>
                    <a:pt x="1302" y="173"/>
                  </a:cubicBezTo>
                  <a:cubicBezTo>
                    <a:pt x="1271" y="173"/>
                    <a:pt x="1243" y="188"/>
                    <a:pt x="1228" y="225"/>
                  </a:cubicBezTo>
                  <a:cubicBezTo>
                    <a:pt x="1203" y="325"/>
                    <a:pt x="1203" y="400"/>
                    <a:pt x="1178" y="476"/>
                  </a:cubicBezTo>
                  <a:lnTo>
                    <a:pt x="1153" y="476"/>
                  </a:lnTo>
                  <a:cubicBezTo>
                    <a:pt x="991" y="499"/>
                    <a:pt x="872" y="629"/>
                    <a:pt x="697" y="629"/>
                  </a:cubicBezTo>
                  <a:cubicBezTo>
                    <a:pt x="682" y="629"/>
                    <a:pt x="667" y="628"/>
                    <a:pt x="652" y="626"/>
                  </a:cubicBezTo>
                  <a:cubicBezTo>
                    <a:pt x="376" y="576"/>
                    <a:pt x="226" y="350"/>
                    <a:pt x="226" y="100"/>
                  </a:cubicBezTo>
                  <a:cubicBezTo>
                    <a:pt x="226" y="42"/>
                    <a:pt x="17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0"/>
            <p:cNvSpPr/>
            <p:nvPr/>
          </p:nvSpPr>
          <p:spPr>
            <a:xfrm>
              <a:off x="6626975" y="1299300"/>
              <a:ext cx="36375" cy="29225"/>
            </a:xfrm>
            <a:custGeom>
              <a:avLst/>
              <a:gdLst/>
              <a:ahLst/>
              <a:cxnLst/>
              <a:rect l="l" t="t" r="r" b="b"/>
              <a:pathLst>
                <a:path w="1455" h="1169" extrusionOk="0">
                  <a:moveTo>
                    <a:pt x="1032" y="0"/>
                  </a:moveTo>
                  <a:cubicBezTo>
                    <a:pt x="633" y="0"/>
                    <a:pt x="264" y="199"/>
                    <a:pt x="51" y="553"/>
                  </a:cubicBezTo>
                  <a:cubicBezTo>
                    <a:pt x="1" y="604"/>
                    <a:pt x="26" y="679"/>
                    <a:pt x="51" y="729"/>
                  </a:cubicBezTo>
                  <a:cubicBezTo>
                    <a:pt x="139" y="852"/>
                    <a:pt x="276" y="913"/>
                    <a:pt x="419" y="913"/>
                  </a:cubicBezTo>
                  <a:cubicBezTo>
                    <a:pt x="480" y="913"/>
                    <a:pt x="542" y="902"/>
                    <a:pt x="602" y="879"/>
                  </a:cubicBezTo>
                  <a:cubicBezTo>
                    <a:pt x="803" y="829"/>
                    <a:pt x="928" y="704"/>
                    <a:pt x="1079" y="579"/>
                  </a:cubicBezTo>
                  <a:cubicBezTo>
                    <a:pt x="1079" y="754"/>
                    <a:pt x="1079" y="954"/>
                    <a:pt x="1154" y="1080"/>
                  </a:cubicBezTo>
                  <a:cubicBezTo>
                    <a:pt x="1182" y="1136"/>
                    <a:pt x="1234" y="1169"/>
                    <a:pt x="1283" y="1169"/>
                  </a:cubicBezTo>
                  <a:cubicBezTo>
                    <a:pt x="1321" y="1169"/>
                    <a:pt x="1357" y="1149"/>
                    <a:pt x="1379" y="1105"/>
                  </a:cubicBezTo>
                  <a:cubicBezTo>
                    <a:pt x="1455" y="879"/>
                    <a:pt x="1379" y="579"/>
                    <a:pt x="1379" y="353"/>
                  </a:cubicBezTo>
                  <a:cubicBezTo>
                    <a:pt x="1357" y="263"/>
                    <a:pt x="1294" y="174"/>
                    <a:pt x="1192" y="174"/>
                  </a:cubicBezTo>
                  <a:cubicBezTo>
                    <a:pt x="1180" y="174"/>
                    <a:pt x="1167" y="175"/>
                    <a:pt x="1154" y="178"/>
                  </a:cubicBezTo>
                  <a:cubicBezTo>
                    <a:pt x="1003" y="228"/>
                    <a:pt x="878" y="353"/>
                    <a:pt x="728" y="453"/>
                  </a:cubicBezTo>
                  <a:cubicBezTo>
                    <a:pt x="659" y="522"/>
                    <a:pt x="507" y="632"/>
                    <a:pt x="386" y="632"/>
                  </a:cubicBezTo>
                  <a:cubicBezTo>
                    <a:pt x="374" y="632"/>
                    <a:pt x="363" y="631"/>
                    <a:pt x="352" y="629"/>
                  </a:cubicBezTo>
                  <a:cubicBezTo>
                    <a:pt x="527" y="353"/>
                    <a:pt x="803" y="203"/>
                    <a:pt x="1129" y="178"/>
                  </a:cubicBezTo>
                  <a:cubicBezTo>
                    <a:pt x="1229" y="152"/>
                    <a:pt x="1179" y="2"/>
                    <a:pt x="1104" y="2"/>
                  </a:cubicBezTo>
                  <a:cubicBezTo>
                    <a:pt x="1080" y="1"/>
                    <a:pt x="1056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0"/>
            <p:cNvSpPr/>
            <p:nvPr/>
          </p:nvSpPr>
          <p:spPr>
            <a:xfrm>
              <a:off x="6673350" y="1296825"/>
              <a:ext cx="38875" cy="34700"/>
            </a:xfrm>
            <a:custGeom>
              <a:avLst/>
              <a:gdLst/>
              <a:ahLst/>
              <a:cxnLst/>
              <a:rect l="l" t="t" r="r" b="b"/>
              <a:pathLst>
                <a:path w="1555" h="1388" extrusionOk="0">
                  <a:moveTo>
                    <a:pt x="1028" y="1"/>
                  </a:moveTo>
                  <a:cubicBezTo>
                    <a:pt x="552" y="1"/>
                    <a:pt x="1" y="402"/>
                    <a:pt x="101" y="953"/>
                  </a:cubicBezTo>
                  <a:cubicBezTo>
                    <a:pt x="151" y="1229"/>
                    <a:pt x="351" y="1354"/>
                    <a:pt x="602" y="1379"/>
                  </a:cubicBezTo>
                  <a:cubicBezTo>
                    <a:pt x="655" y="1384"/>
                    <a:pt x="715" y="1387"/>
                    <a:pt x="776" y="1387"/>
                  </a:cubicBezTo>
                  <a:cubicBezTo>
                    <a:pt x="1033" y="1387"/>
                    <a:pt x="1338" y="1336"/>
                    <a:pt x="1479" y="1154"/>
                  </a:cubicBezTo>
                  <a:cubicBezTo>
                    <a:pt x="1554" y="1079"/>
                    <a:pt x="1479" y="953"/>
                    <a:pt x="1404" y="953"/>
                  </a:cubicBezTo>
                  <a:cubicBezTo>
                    <a:pt x="1396" y="952"/>
                    <a:pt x="1387" y="952"/>
                    <a:pt x="1376" y="952"/>
                  </a:cubicBezTo>
                  <a:cubicBezTo>
                    <a:pt x="1232" y="952"/>
                    <a:pt x="901" y="1049"/>
                    <a:pt x="665" y="1049"/>
                  </a:cubicBezTo>
                  <a:cubicBezTo>
                    <a:pt x="514" y="1049"/>
                    <a:pt x="402" y="1009"/>
                    <a:pt x="402" y="878"/>
                  </a:cubicBezTo>
                  <a:cubicBezTo>
                    <a:pt x="402" y="552"/>
                    <a:pt x="777" y="277"/>
                    <a:pt x="1078" y="226"/>
                  </a:cubicBezTo>
                  <a:cubicBezTo>
                    <a:pt x="1204" y="201"/>
                    <a:pt x="115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0"/>
            <p:cNvSpPr/>
            <p:nvPr/>
          </p:nvSpPr>
          <p:spPr>
            <a:xfrm>
              <a:off x="6295525" y="1342575"/>
              <a:ext cx="356550" cy="21250"/>
            </a:xfrm>
            <a:custGeom>
              <a:avLst/>
              <a:gdLst/>
              <a:ahLst/>
              <a:cxnLst/>
              <a:rect l="l" t="t" r="r" b="b"/>
              <a:pathLst>
                <a:path w="14262" h="850" extrusionOk="0">
                  <a:moveTo>
                    <a:pt x="126" y="0"/>
                  </a:moveTo>
                  <a:cubicBezTo>
                    <a:pt x="1" y="0"/>
                    <a:pt x="26" y="201"/>
                    <a:pt x="126" y="201"/>
                  </a:cubicBezTo>
                  <a:cubicBezTo>
                    <a:pt x="2507" y="477"/>
                    <a:pt x="4913" y="602"/>
                    <a:pt x="7319" y="702"/>
                  </a:cubicBezTo>
                  <a:cubicBezTo>
                    <a:pt x="8744" y="750"/>
                    <a:pt x="10221" y="849"/>
                    <a:pt x="11676" y="849"/>
                  </a:cubicBezTo>
                  <a:cubicBezTo>
                    <a:pt x="12499" y="849"/>
                    <a:pt x="13315" y="818"/>
                    <a:pt x="14111" y="727"/>
                  </a:cubicBezTo>
                  <a:cubicBezTo>
                    <a:pt x="14261" y="702"/>
                    <a:pt x="14236" y="502"/>
                    <a:pt x="14111" y="477"/>
                  </a:cubicBezTo>
                  <a:cubicBezTo>
                    <a:pt x="13055" y="385"/>
                    <a:pt x="11983" y="367"/>
                    <a:pt x="10909" y="367"/>
                  </a:cubicBezTo>
                  <a:cubicBezTo>
                    <a:pt x="10204" y="367"/>
                    <a:pt x="9497" y="374"/>
                    <a:pt x="8794" y="374"/>
                  </a:cubicBezTo>
                  <a:cubicBezTo>
                    <a:pt x="8233" y="374"/>
                    <a:pt x="7673" y="369"/>
                    <a:pt x="7119" y="351"/>
                  </a:cubicBezTo>
                  <a:cubicBezTo>
                    <a:pt x="4788" y="251"/>
                    <a:pt x="2457" y="10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0"/>
            <p:cNvSpPr/>
            <p:nvPr/>
          </p:nvSpPr>
          <p:spPr>
            <a:xfrm>
              <a:off x="6402675" y="1373100"/>
              <a:ext cx="75050" cy="40425"/>
            </a:xfrm>
            <a:custGeom>
              <a:avLst/>
              <a:gdLst/>
              <a:ahLst/>
              <a:cxnLst/>
              <a:rect l="l" t="t" r="r" b="b"/>
              <a:pathLst>
                <a:path w="3002" h="1617" extrusionOk="0">
                  <a:moveTo>
                    <a:pt x="1148" y="1"/>
                  </a:moveTo>
                  <a:cubicBezTo>
                    <a:pt x="943" y="1"/>
                    <a:pt x="707" y="104"/>
                    <a:pt x="552" y="208"/>
                  </a:cubicBezTo>
                  <a:cubicBezTo>
                    <a:pt x="444" y="273"/>
                    <a:pt x="522" y="449"/>
                    <a:pt x="625" y="449"/>
                  </a:cubicBezTo>
                  <a:cubicBezTo>
                    <a:pt x="642" y="449"/>
                    <a:pt x="660" y="444"/>
                    <a:pt x="677" y="434"/>
                  </a:cubicBezTo>
                  <a:cubicBezTo>
                    <a:pt x="746" y="385"/>
                    <a:pt x="811" y="359"/>
                    <a:pt x="871" y="359"/>
                  </a:cubicBezTo>
                  <a:cubicBezTo>
                    <a:pt x="966" y="359"/>
                    <a:pt x="1052" y="422"/>
                    <a:pt x="1128" y="559"/>
                  </a:cubicBezTo>
                  <a:cubicBezTo>
                    <a:pt x="1028" y="634"/>
                    <a:pt x="903" y="709"/>
                    <a:pt x="777" y="784"/>
                  </a:cubicBezTo>
                  <a:cubicBezTo>
                    <a:pt x="577" y="885"/>
                    <a:pt x="376" y="960"/>
                    <a:pt x="176" y="1010"/>
                  </a:cubicBezTo>
                  <a:cubicBezTo>
                    <a:pt x="0" y="1060"/>
                    <a:pt x="126" y="1286"/>
                    <a:pt x="226" y="1311"/>
                  </a:cubicBezTo>
                  <a:cubicBezTo>
                    <a:pt x="752" y="1436"/>
                    <a:pt x="1304" y="1536"/>
                    <a:pt x="1830" y="1586"/>
                  </a:cubicBezTo>
                  <a:cubicBezTo>
                    <a:pt x="1989" y="1597"/>
                    <a:pt x="2144" y="1617"/>
                    <a:pt x="2293" y="1617"/>
                  </a:cubicBezTo>
                  <a:cubicBezTo>
                    <a:pt x="2494" y="1617"/>
                    <a:pt x="2684" y="1580"/>
                    <a:pt x="2858" y="1436"/>
                  </a:cubicBezTo>
                  <a:cubicBezTo>
                    <a:pt x="3002" y="1333"/>
                    <a:pt x="2858" y="1128"/>
                    <a:pt x="2719" y="1128"/>
                  </a:cubicBezTo>
                  <a:cubicBezTo>
                    <a:pt x="2689" y="1128"/>
                    <a:pt x="2659" y="1138"/>
                    <a:pt x="2632" y="1160"/>
                  </a:cubicBezTo>
                  <a:cubicBezTo>
                    <a:pt x="2483" y="1267"/>
                    <a:pt x="2292" y="1301"/>
                    <a:pt x="2092" y="1301"/>
                  </a:cubicBezTo>
                  <a:cubicBezTo>
                    <a:pt x="1822" y="1301"/>
                    <a:pt x="1534" y="1239"/>
                    <a:pt x="1304" y="1211"/>
                  </a:cubicBezTo>
                  <a:cubicBezTo>
                    <a:pt x="1153" y="1185"/>
                    <a:pt x="1003" y="1160"/>
                    <a:pt x="853" y="1135"/>
                  </a:cubicBezTo>
                  <a:cubicBezTo>
                    <a:pt x="1228" y="985"/>
                    <a:pt x="1655" y="709"/>
                    <a:pt x="1554" y="358"/>
                  </a:cubicBezTo>
                  <a:cubicBezTo>
                    <a:pt x="1506" y="92"/>
                    <a:pt x="1340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0"/>
            <p:cNvSpPr/>
            <p:nvPr/>
          </p:nvSpPr>
          <p:spPr>
            <a:xfrm>
              <a:off x="6485375" y="1381475"/>
              <a:ext cx="44375" cy="32650"/>
            </a:xfrm>
            <a:custGeom>
              <a:avLst/>
              <a:gdLst/>
              <a:ahLst/>
              <a:cxnLst/>
              <a:rect l="l" t="t" r="r" b="b"/>
              <a:pathLst>
                <a:path w="1775" h="1306" extrusionOk="0">
                  <a:moveTo>
                    <a:pt x="978" y="0"/>
                  </a:moveTo>
                  <a:cubicBezTo>
                    <a:pt x="822" y="0"/>
                    <a:pt x="663" y="65"/>
                    <a:pt x="527" y="174"/>
                  </a:cubicBezTo>
                  <a:cubicBezTo>
                    <a:pt x="301" y="349"/>
                    <a:pt x="1" y="650"/>
                    <a:pt x="201" y="926"/>
                  </a:cubicBezTo>
                  <a:cubicBezTo>
                    <a:pt x="288" y="1070"/>
                    <a:pt x="440" y="1123"/>
                    <a:pt x="602" y="1123"/>
                  </a:cubicBezTo>
                  <a:cubicBezTo>
                    <a:pt x="722" y="1123"/>
                    <a:pt x="846" y="1094"/>
                    <a:pt x="953" y="1051"/>
                  </a:cubicBezTo>
                  <a:cubicBezTo>
                    <a:pt x="1078" y="1001"/>
                    <a:pt x="1204" y="951"/>
                    <a:pt x="1304" y="850"/>
                  </a:cubicBezTo>
                  <a:cubicBezTo>
                    <a:pt x="1304" y="1051"/>
                    <a:pt x="1379" y="1201"/>
                    <a:pt x="1580" y="1302"/>
                  </a:cubicBezTo>
                  <a:cubicBezTo>
                    <a:pt x="1590" y="1304"/>
                    <a:pt x="1601" y="1305"/>
                    <a:pt x="1611" y="1305"/>
                  </a:cubicBezTo>
                  <a:cubicBezTo>
                    <a:pt x="1699" y="1305"/>
                    <a:pt x="1775" y="1216"/>
                    <a:pt x="1730" y="1126"/>
                  </a:cubicBezTo>
                  <a:cubicBezTo>
                    <a:pt x="1605" y="876"/>
                    <a:pt x="1580" y="675"/>
                    <a:pt x="1655" y="374"/>
                  </a:cubicBezTo>
                  <a:cubicBezTo>
                    <a:pt x="1672" y="272"/>
                    <a:pt x="1573" y="170"/>
                    <a:pt x="1493" y="170"/>
                  </a:cubicBezTo>
                  <a:cubicBezTo>
                    <a:pt x="1454" y="170"/>
                    <a:pt x="1420" y="193"/>
                    <a:pt x="1404" y="249"/>
                  </a:cubicBezTo>
                  <a:cubicBezTo>
                    <a:pt x="1304" y="575"/>
                    <a:pt x="953" y="825"/>
                    <a:pt x="602" y="825"/>
                  </a:cubicBezTo>
                  <a:cubicBezTo>
                    <a:pt x="502" y="825"/>
                    <a:pt x="402" y="825"/>
                    <a:pt x="477" y="675"/>
                  </a:cubicBezTo>
                  <a:cubicBezTo>
                    <a:pt x="502" y="600"/>
                    <a:pt x="602" y="525"/>
                    <a:pt x="652" y="475"/>
                  </a:cubicBezTo>
                  <a:cubicBezTo>
                    <a:pt x="759" y="350"/>
                    <a:pt x="905" y="237"/>
                    <a:pt x="1070" y="237"/>
                  </a:cubicBezTo>
                  <a:cubicBezTo>
                    <a:pt x="1137" y="237"/>
                    <a:pt x="1207" y="256"/>
                    <a:pt x="1279" y="299"/>
                  </a:cubicBezTo>
                  <a:cubicBezTo>
                    <a:pt x="1296" y="312"/>
                    <a:pt x="1312" y="318"/>
                    <a:pt x="1326" y="318"/>
                  </a:cubicBezTo>
                  <a:cubicBezTo>
                    <a:pt x="1393" y="318"/>
                    <a:pt x="1416" y="190"/>
                    <a:pt x="1354" y="149"/>
                  </a:cubicBezTo>
                  <a:cubicBezTo>
                    <a:pt x="1240" y="46"/>
                    <a:pt x="1110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70"/>
          <p:cNvGrpSpPr/>
          <p:nvPr/>
        </p:nvGrpSpPr>
        <p:grpSpPr>
          <a:xfrm flipH="1">
            <a:off x="-12660" y="1401675"/>
            <a:ext cx="3253287" cy="176025"/>
            <a:chOff x="4345425" y="2175475"/>
            <a:chExt cx="800750" cy="176025"/>
          </a:xfrm>
        </p:grpSpPr>
        <p:sp>
          <p:nvSpPr>
            <p:cNvPr id="2064" name="Google Shape;2064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6" name="Google Shape;2066;p70"/>
          <p:cNvGrpSpPr/>
          <p:nvPr/>
        </p:nvGrpSpPr>
        <p:grpSpPr>
          <a:xfrm flipH="1">
            <a:off x="-12596" y="1863797"/>
            <a:ext cx="2997127" cy="176025"/>
            <a:chOff x="4345425" y="2175475"/>
            <a:chExt cx="800750" cy="176025"/>
          </a:xfrm>
        </p:grpSpPr>
        <p:sp>
          <p:nvSpPr>
            <p:cNvPr id="2067" name="Google Shape;2067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Google Shape;799;p6">
            <a:hlinkClick r:id="rId3" action="ppaction://hlinksldjump"/>
            <a:extLst>
              <a:ext uri="{FF2B5EF4-FFF2-40B4-BE49-F238E27FC236}">
                <a16:creationId xmlns:a16="http://schemas.microsoft.com/office/drawing/2014/main" id="{64501C21-C854-4118-9F7C-C42CBE60701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034" y="3662543"/>
            <a:ext cx="1636485" cy="56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800;p6">
            <a:hlinkClick r:id="rId5" action="ppaction://hlinksldjump"/>
            <a:extLst>
              <a:ext uri="{FF2B5EF4-FFF2-40B4-BE49-F238E27FC236}">
                <a16:creationId xmlns:a16="http://schemas.microsoft.com/office/drawing/2014/main" id="{E7C0320C-7069-452A-932C-88E235A5B25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9945" y="3701442"/>
            <a:ext cx="2023824" cy="4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801;p6">
            <a:hlinkClick r:id="rId7" action="ppaction://hlinksldjump"/>
            <a:extLst>
              <a:ext uri="{FF2B5EF4-FFF2-40B4-BE49-F238E27FC236}">
                <a16:creationId xmlns:a16="http://schemas.microsoft.com/office/drawing/2014/main" id="{80EEC1D0-DC49-434B-8055-2894E5484D6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40242" y="762228"/>
            <a:ext cx="1775425" cy="564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2826;p87">
            <a:extLst>
              <a:ext uri="{FF2B5EF4-FFF2-40B4-BE49-F238E27FC236}">
                <a16:creationId xmlns:a16="http://schemas.microsoft.com/office/drawing/2014/main" id="{C4B52331-68A1-4D7E-BF1D-9CED149708CA}"/>
              </a:ext>
            </a:extLst>
          </p:cNvPr>
          <p:cNvGrpSpPr/>
          <p:nvPr/>
        </p:nvGrpSpPr>
        <p:grpSpPr>
          <a:xfrm rot="4691603">
            <a:off x="3070301" y="1516275"/>
            <a:ext cx="2619813" cy="2775978"/>
            <a:chOff x="2801825" y="1784650"/>
            <a:chExt cx="1912350" cy="1978300"/>
          </a:xfrm>
        </p:grpSpPr>
        <p:sp>
          <p:nvSpPr>
            <p:cNvPr id="56" name="Google Shape;2827;p87">
              <a:extLst>
                <a:ext uri="{FF2B5EF4-FFF2-40B4-BE49-F238E27FC236}">
                  <a16:creationId xmlns:a16="http://schemas.microsoft.com/office/drawing/2014/main" id="{39BC6E8D-3CA8-4ED2-8C3D-5E54A0C32AA3}"/>
                </a:ext>
              </a:extLst>
            </p:cNvPr>
            <p:cNvSpPr/>
            <p:nvPr/>
          </p:nvSpPr>
          <p:spPr>
            <a:xfrm>
              <a:off x="2948050" y="2068550"/>
              <a:ext cx="1328450" cy="1346175"/>
            </a:xfrm>
            <a:custGeom>
              <a:avLst/>
              <a:gdLst/>
              <a:ahLst/>
              <a:cxnLst/>
              <a:rect l="l" t="t" r="r" b="b"/>
              <a:pathLst>
                <a:path w="53138" h="53847" extrusionOk="0">
                  <a:moveTo>
                    <a:pt x="31395" y="1"/>
                  </a:moveTo>
                  <a:cubicBezTo>
                    <a:pt x="30756" y="1"/>
                    <a:pt x="30099" y="16"/>
                    <a:pt x="29422" y="48"/>
                  </a:cubicBezTo>
                  <a:cubicBezTo>
                    <a:pt x="17097" y="618"/>
                    <a:pt x="0" y="13195"/>
                    <a:pt x="0" y="25521"/>
                  </a:cubicBezTo>
                  <a:cubicBezTo>
                    <a:pt x="0" y="37869"/>
                    <a:pt x="13810" y="53847"/>
                    <a:pt x="26158" y="53847"/>
                  </a:cubicBezTo>
                  <a:cubicBezTo>
                    <a:pt x="38484" y="53847"/>
                    <a:pt x="53138" y="39650"/>
                    <a:pt x="53138" y="27324"/>
                  </a:cubicBezTo>
                  <a:cubicBezTo>
                    <a:pt x="53138" y="15356"/>
                    <a:pt x="51487" y="1"/>
                    <a:pt x="31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28;p87">
              <a:extLst>
                <a:ext uri="{FF2B5EF4-FFF2-40B4-BE49-F238E27FC236}">
                  <a16:creationId xmlns:a16="http://schemas.microsoft.com/office/drawing/2014/main" id="{1C6D3674-E671-4F67-B265-93BD8F18133B}"/>
                </a:ext>
              </a:extLst>
            </p:cNvPr>
            <p:cNvSpPr/>
            <p:nvPr/>
          </p:nvSpPr>
          <p:spPr>
            <a:xfrm>
              <a:off x="2801825" y="1784650"/>
              <a:ext cx="1912350" cy="1978300"/>
            </a:xfrm>
            <a:custGeom>
              <a:avLst/>
              <a:gdLst/>
              <a:ahLst/>
              <a:cxnLst/>
              <a:rect l="l" t="t" r="r" b="b"/>
              <a:pathLst>
                <a:path w="76494" h="79132" extrusionOk="0">
                  <a:moveTo>
                    <a:pt x="69669" y="6473"/>
                  </a:moveTo>
                  <a:cubicBezTo>
                    <a:pt x="69852" y="6610"/>
                    <a:pt x="70011" y="6770"/>
                    <a:pt x="70171" y="6907"/>
                  </a:cubicBezTo>
                  <a:cubicBezTo>
                    <a:pt x="70171" y="6930"/>
                    <a:pt x="70171" y="6930"/>
                    <a:pt x="70171" y="6930"/>
                  </a:cubicBezTo>
                  <a:cubicBezTo>
                    <a:pt x="69988" y="6793"/>
                    <a:pt x="69829" y="6633"/>
                    <a:pt x="69669" y="6473"/>
                  </a:cubicBezTo>
                  <a:close/>
                  <a:moveTo>
                    <a:pt x="71563" y="7638"/>
                  </a:moveTo>
                  <a:lnTo>
                    <a:pt x="71563" y="7683"/>
                  </a:lnTo>
                  <a:lnTo>
                    <a:pt x="71518" y="7683"/>
                  </a:lnTo>
                  <a:cubicBezTo>
                    <a:pt x="71518" y="7660"/>
                    <a:pt x="71541" y="7660"/>
                    <a:pt x="71563" y="7638"/>
                  </a:cubicBezTo>
                  <a:close/>
                  <a:moveTo>
                    <a:pt x="36337" y="12206"/>
                  </a:moveTo>
                  <a:cubicBezTo>
                    <a:pt x="37400" y="12206"/>
                    <a:pt x="38479" y="12257"/>
                    <a:pt x="39585" y="12362"/>
                  </a:cubicBezTo>
                  <a:cubicBezTo>
                    <a:pt x="43077" y="12705"/>
                    <a:pt x="46410" y="13161"/>
                    <a:pt x="49560" y="14805"/>
                  </a:cubicBezTo>
                  <a:cubicBezTo>
                    <a:pt x="54513" y="17361"/>
                    <a:pt x="57617" y="22223"/>
                    <a:pt x="58873" y="27564"/>
                  </a:cubicBezTo>
                  <a:cubicBezTo>
                    <a:pt x="61383" y="38360"/>
                    <a:pt x="56750" y="51097"/>
                    <a:pt x="47802" y="57648"/>
                  </a:cubicBezTo>
                  <a:cubicBezTo>
                    <a:pt x="44279" y="60220"/>
                    <a:pt x="39995" y="61575"/>
                    <a:pt x="35658" y="61575"/>
                  </a:cubicBezTo>
                  <a:cubicBezTo>
                    <a:pt x="34685" y="61575"/>
                    <a:pt x="33709" y="61506"/>
                    <a:pt x="32738" y="61368"/>
                  </a:cubicBezTo>
                  <a:cubicBezTo>
                    <a:pt x="25137" y="60295"/>
                    <a:pt x="19042" y="54224"/>
                    <a:pt x="15368" y="47856"/>
                  </a:cubicBezTo>
                  <a:cubicBezTo>
                    <a:pt x="11875" y="41853"/>
                    <a:pt x="9935" y="34389"/>
                    <a:pt x="11624" y="27541"/>
                  </a:cubicBezTo>
                  <a:cubicBezTo>
                    <a:pt x="13427" y="20191"/>
                    <a:pt x="19590" y="14782"/>
                    <a:pt x="26963" y="13572"/>
                  </a:cubicBezTo>
                  <a:cubicBezTo>
                    <a:pt x="27123" y="13549"/>
                    <a:pt x="27191" y="13504"/>
                    <a:pt x="27214" y="13435"/>
                  </a:cubicBezTo>
                  <a:cubicBezTo>
                    <a:pt x="30303" y="12637"/>
                    <a:pt x="33253" y="12206"/>
                    <a:pt x="36337" y="12206"/>
                  </a:cubicBezTo>
                  <a:close/>
                  <a:moveTo>
                    <a:pt x="5256" y="66458"/>
                  </a:moveTo>
                  <a:cubicBezTo>
                    <a:pt x="5302" y="66550"/>
                    <a:pt x="5370" y="66641"/>
                    <a:pt x="5416" y="66709"/>
                  </a:cubicBezTo>
                  <a:cubicBezTo>
                    <a:pt x="5324" y="66687"/>
                    <a:pt x="5256" y="66641"/>
                    <a:pt x="5187" y="66641"/>
                  </a:cubicBezTo>
                  <a:cubicBezTo>
                    <a:pt x="5210" y="66572"/>
                    <a:pt x="5233" y="66527"/>
                    <a:pt x="5256" y="66458"/>
                  </a:cubicBezTo>
                  <a:close/>
                  <a:moveTo>
                    <a:pt x="838" y="0"/>
                  </a:moveTo>
                  <a:cubicBezTo>
                    <a:pt x="360" y="0"/>
                    <a:pt x="0" y="488"/>
                    <a:pt x="440" y="927"/>
                  </a:cubicBezTo>
                  <a:cubicBezTo>
                    <a:pt x="1353" y="1840"/>
                    <a:pt x="1901" y="2936"/>
                    <a:pt x="2471" y="4077"/>
                  </a:cubicBezTo>
                  <a:cubicBezTo>
                    <a:pt x="3179" y="5446"/>
                    <a:pt x="3932" y="6793"/>
                    <a:pt x="4594" y="8185"/>
                  </a:cubicBezTo>
                  <a:cubicBezTo>
                    <a:pt x="4717" y="8485"/>
                    <a:pt x="5018" y="8635"/>
                    <a:pt x="5296" y="8635"/>
                  </a:cubicBezTo>
                  <a:cubicBezTo>
                    <a:pt x="5377" y="8635"/>
                    <a:pt x="5457" y="8622"/>
                    <a:pt x="5530" y="8596"/>
                  </a:cubicBezTo>
                  <a:cubicBezTo>
                    <a:pt x="5575" y="8596"/>
                    <a:pt x="5621" y="8596"/>
                    <a:pt x="5690" y="8573"/>
                  </a:cubicBezTo>
                  <a:cubicBezTo>
                    <a:pt x="6237" y="8299"/>
                    <a:pt x="6762" y="7843"/>
                    <a:pt x="7219" y="7295"/>
                  </a:cubicBezTo>
                  <a:cubicBezTo>
                    <a:pt x="10437" y="10468"/>
                    <a:pt x="13542" y="13869"/>
                    <a:pt x="15116" y="18069"/>
                  </a:cubicBezTo>
                  <a:cubicBezTo>
                    <a:pt x="15139" y="18137"/>
                    <a:pt x="15231" y="18228"/>
                    <a:pt x="15322" y="18320"/>
                  </a:cubicBezTo>
                  <a:cubicBezTo>
                    <a:pt x="12583" y="21036"/>
                    <a:pt x="10643" y="24620"/>
                    <a:pt x="9867" y="28682"/>
                  </a:cubicBezTo>
                  <a:cubicBezTo>
                    <a:pt x="8315" y="36648"/>
                    <a:pt x="11807" y="45368"/>
                    <a:pt x="16554" y="51645"/>
                  </a:cubicBezTo>
                  <a:cubicBezTo>
                    <a:pt x="17331" y="52695"/>
                    <a:pt x="18175" y="53653"/>
                    <a:pt x="19088" y="54589"/>
                  </a:cubicBezTo>
                  <a:cubicBezTo>
                    <a:pt x="19042" y="54589"/>
                    <a:pt x="18997" y="54612"/>
                    <a:pt x="18974" y="54635"/>
                  </a:cubicBezTo>
                  <a:cubicBezTo>
                    <a:pt x="14660" y="58264"/>
                    <a:pt x="10757" y="62304"/>
                    <a:pt x="6808" y="66298"/>
                  </a:cubicBezTo>
                  <a:cubicBezTo>
                    <a:pt x="6511" y="65956"/>
                    <a:pt x="6192" y="65659"/>
                    <a:pt x="5849" y="65431"/>
                  </a:cubicBezTo>
                  <a:cubicBezTo>
                    <a:pt x="5827" y="65385"/>
                    <a:pt x="5804" y="65317"/>
                    <a:pt x="5804" y="65271"/>
                  </a:cubicBezTo>
                  <a:cubicBezTo>
                    <a:pt x="5729" y="65085"/>
                    <a:pt x="5044" y="64486"/>
                    <a:pt x="4697" y="64486"/>
                  </a:cubicBezTo>
                  <a:cubicBezTo>
                    <a:pt x="4619" y="64486"/>
                    <a:pt x="4559" y="64516"/>
                    <a:pt x="4526" y="64587"/>
                  </a:cubicBezTo>
                  <a:cubicBezTo>
                    <a:pt x="3156" y="67234"/>
                    <a:pt x="2540" y="70293"/>
                    <a:pt x="2038" y="73215"/>
                  </a:cubicBezTo>
                  <a:cubicBezTo>
                    <a:pt x="1978" y="73493"/>
                    <a:pt x="2750" y="73979"/>
                    <a:pt x="3116" y="73979"/>
                  </a:cubicBezTo>
                  <a:cubicBezTo>
                    <a:pt x="3170" y="73979"/>
                    <a:pt x="3215" y="73968"/>
                    <a:pt x="3247" y="73945"/>
                  </a:cubicBezTo>
                  <a:cubicBezTo>
                    <a:pt x="5324" y="72575"/>
                    <a:pt x="6991" y="70795"/>
                    <a:pt x="8634" y="68946"/>
                  </a:cubicBezTo>
                  <a:cubicBezTo>
                    <a:pt x="8703" y="68878"/>
                    <a:pt x="8588" y="68741"/>
                    <a:pt x="8543" y="68695"/>
                  </a:cubicBezTo>
                  <a:cubicBezTo>
                    <a:pt x="8223" y="68284"/>
                    <a:pt x="7904" y="67782"/>
                    <a:pt x="7561" y="67303"/>
                  </a:cubicBezTo>
                  <a:cubicBezTo>
                    <a:pt x="11601" y="63240"/>
                    <a:pt x="15550" y="59109"/>
                    <a:pt x="19910" y="55388"/>
                  </a:cubicBezTo>
                  <a:cubicBezTo>
                    <a:pt x="24338" y="59542"/>
                    <a:pt x="29999" y="62213"/>
                    <a:pt x="36184" y="62304"/>
                  </a:cubicBezTo>
                  <a:cubicBezTo>
                    <a:pt x="36261" y="62305"/>
                    <a:pt x="36338" y="62305"/>
                    <a:pt x="36414" y="62305"/>
                  </a:cubicBezTo>
                  <a:cubicBezTo>
                    <a:pt x="40462" y="62305"/>
                    <a:pt x="44329" y="61123"/>
                    <a:pt x="47734" y="59040"/>
                  </a:cubicBezTo>
                  <a:cubicBezTo>
                    <a:pt x="48715" y="63765"/>
                    <a:pt x="50861" y="68102"/>
                    <a:pt x="52573" y="72598"/>
                  </a:cubicBezTo>
                  <a:cubicBezTo>
                    <a:pt x="52116" y="72827"/>
                    <a:pt x="51683" y="73078"/>
                    <a:pt x="51249" y="73374"/>
                  </a:cubicBezTo>
                  <a:cubicBezTo>
                    <a:pt x="51135" y="73443"/>
                    <a:pt x="50815" y="73694"/>
                    <a:pt x="50907" y="73876"/>
                  </a:cubicBezTo>
                  <a:cubicBezTo>
                    <a:pt x="50975" y="74013"/>
                    <a:pt x="51066" y="74128"/>
                    <a:pt x="51135" y="74242"/>
                  </a:cubicBezTo>
                  <a:cubicBezTo>
                    <a:pt x="51066" y="74356"/>
                    <a:pt x="51066" y="74447"/>
                    <a:pt x="51158" y="74516"/>
                  </a:cubicBezTo>
                  <a:cubicBezTo>
                    <a:pt x="51295" y="74584"/>
                    <a:pt x="51432" y="74675"/>
                    <a:pt x="51546" y="74767"/>
                  </a:cubicBezTo>
                  <a:cubicBezTo>
                    <a:pt x="51979" y="75246"/>
                    <a:pt x="52459" y="75680"/>
                    <a:pt x="52984" y="76091"/>
                  </a:cubicBezTo>
                  <a:cubicBezTo>
                    <a:pt x="53897" y="77095"/>
                    <a:pt x="54696" y="78213"/>
                    <a:pt x="55723" y="79081"/>
                  </a:cubicBezTo>
                  <a:cubicBezTo>
                    <a:pt x="55769" y="79116"/>
                    <a:pt x="55830" y="79132"/>
                    <a:pt x="55900" y="79132"/>
                  </a:cubicBezTo>
                  <a:cubicBezTo>
                    <a:pt x="56287" y="79132"/>
                    <a:pt x="56959" y="78663"/>
                    <a:pt x="56978" y="78373"/>
                  </a:cubicBezTo>
                  <a:cubicBezTo>
                    <a:pt x="57092" y="76068"/>
                    <a:pt x="56088" y="73991"/>
                    <a:pt x="55837" y="71731"/>
                  </a:cubicBezTo>
                  <a:cubicBezTo>
                    <a:pt x="55819" y="71604"/>
                    <a:pt x="55729" y="71564"/>
                    <a:pt x="55624" y="71564"/>
                  </a:cubicBezTo>
                  <a:cubicBezTo>
                    <a:pt x="55597" y="71564"/>
                    <a:pt x="55568" y="71566"/>
                    <a:pt x="55540" y="71571"/>
                  </a:cubicBezTo>
                  <a:cubicBezTo>
                    <a:pt x="54969" y="71662"/>
                    <a:pt x="54444" y="71799"/>
                    <a:pt x="53919" y="72005"/>
                  </a:cubicBezTo>
                  <a:cubicBezTo>
                    <a:pt x="52185" y="67440"/>
                    <a:pt x="49994" y="63012"/>
                    <a:pt x="49035" y="58196"/>
                  </a:cubicBezTo>
                  <a:cubicBezTo>
                    <a:pt x="49788" y="57671"/>
                    <a:pt x="50496" y="57100"/>
                    <a:pt x="51203" y="56484"/>
                  </a:cubicBezTo>
                  <a:cubicBezTo>
                    <a:pt x="59238" y="49316"/>
                    <a:pt x="62844" y="36854"/>
                    <a:pt x="59968" y="26491"/>
                  </a:cubicBezTo>
                  <a:cubicBezTo>
                    <a:pt x="59352" y="24209"/>
                    <a:pt x="58325" y="22086"/>
                    <a:pt x="56978" y="20214"/>
                  </a:cubicBezTo>
                  <a:cubicBezTo>
                    <a:pt x="60767" y="15398"/>
                    <a:pt x="65926" y="11997"/>
                    <a:pt x="70742" y="8277"/>
                  </a:cubicBezTo>
                  <a:cubicBezTo>
                    <a:pt x="71257" y="8728"/>
                    <a:pt x="71842" y="9054"/>
                    <a:pt x="72470" y="9054"/>
                  </a:cubicBezTo>
                  <a:cubicBezTo>
                    <a:pt x="72731" y="9054"/>
                    <a:pt x="73000" y="8998"/>
                    <a:pt x="73275" y="8870"/>
                  </a:cubicBezTo>
                  <a:cubicBezTo>
                    <a:pt x="75010" y="8117"/>
                    <a:pt x="75809" y="5195"/>
                    <a:pt x="76425" y="3620"/>
                  </a:cubicBezTo>
                  <a:cubicBezTo>
                    <a:pt x="76493" y="3462"/>
                    <a:pt x="75956" y="2296"/>
                    <a:pt x="75791" y="2296"/>
                  </a:cubicBezTo>
                  <a:cubicBezTo>
                    <a:pt x="75789" y="2296"/>
                    <a:pt x="75788" y="2296"/>
                    <a:pt x="75786" y="2296"/>
                  </a:cubicBezTo>
                  <a:cubicBezTo>
                    <a:pt x="73070" y="2411"/>
                    <a:pt x="70696" y="3917"/>
                    <a:pt x="68162" y="4762"/>
                  </a:cubicBezTo>
                  <a:cubicBezTo>
                    <a:pt x="68118" y="4784"/>
                    <a:pt x="68617" y="6088"/>
                    <a:pt x="68789" y="6088"/>
                  </a:cubicBezTo>
                  <a:cubicBezTo>
                    <a:pt x="68794" y="6088"/>
                    <a:pt x="68798" y="6087"/>
                    <a:pt x="68802" y="6085"/>
                  </a:cubicBezTo>
                  <a:cubicBezTo>
                    <a:pt x="68847" y="6085"/>
                    <a:pt x="68870" y="6063"/>
                    <a:pt x="68916" y="6063"/>
                  </a:cubicBezTo>
                  <a:cubicBezTo>
                    <a:pt x="68961" y="6177"/>
                    <a:pt x="69030" y="6291"/>
                    <a:pt x="69121" y="6405"/>
                  </a:cubicBezTo>
                  <a:cubicBezTo>
                    <a:pt x="69304" y="6656"/>
                    <a:pt x="69509" y="6953"/>
                    <a:pt x="69760" y="7250"/>
                  </a:cubicBezTo>
                  <a:cubicBezTo>
                    <a:pt x="64990" y="10947"/>
                    <a:pt x="59877" y="14303"/>
                    <a:pt x="56042" y="19005"/>
                  </a:cubicBezTo>
                  <a:cubicBezTo>
                    <a:pt x="54627" y="17338"/>
                    <a:pt x="52938" y="15900"/>
                    <a:pt x="50998" y="14759"/>
                  </a:cubicBezTo>
                  <a:cubicBezTo>
                    <a:pt x="48533" y="13321"/>
                    <a:pt x="45771" y="12522"/>
                    <a:pt x="42963" y="12066"/>
                  </a:cubicBezTo>
                  <a:cubicBezTo>
                    <a:pt x="40501" y="11666"/>
                    <a:pt x="37918" y="11401"/>
                    <a:pt x="35373" y="11401"/>
                  </a:cubicBezTo>
                  <a:cubicBezTo>
                    <a:pt x="34426" y="11401"/>
                    <a:pt x="33484" y="11437"/>
                    <a:pt x="32555" y="11518"/>
                  </a:cubicBezTo>
                  <a:cubicBezTo>
                    <a:pt x="30272" y="11723"/>
                    <a:pt x="28013" y="12294"/>
                    <a:pt x="25799" y="12887"/>
                  </a:cubicBezTo>
                  <a:cubicBezTo>
                    <a:pt x="25730" y="12910"/>
                    <a:pt x="25662" y="12933"/>
                    <a:pt x="25639" y="12956"/>
                  </a:cubicBezTo>
                  <a:cubicBezTo>
                    <a:pt x="21918" y="13641"/>
                    <a:pt x="18632" y="15307"/>
                    <a:pt x="16007" y="17681"/>
                  </a:cubicBezTo>
                  <a:cubicBezTo>
                    <a:pt x="14181" y="13458"/>
                    <a:pt x="10917" y="10011"/>
                    <a:pt x="7630" y="6793"/>
                  </a:cubicBezTo>
                  <a:cubicBezTo>
                    <a:pt x="8018" y="6291"/>
                    <a:pt x="8360" y="5789"/>
                    <a:pt x="8680" y="5355"/>
                  </a:cubicBezTo>
                  <a:cubicBezTo>
                    <a:pt x="8862" y="5241"/>
                    <a:pt x="8954" y="5035"/>
                    <a:pt x="8931" y="4784"/>
                  </a:cubicBezTo>
                  <a:cubicBezTo>
                    <a:pt x="8976" y="4716"/>
                    <a:pt x="8931" y="4647"/>
                    <a:pt x="8862" y="4579"/>
                  </a:cubicBezTo>
                  <a:cubicBezTo>
                    <a:pt x="8817" y="4488"/>
                    <a:pt x="8771" y="4396"/>
                    <a:pt x="8680" y="4305"/>
                  </a:cubicBezTo>
                  <a:cubicBezTo>
                    <a:pt x="6648" y="2388"/>
                    <a:pt x="3658" y="1110"/>
                    <a:pt x="1125" y="60"/>
                  </a:cubicBezTo>
                  <a:cubicBezTo>
                    <a:pt x="1028" y="19"/>
                    <a:pt x="930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29;p87">
              <a:extLst>
                <a:ext uri="{FF2B5EF4-FFF2-40B4-BE49-F238E27FC236}">
                  <a16:creationId xmlns:a16="http://schemas.microsoft.com/office/drawing/2014/main" id="{222AFE78-ED8F-445B-8D14-168D559F3D8E}"/>
                </a:ext>
              </a:extLst>
            </p:cNvPr>
            <p:cNvSpPr/>
            <p:nvPr/>
          </p:nvSpPr>
          <p:spPr>
            <a:xfrm>
              <a:off x="3896075" y="2041650"/>
              <a:ext cx="256475" cy="106975"/>
            </a:xfrm>
            <a:custGeom>
              <a:avLst/>
              <a:gdLst/>
              <a:ahLst/>
              <a:cxnLst/>
              <a:rect l="l" t="t" r="r" b="b"/>
              <a:pathLst>
                <a:path w="10259" h="4279" extrusionOk="0">
                  <a:moveTo>
                    <a:pt x="1011" y="0"/>
                  </a:moveTo>
                  <a:cubicBezTo>
                    <a:pt x="884" y="0"/>
                    <a:pt x="758" y="2"/>
                    <a:pt x="631" y="5"/>
                  </a:cubicBezTo>
                  <a:cubicBezTo>
                    <a:pt x="1" y="28"/>
                    <a:pt x="103" y="827"/>
                    <a:pt x="676" y="827"/>
                  </a:cubicBezTo>
                  <a:cubicBezTo>
                    <a:pt x="684" y="827"/>
                    <a:pt x="692" y="827"/>
                    <a:pt x="700" y="827"/>
                  </a:cubicBezTo>
                  <a:cubicBezTo>
                    <a:pt x="754" y="826"/>
                    <a:pt x="808" y="826"/>
                    <a:pt x="862" y="826"/>
                  </a:cubicBezTo>
                  <a:cubicBezTo>
                    <a:pt x="2426" y="826"/>
                    <a:pt x="3946" y="1144"/>
                    <a:pt x="5402" y="1740"/>
                  </a:cubicBezTo>
                  <a:cubicBezTo>
                    <a:pt x="6931" y="2333"/>
                    <a:pt x="8141" y="3338"/>
                    <a:pt x="9510" y="4205"/>
                  </a:cubicBezTo>
                  <a:cubicBezTo>
                    <a:pt x="9592" y="4256"/>
                    <a:pt x="9677" y="4279"/>
                    <a:pt x="9757" y="4279"/>
                  </a:cubicBezTo>
                  <a:cubicBezTo>
                    <a:pt x="10036" y="4279"/>
                    <a:pt x="10258" y="4005"/>
                    <a:pt x="10081" y="3703"/>
                  </a:cubicBezTo>
                  <a:cubicBezTo>
                    <a:pt x="9670" y="2973"/>
                    <a:pt x="8940" y="2493"/>
                    <a:pt x="8255" y="2060"/>
                  </a:cubicBezTo>
                  <a:cubicBezTo>
                    <a:pt x="7525" y="1603"/>
                    <a:pt x="6726" y="1192"/>
                    <a:pt x="5927" y="895"/>
                  </a:cubicBezTo>
                  <a:cubicBezTo>
                    <a:pt x="4357" y="280"/>
                    <a:pt x="2670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30;p87">
              <a:extLst>
                <a:ext uri="{FF2B5EF4-FFF2-40B4-BE49-F238E27FC236}">
                  <a16:creationId xmlns:a16="http://schemas.microsoft.com/office/drawing/2014/main" id="{FD95C90D-73EB-4ACA-A5C1-6AE62D3CB402}"/>
                </a:ext>
              </a:extLst>
            </p:cNvPr>
            <p:cNvSpPr/>
            <p:nvPr/>
          </p:nvSpPr>
          <p:spPr>
            <a:xfrm>
              <a:off x="3375050" y="3302875"/>
              <a:ext cx="379900" cy="127475"/>
            </a:xfrm>
            <a:custGeom>
              <a:avLst/>
              <a:gdLst/>
              <a:ahLst/>
              <a:cxnLst/>
              <a:rect l="l" t="t" r="r" b="b"/>
              <a:pathLst>
                <a:path w="15196" h="5099" extrusionOk="0">
                  <a:moveTo>
                    <a:pt x="654" y="0"/>
                  </a:moveTo>
                  <a:cubicBezTo>
                    <a:pt x="318" y="0"/>
                    <a:pt x="0" y="270"/>
                    <a:pt x="268" y="616"/>
                  </a:cubicBezTo>
                  <a:cubicBezTo>
                    <a:pt x="1751" y="2557"/>
                    <a:pt x="4148" y="3378"/>
                    <a:pt x="6408" y="3995"/>
                  </a:cubicBezTo>
                  <a:cubicBezTo>
                    <a:pt x="7663" y="4337"/>
                    <a:pt x="8964" y="4588"/>
                    <a:pt x="10242" y="4793"/>
                  </a:cubicBezTo>
                  <a:cubicBezTo>
                    <a:pt x="10904" y="4885"/>
                    <a:pt x="11566" y="4953"/>
                    <a:pt x="12251" y="4999"/>
                  </a:cubicBezTo>
                  <a:cubicBezTo>
                    <a:pt x="12686" y="5044"/>
                    <a:pt x="13160" y="5099"/>
                    <a:pt x="13622" y="5099"/>
                  </a:cubicBezTo>
                  <a:cubicBezTo>
                    <a:pt x="13863" y="5099"/>
                    <a:pt x="14101" y="5084"/>
                    <a:pt x="14328" y="5045"/>
                  </a:cubicBezTo>
                  <a:cubicBezTo>
                    <a:pt x="14716" y="4976"/>
                    <a:pt x="15195" y="4223"/>
                    <a:pt x="14602" y="4086"/>
                  </a:cubicBezTo>
                  <a:cubicBezTo>
                    <a:pt x="13917" y="3903"/>
                    <a:pt x="13141" y="3949"/>
                    <a:pt x="12434" y="3880"/>
                  </a:cubicBezTo>
                  <a:cubicBezTo>
                    <a:pt x="11772" y="3835"/>
                    <a:pt x="11110" y="3766"/>
                    <a:pt x="10448" y="3675"/>
                  </a:cubicBezTo>
                  <a:cubicBezTo>
                    <a:pt x="9169" y="3492"/>
                    <a:pt x="7868" y="3241"/>
                    <a:pt x="6613" y="2899"/>
                  </a:cubicBezTo>
                  <a:cubicBezTo>
                    <a:pt x="4650" y="2374"/>
                    <a:pt x="2436" y="1780"/>
                    <a:pt x="1067" y="183"/>
                  </a:cubicBezTo>
                  <a:cubicBezTo>
                    <a:pt x="960" y="55"/>
                    <a:pt x="805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749;p4">
            <a:extLst>
              <a:ext uri="{FF2B5EF4-FFF2-40B4-BE49-F238E27FC236}">
                <a16:creationId xmlns:a16="http://schemas.microsoft.com/office/drawing/2014/main" id="{C144C0A7-4967-43C9-991D-E0EB8618446D}"/>
              </a:ext>
            </a:extLst>
          </p:cNvPr>
          <p:cNvSpPr txBox="1">
            <a:spLocks/>
          </p:cNvSpPr>
          <p:nvPr/>
        </p:nvSpPr>
        <p:spPr>
          <a:xfrm>
            <a:off x="3684883" y="2273829"/>
            <a:ext cx="1560492" cy="85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clic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 que se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800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56" name="Google Shape;2056;p70"/>
          <p:cNvGrpSpPr/>
          <p:nvPr/>
        </p:nvGrpSpPr>
        <p:grpSpPr>
          <a:xfrm>
            <a:off x="2668433" y="1688870"/>
            <a:ext cx="1204421" cy="779463"/>
            <a:chOff x="5248525" y="821375"/>
            <a:chExt cx="1082824" cy="694544"/>
          </a:xfrm>
        </p:grpSpPr>
        <p:sp>
          <p:nvSpPr>
            <p:cNvPr id="2057" name="Google Shape;2057;p70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0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0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0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0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0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2944;p88">
            <a:extLst>
              <a:ext uri="{FF2B5EF4-FFF2-40B4-BE49-F238E27FC236}">
                <a16:creationId xmlns:a16="http://schemas.microsoft.com/office/drawing/2014/main" id="{21AC100B-AB7B-4EF5-99EF-C79E9C3FC9D3}"/>
              </a:ext>
            </a:extLst>
          </p:cNvPr>
          <p:cNvGrpSpPr/>
          <p:nvPr/>
        </p:nvGrpSpPr>
        <p:grpSpPr>
          <a:xfrm rot="811844">
            <a:off x="1340986" y="2751031"/>
            <a:ext cx="1835826" cy="1227566"/>
            <a:chOff x="4345425" y="2175475"/>
            <a:chExt cx="800750" cy="176025"/>
          </a:xfrm>
        </p:grpSpPr>
        <p:sp>
          <p:nvSpPr>
            <p:cNvPr id="61" name="Google Shape;2945;p88">
              <a:extLst>
                <a:ext uri="{FF2B5EF4-FFF2-40B4-BE49-F238E27FC236}">
                  <a16:creationId xmlns:a16="http://schemas.microsoft.com/office/drawing/2014/main" id="{FC7610D6-9555-4EDF-9F9F-8F2A51B5A90A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46;p88">
              <a:extLst>
                <a:ext uri="{FF2B5EF4-FFF2-40B4-BE49-F238E27FC236}">
                  <a16:creationId xmlns:a16="http://schemas.microsoft.com/office/drawing/2014/main" id="{93E37248-C550-4C67-A843-0A983468EBBC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2947;p88">
            <a:extLst>
              <a:ext uri="{FF2B5EF4-FFF2-40B4-BE49-F238E27FC236}">
                <a16:creationId xmlns:a16="http://schemas.microsoft.com/office/drawing/2014/main" id="{0ACC7457-580B-4C92-9889-061BCE3938D9}"/>
              </a:ext>
            </a:extLst>
          </p:cNvPr>
          <p:cNvSpPr txBox="1"/>
          <p:nvPr/>
        </p:nvSpPr>
        <p:spPr>
          <a:xfrm>
            <a:off x="1282699" y="2744660"/>
            <a:ext cx="1952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64" name="Google Shape;2944;p88">
            <a:extLst>
              <a:ext uri="{FF2B5EF4-FFF2-40B4-BE49-F238E27FC236}">
                <a16:creationId xmlns:a16="http://schemas.microsoft.com/office/drawing/2014/main" id="{2F90ACCF-A718-4AD6-9258-BF5A57E2B15F}"/>
              </a:ext>
            </a:extLst>
          </p:cNvPr>
          <p:cNvGrpSpPr/>
          <p:nvPr/>
        </p:nvGrpSpPr>
        <p:grpSpPr>
          <a:xfrm rot="811844">
            <a:off x="6333842" y="2765735"/>
            <a:ext cx="1835826" cy="1227566"/>
            <a:chOff x="4345425" y="2175475"/>
            <a:chExt cx="800750" cy="176025"/>
          </a:xfrm>
        </p:grpSpPr>
        <p:sp>
          <p:nvSpPr>
            <p:cNvPr id="65" name="Google Shape;2945;p88">
              <a:extLst>
                <a:ext uri="{FF2B5EF4-FFF2-40B4-BE49-F238E27FC236}">
                  <a16:creationId xmlns:a16="http://schemas.microsoft.com/office/drawing/2014/main" id="{3EFE95EE-1E7B-421B-AB9B-E71EF2015D25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46;p88">
              <a:extLst>
                <a:ext uri="{FF2B5EF4-FFF2-40B4-BE49-F238E27FC236}">
                  <a16:creationId xmlns:a16="http://schemas.microsoft.com/office/drawing/2014/main" id="{CB9931CB-89AB-4BD5-90D0-B7AF0618276B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2947;p88">
            <a:extLst>
              <a:ext uri="{FF2B5EF4-FFF2-40B4-BE49-F238E27FC236}">
                <a16:creationId xmlns:a16="http://schemas.microsoft.com/office/drawing/2014/main" id="{40612A13-E861-40E3-A65E-0004FEB67D63}"/>
              </a:ext>
            </a:extLst>
          </p:cNvPr>
          <p:cNvSpPr txBox="1"/>
          <p:nvPr/>
        </p:nvSpPr>
        <p:spPr>
          <a:xfrm>
            <a:off x="6275555" y="2759364"/>
            <a:ext cx="1952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2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68" name="Google Shape;2944;p88">
            <a:extLst>
              <a:ext uri="{FF2B5EF4-FFF2-40B4-BE49-F238E27FC236}">
                <a16:creationId xmlns:a16="http://schemas.microsoft.com/office/drawing/2014/main" id="{AA25D5DA-9625-49AC-A801-749EA3CDEAFB}"/>
              </a:ext>
            </a:extLst>
          </p:cNvPr>
          <p:cNvGrpSpPr/>
          <p:nvPr/>
        </p:nvGrpSpPr>
        <p:grpSpPr>
          <a:xfrm rot="811844">
            <a:off x="5357642" y="461785"/>
            <a:ext cx="1835826" cy="1227566"/>
            <a:chOff x="4345425" y="2175475"/>
            <a:chExt cx="800750" cy="176025"/>
          </a:xfrm>
        </p:grpSpPr>
        <p:sp>
          <p:nvSpPr>
            <p:cNvPr id="69" name="Google Shape;2945;p88">
              <a:extLst>
                <a:ext uri="{FF2B5EF4-FFF2-40B4-BE49-F238E27FC236}">
                  <a16:creationId xmlns:a16="http://schemas.microsoft.com/office/drawing/2014/main" id="{594AD1EA-87F1-42DE-B50A-2D14C847A735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46;p88">
              <a:extLst>
                <a:ext uri="{FF2B5EF4-FFF2-40B4-BE49-F238E27FC236}">
                  <a16:creationId xmlns:a16="http://schemas.microsoft.com/office/drawing/2014/main" id="{D80E7CFC-3280-40BA-9BB3-DA175E914F5C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2947;p88">
            <a:extLst>
              <a:ext uri="{FF2B5EF4-FFF2-40B4-BE49-F238E27FC236}">
                <a16:creationId xmlns:a16="http://schemas.microsoft.com/office/drawing/2014/main" id="{37D04933-5411-4A7C-98F5-FF79429D37D7}"/>
              </a:ext>
            </a:extLst>
          </p:cNvPr>
          <p:cNvSpPr txBox="1"/>
          <p:nvPr/>
        </p:nvSpPr>
        <p:spPr>
          <a:xfrm>
            <a:off x="5299355" y="455414"/>
            <a:ext cx="1952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3</a:t>
            </a:r>
            <a:endParaRPr sz="6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3D00F7F-3D42-4DD0-8DF5-C2B4D5972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2"/>
          <a:stretch/>
        </p:blipFill>
        <p:spPr bwMode="auto">
          <a:xfrm>
            <a:off x="5032991" y="3941509"/>
            <a:ext cx="3656553" cy="11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3" name="Google Shape;863;g23131550a47_0_4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sym typeface="Calibri"/>
              </a:rPr>
              <a:t>BECAS JÓVENES ESCRIBIENDO EL FUTURO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4" name="Google Shape;864;g23131550a47_0_41"/>
          <p:cNvSpPr txBox="1">
            <a:spLocks noGrp="1"/>
          </p:cNvSpPr>
          <p:nvPr>
            <p:ph type="ctrTitle"/>
          </p:nvPr>
        </p:nvSpPr>
        <p:spPr>
          <a:xfrm>
            <a:off x="368374" y="1575710"/>
            <a:ext cx="7704000" cy="29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DIRIGIDO A:</a:t>
            </a:r>
            <a:r>
              <a:rPr lang="en" sz="1600" dirty="0">
                <a:latin typeface="Candara" panose="020E0502030303020204" pitchFamily="34" charset="0"/>
              </a:rPr>
              <a:t> Alumnos de hasta 29 años en condición de pobreza o vulnerabilidad.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PROMEDIO</a:t>
            </a:r>
            <a:r>
              <a:rPr lang="en" sz="1600" dirty="0">
                <a:latin typeface="Candara" panose="020E0502030303020204" pitchFamily="34" charset="0"/>
              </a:rPr>
              <a:t>: N/A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SEMESTRE: </a:t>
            </a:r>
            <a:r>
              <a:rPr lang="en" sz="1600" dirty="0">
                <a:latin typeface="Candara" panose="020E0502030303020204" pitchFamily="34" charset="0"/>
              </a:rPr>
              <a:t>Todos los semestres.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MONTOS:</a:t>
            </a:r>
            <a:r>
              <a:rPr lang="en" sz="1600" dirty="0">
                <a:latin typeface="Candara" panose="020E0502030303020204" pitchFamily="34" charset="0"/>
              </a:rPr>
              <a:t> $2,450 mensual durante 10 meses.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PUBLICACIÓN: </a:t>
            </a:r>
            <a:r>
              <a:rPr lang="en" sz="1600" dirty="0">
                <a:latin typeface="Candara" panose="020E0502030303020204" pitchFamily="34" charset="0"/>
              </a:rPr>
              <a:t>Agosto/Septiembre y Febrero/Marzo.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DOCUMENTACIÓN:</a:t>
            </a:r>
            <a:r>
              <a:rPr lang="en" sz="1600" dirty="0">
                <a:latin typeface="Candara" panose="020E0502030303020204" pitchFamily="34" charset="0"/>
              </a:rPr>
              <a:t> N/A</a:t>
            </a:r>
            <a:endParaRPr sz="1600" b="0" dirty="0">
              <a:solidFill>
                <a:schemeClr val="dk2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300" dirty="0">
              <a:latin typeface="Candara" panose="020E0502030303020204" pitchFamily="34" charset="0"/>
            </a:endParaRPr>
          </a:p>
        </p:txBody>
      </p:sp>
      <p:grpSp>
        <p:nvGrpSpPr>
          <p:cNvPr id="865" name="Google Shape;865;g23131550a47_0_41"/>
          <p:cNvGrpSpPr/>
          <p:nvPr/>
        </p:nvGrpSpPr>
        <p:grpSpPr>
          <a:xfrm>
            <a:off x="623542" y="947200"/>
            <a:ext cx="6263871" cy="240245"/>
            <a:chOff x="4345425" y="2175475"/>
            <a:chExt cx="800750" cy="176025"/>
          </a:xfrm>
        </p:grpSpPr>
        <p:sp>
          <p:nvSpPr>
            <p:cNvPr id="866" name="Google Shape;866;g23131550a47_0_4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23131550a47_0_4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g23131550a47_0_41"/>
          <p:cNvGrpSpPr/>
          <p:nvPr/>
        </p:nvGrpSpPr>
        <p:grpSpPr>
          <a:xfrm>
            <a:off x="-496906" y="142796"/>
            <a:ext cx="2433812" cy="320922"/>
            <a:chOff x="1394800" y="3522000"/>
            <a:chExt cx="1048650" cy="138275"/>
          </a:xfrm>
        </p:grpSpPr>
        <p:sp>
          <p:nvSpPr>
            <p:cNvPr id="869" name="Google Shape;869;g23131550a47_0_4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23131550a47_0_4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23131550a47_0_4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23131550a47_0_4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3131550a47_0_4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23131550a47_0_4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23131550a47_0_4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23131550a47_0_4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23131550a47_0_4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" name="Google Shape;878;g23131550a47_0_41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879" name="Google Shape;879;g23131550a47_0_4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23131550a47_0_4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23131550a47_0_4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23131550a47_0_4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3131550a47_0_4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3131550a47_0_4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23131550a47_0_4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23131550a47_0_4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Google Shape;1607;p61"/>
          <p:cNvGrpSpPr/>
          <p:nvPr/>
        </p:nvGrpSpPr>
        <p:grpSpPr>
          <a:xfrm rot="474658">
            <a:off x="1821997" y="2111842"/>
            <a:ext cx="2552971" cy="585348"/>
            <a:chOff x="4345425" y="2175475"/>
            <a:chExt cx="800750" cy="176025"/>
          </a:xfrm>
        </p:grpSpPr>
        <p:sp>
          <p:nvSpPr>
            <p:cNvPr id="1608" name="Google Shape;1608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1"/>
          <p:cNvGrpSpPr/>
          <p:nvPr/>
        </p:nvGrpSpPr>
        <p:grpSpPr>
          <a:xfrm rot="474658">
            <a:off x="1836063" y="3918730"/>
            <a:ext cx="2564628" cy="892034"/>
            <a:chOff x="4345425" y="2175475"/>
            <a:chExt cx="800750" cy="176025"/>
          </a:xfrm>
        </p:grpSpPr>
        <p:sp>
          <p:nvSpPr>
            <p:cNvPr id="1611" name="Google Shape;1611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61"/>
          <p:cNvGrpSpPr/>
          <p:nvPr/>
        </p:nvGrpSpPr>
        <p:grpSpPr>
          <a:xfrm rot="474658">
            <a:off x="1891613" y="1282218"/>
            <a:ext cx="1719016" cy="585348"/>
            <a:chOff x="4345425" y="2175475"/>
            <a:chExt cx="800750" cy="176025"/>
          </a:xfrm>
        </p:grpSpPr>
        <p:sp>
          <p:nvSpPr>
            <p:cNvPr id="1617" name="Google Shape;1617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61"/>
          <p:cNvGrpSpPr/>
          <p:nvPr/>
        </p:nvGrpSpPr>
        <p:grpSpPr>
          <a:xfrm rot="474658">
            <a:off x="1841956" y="2706548"/>
            <a:ext cx="2250718" cy="1125618"/>
            <a:chOff x="4345425" y="2175475"/>
            <a:chExt cx="800750" cy="176025"/>
          </a:xfrm>
        </p:grpSpPr>
        <p:sp>
          <p:nvSpPr>
            <p:cNvPr id="1620" name="Google Shape;1620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3138548" y="664369"/>
            <a:ext cx="2960453" cy="176025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720000" y="29798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Orden del día</a:t>
            </a:r>
            <a:endParaRPr dirty="0"/>
          </a:p>
        </p:txBody>
      </p:sp>
      <p:sp>
        <p:nvSpPr>
          <p:cNvPr id="1633" name="Google Shape;1633;p61"/>
          <p:cNvSpPr txBox="1">
            <a:spLocks noGrp="1"/>
          </p:cNvSpPr>
          <p:nvPr>
            <p:ph type="ctrTitle"/>
          </p:nvPr>
        </p:nvSpPr>
        <p:spPr>
          <a:xfrm>
            <a:off x="1882211" y="2100833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>
                <a:hlinkClick r:id="rId3" action="ppaction://hlinksldjump"/>
              </a:rPr>
              <a:t>¿Quien es mi tutor?</a:t>
            </a:r>
            <a:endParaRPr lang="es-MX" dirty="0"/>
          </a:p>
        </p:txBody>
      </p:sp>
      <p:sp>
        <p:nvSpPr>
          <p:cNvPr id="1634" name="Google Shape;1634;p61"/>
          <p:cNvSpPr txBox="1">
            <a:spLocks noGrp="1"/>
          </p:cNvSpPr>
          <p:nvPr>
            <p:ph type="title" idx="2"/>
          </p:nvPr>
        </p:nvSpPr>
        <p:spPr>
          <a:xfrm>
            <a:off x="955422" y="2085596"/>
            <a:ext cx="1056476" cy="558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36" name="Google Shape;1636;p61"/>
          <p:cNvSpPr txBox="1">
            <a:spLocks noGrp="1"/>
          </p:cNvSpPr>
          <p:nvPr>
            <p:ph type="title" idx="6"/>
          </p:nvPr>
        </p:nvSpPr>
        <p:spPr>
          <a:xfrm>
            <a:off x="966113" y="394475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37" name="Google Shape;1637;p61"/>
          <p:cNvSpPr txBox="1">
            <a:spLocks noGrp="1"/>
          </p:cNvSpPr>
          <p:nvPr>
            <p:ph type="ctrTitle" idx="7"/>
          </p:nvPr>
        </p:nvSpPr>
        <p:spPr>
          <a:xfrm>
            <a:off x="1998575" y="3897668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/>
              <a:t>Aclarando dudas con mi tutor</a:t>
            </a:r>
            <a:endParaRPr dirty="0"/>
          </a:p>
        </p:txBody>
      </p:sp>
      <p:sp>
        <p:nvSpPr>
          <p:cNvPr id="1639" name="Google Shape;1639;p61"/>
          <p:cNvSpPr txBox="1">
            <a:spLocks noGrp="1"/>
          </p:cNvSpPr>
          <p:nvPr>
            <p:ph type="ctrTitle" idx="9"/>
          </p:nvPr>
        </p:nvSpPr>
        <p:spPr>
          <a:xfrm>
            <a:off x="1859510" y="1306637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hlinkClick r:id="rId4" action="ppaction://hlinksldjump"/>
              </a:rPr>
              <a:t>Bienvenida </a:t>
            </a:r>
            <a:endParaRPr dirty="0"/>
          </a:p>
        </p:txBody>
      </p:sp>
      <p:sp>
        <p:nvSpPr>
          <p:cNvPr id="1640" name="Google Shape;1640;p61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44" name="Google Shape;1644;p61"/>
          <p:cNvSpPr txBox="1">
            <a:spLocks noGrp="1"/>
          </p:cNvSpPr>
          <p:nvPr>
            <p:ph type="title" idx="18"/>
          </p:nvPr>
        </p:nvSpPr>
        <p:spPr>
          <a:xfrm>
            <a:off x="841071" y="2865998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45" name="Google Shape;1645;p61"/>
          <p:cNvSpPr txBox="1">
            <a:spLocks noGrp="1"/>
          </p:cNvSpPr>
          <p:nvPr>
            <p:ph type="ctrTitle" idx="19"/>
          </p:nvPr>
        </p:nvSpPr>
        <p:spPr>
          <a:xfrm>
            <a:off x="1916205" y="2793222"/>
            <a:ext cx="2444686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hlinkClick r:id="rId5" action="ppaction://hlinksldjump"/>
              </a:rPr>
              <a:t>Servicios</a:t>
            </a:r>
            <a:r>
              <a:rPr lang="es-MX" dirty="0">
                <a:hlinkClick r:id="rId5" action="ppaction://hlinksldjump"/>
              </a:rPr>
              <a:t> y programas de apoyo</a:t>
            </a:r>
            <a:endParaRPr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57" y="4237550"/>
            <a:ext cx="1964053" cy="905950"/>
          </a:xfrm>
          <a:prstGeom prst="rect">
            <a:avLst/>
          </a:prstGeom>
        </p:spPr>
      </p:pic>
      <p:pic>
        <p:nvPicPr>
          <p:cNvPr id="40" name="Picture 2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75A5382D-B602-4DA5-B7EA-6EC5363B1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17620" r="82332" b="71094"/>
          <a:stretch/>
        </p:blipFill>
        <p:spPr bwMode="auto">
          <a:xfrm>
            <a:off x="5423026" y="1766305"/>
            <a:ext cx="775292" cy="8637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BCE76EB4-FFAA-4209-B3D2-E889C5E55476}"/>
              </a:ext>
            </a:extLst>
          </p:cNvPr>
          <p:cNvSpPr txBox="1"/>
          <p:nvPr/>
        </p:nvSpPr>
        <p:spPr>
          <a:xfrm>
            <a:off x="6359140" y="1679142"/>
            <a:ext cx="11052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  <a:hlinkClick r:id="rId8"/>
              </a:rPr>
              <a:t>Obregón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9"/>
              </a:rPr>
              <a:t>Navojoa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10"/>
              </a:rPr>
              <a:t>Guaymas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11"/>
              </a:rPr>
              <a:t>Empalme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C734B0E-4A24-498F-B528-23181DDDAFB0}"/>
              </a:ext>
            </a:extLst>
          </p:cNvPr>
          <p:cNvSpPr txBox="1"/>
          <p:nvPr/>
        </p:nvSpPr>
        <p:spPr>
          <a:xfrm>
            <a:off x="4833192" y="1247887"/>
            <a:ext cx="457731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b="1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Síguenos en nuestras redes sociales:</a:t>
            </a:r>
            <a:endParaRPr lang="es-MX" sz="1600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Vector gratuito vector de iconos de redes sociales con logotipos de facebook, instagram, twitter, tiktok, youtube">
            <a:extLst>
              <a:ext uri="{FF2B5EF4-FFF2-40B4-BE49-F238E27FC236}">
                <a16:creationId xmlns:a16="http://schemas.microsoft.com/office/drawing/2014/main" id="{B9E9B63E-C8C6-4CFB-9D82-EBF108F89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3" t="17300" r="44166" b="71363"/>
          <a:stretch/>
        </p:blipFill>
        <p:spPr bwMode="auto">
          <a:xfrm>
            <a:off x="5543230" y="3062640"/>
            <a:ext cx="655088" cy="6531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6000C969-0AA4-414A-9E4F-45BDE3FBDBDA}"/>
              </a:ext>
            </a:extLst>
          </p:cNvPr>
          <p:cNvSpPr txBox="1"/>
          <p:nvPr/>
        </p:nvSpPr>
        <p:spPr>
          <a:xfrm>
            <a:off x="6359140" y="3135399"/>
            <a:ext cx="1266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  <a:hlinkClick r:id="rId12"/>
              </a:rPr>
              <a:t>Obregón</a:t>
            </a:r>
            <a:endParaRPr lang="es-MX" b="1" dirty="0">
              <a:latin typeface="Candara" panose="020E0502030303020204" pitchFamily="34" charset="0"/>
            </a:endParaRPr>
          </a:p>
          <a:p>
            <a:r>
              <a:rPr lang="es-MX" b="1" dirty="0">
                <a:latin typeface="Candara" panose="020E0502030303020204" pitchFamily="34" charset="0"/>
                <a:hlinkClick r:id="rId13"/>
              </a:rPr>
              <a:t>Navojoa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32" name="Google Shape;1637;p61">
            <a:extLst>
              <a:ext uri="{FF2B5EF4-FFF2-40B4-BE49-F238E27FC236}">
                <a16:creationId xmlns:a16="http://schemas.microsoft.com/office/drawing/2014/main" id="{DD221AD6-98DF-489D-BC24-135247F4E36F}"/>
              </a:ext>
            </a:extLst>
          </p:cNvPr>
          <p:cNvSpPr txBox="1">
            <a:spLocks/>
          </p:cNvSpPr>
          <p:nvPr/>
        </p:nvSpPr>
        <p:spPr>
          <a:xfrm>
            <a:off x="3062447" y="655155"/>
            <a:ext cx="3451877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dirty="0"/>
              <a:t>Bienvenida y presentación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Vector madre guapa joven lleva niño lindo">
            <a:extLst>
              <a:ext uri="{FF2B5EF4-FFF2-40B4-BE49-F238E27FC236}">
                <a16:creationId xmlns:a16="http://schemas.microsoft.com/office/drawing/2014/main" id="{533FF4C6-B323-495E-A3FE-4928F1908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 t="11426" r="24011" b="7478"/>
          <a:stretch/>
        </p:blipFill>
        <p:spPr bwMode="auto">
          <a:xfrm>
            <a:off x="7258281" y="644048"/>
            <a:ext cx="1846535" cy="41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5" name="Google Shape;835;g23131550a47_0_12"/>
          <p:cNvGrpSpPr/>
          <p:nvPr/>
        </p:nvGrpSpPr>
        <p:grpSpPr>
          <a:xfrm>
            <a:off x="60526" y="398421"/>
            <a:ext cx="4904879" cy="290112"/>
            <a:chOff x="4345425" y="2175475"/>
            <a:chExt cx="800750" cy="176025"/>
          </a:xfrm>
        </p:grpSpPr>
        <p:sp>
          <p:nvSpPr>
            <p:cNvPr id="836" name="Google Shape;836;g23131550a47_0_1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23131550a47_0_1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g23131550a47_0_12"/>
          <p:cNvGrpSpPr/>
          <p:nvPr/>
        </p:nvGrpSpPr>
        <p:grpSpPr>
          <a:xfrm>
            <a:off x="6495981" y="4859718"/>
            <a:ext cx="2433812" cy="320922"/>
            <a:chOff x="1394800" y="3522000"/>
            <a:chExt cx="1048650" cy="138275"/>
          </a:xfrm>
        </p:grpSpPr>
        <p:sp>
          <p:nvSpPr>
            <p:cNvPr id="839" name="Google Shape;839;g23131550a47_0_1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23131550a47_0_1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23131550a47_0_1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23131550a47_0_1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23131550a47_0_1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23131550a47_0_1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23131550a47_0_1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3131550a47_0_1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3131550a47_0_1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7" name="Google Shape;857;g23131550a47_0_12"/>
          <p:cNvSpPr txBox="1"/>
          <p:nvPr/>
        </p:nvSpPr>
        <p:spPr>
          <a:xfrm>
            <a:off x="94276" y="1967409"/>
            <a:ext cx="7113985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DIRIGIDO A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Alumnas Madres mexicanas solteras, divorciadas, viudas o separadas que funjan como jefas de familia y </a:t>
            </a:r>
            <a:r>
              <a:rPr lang="en" sz="1500" b="1" u="sng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ser alumna regular (sin materias reprobadas)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PROMEDIO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Mínimo de 8.0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SEMESTRE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Todos los semestres, (que falten mínimo 6 meses de estudio).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MONTO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$4,000.00 mensuales y un pago anual de $2,000.00, la vigencia de la beca será de mínimo 6 meses, máximo 48 meses.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PUBLICACIÓN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Marzo – Mayo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DOCUMENTACIÓN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: Constancia de inscripción especial. KARDEX. INE de la aspirante. Constancia de estado civil. Acta de nacimiento del hijo(s). 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</p:txBody>
      </p:sp>
      <p:pic>
        <p:nvPicPr>
          <p:cNvPr id="858" name="Google Shape;858;g23131550a47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1873" y="88942"/>
            <a:ext cx="2023824" cy="4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37;p70">
            <a:extLst>
              <a:ext uri="{FF2B5EF4-FFF2-40B4-BE49-F238E27FC236}">
                <a16:creationId xmlns:a16="http://schemas.microsoft.com/office/drawing/2014/main" id="{696CB9FC-A66A-4E31-B55F-F2D28B99B437}"/>
              </a:ext>
            </a:extLst>
          </p:cNvPr>
          <p:cNvSpPr txBox="1">
            <a:spLocks/>
          </p:cNvSpPr>
          <p:nvPr/>
        </p:nvSpPr>
        <p:spPr>
          <a:xfrm>
            <a:off x="60526" y="244318"/>
            <a:ext cx="6042562" cy="43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2400" dirty="0"/>
              <a:t>Apoyo a alumnas mexicanas jefas de familia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1B5C10A-A1A9-481F-A4B9-4182C7EF6447}"/>
              </a:ext>
            </a:extLst>
          </p:cNvPr>
          <p:cNvSpPr txBox="1"/>
          <p:nvPr/>
        </p:nvSpPr>
        <p:spPr>
          <a:xfrm>
            <a:off x="60526" y="828343"/>
            <a:ext cx="72187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Incrementar las capacidades en campos específicos y prioritarios, promoviendo la igualdad de oportunidades entre las personas, mediante el apoyo a madres jefas de familia inscritas en programas de técnico superior universitario o licenciatura, para reforzar sus competencias académicas y facilitar su inserción en el mercado laboral.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"/>
          <p:cNvSpPr txBox="1">
            <a:spLocks noGrp="1"/>
          </p:cNvSpPr>
          <p:nvPr>
            <p:ph type="title" idx="4"/>
          </p:nvPr>
        </p:nvSpPr>
        <p:spPr>
          <a:xfrm>
            <a:off x="79421" y="366509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</a:pPr>
            <a:r>
              <a:rPr lang="en" dirty="0"/>
              <a:t>BECA SONORA DE OPORTUNIDADES</a:t>
            </a:r>
            <a:endParaRPr dirty="0"/>
          </a:p>
        </p:txBody>
      </p:sp>
      <p:sp>
        <p:nvSpPr>
          <p:cNvPr id="807" name="Google Shape;807;p11"/>
          <p:cNvSpPr txBox="1">
            <a:spLocks noGrp="1"/>
          </p:cNvSpPr>
          <p:nvPr>
            <p:ph type="ctrTitle"/>
          </p:nvPr>
        </p:nvSpPr>
        <p:spPr>
          <a:xfrm>
            <a:off x="189977" y="1765412"/>
            <a:ext cx="7704000" cy="161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PROMEDIO mínimo de calificaciones:</a:t>
            </a:r>
            <a:r>
              <a:rPr lang="en" sz="1600" dirty="0">
                <a:latin typeface="Candara" panose="020E0502030303020204" pitchFamily="34" charset="0"/>
              </a:rPr>
              <a:t> 8.0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SEMESTRE: </a:t>
            </a:r>
            <a:r>
              <a:rPr lang="en" sz="1600" dirty="0">
                <a:latin typeface="Candara" panose="020E0502030303020204" pitchFamily="34" charset="0"/>
              </a:rPr>
              <a:t>Todos los semestres (de acuerdo al plan de estudios de cada carrera).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MONTOS:</a:t>
            </a:r>
            <a:r>
              <a:rPr lang="en" sz="1600" dirty="0">
                <a:latin typeface="Candara" panose="020E0502030303020204" pitchFamily="34" charset="0"/>
              </a:rPr>
              <a:t> De $1,000 hasta $2,000 mensual por 5 meses.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TIEMPO:</a:t>
            </a:r>
            <a:r>
              <a:rPr lang="en" sz="1600" dirty="0">
                <a:latin typeface="Candara" panose="020E0502030303020204" pitchFamily="34" charset="0"/>
              </a:rPr>
              <a:t> semestral.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PUBLICACIÓN:</a:t>
            </a:r>
            <a:r>
              <a:rPr lang="en" sz="1600" dirty="0">
                <a:latin typeface="Candara" panose="020E0502030303020204" pitchFamily="34" charset="0"/>
              </a:rPr>
              <a:t> Febrero/Marzo y Septiembre/Octubre.</a:t>
            </a:r>
            <a:endParaRPr sz="1600" dirty="0">
              <a:latin typeface="Candara" panose="020E0502030303020204" pitchFamily="34" charset="0"/>
            </a:endParaRPr>
          </a:p>
        </p:txBody>
      </p:sp>
      <p:grpSp>
        <p:nvGrpSpPr>
          <p:cNvPr id="808" name="Google Shape;808;p11"/>
          <p:cNvGrpSpPr/>
          <p:nvPr/>
        </p:nvGrpSpPr>
        <p:grpSpPr>
          <a:xfrm>
            <a:off x="-10513" y="748605"/>
            <a:ext cx="6106031" cy="223225"/>
            <a:chOff x="4345425" y="2175475"/>
            <a:chExt cx="800750" cy="176025"/>
          </a:xfrm>
        </p:grpSpPr>
        <p:sp>
          <p:nvSpPr>
            <p:cNvPr id="809" name="Google Shape;809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1"/>
          <p:cNvGrpSpPr/>
          <p:nvPr/>
        </p:nvGrpSpPr>
        <p:grpSpPr>
          <a:xfrm>
            <a:off x="-435522" y="196982"/>
            <a:ext cx="2433812" cy="320922"/>
            <a:chOff x="1394800" y="3522000"/>
            <a:chExt cx="1048650" cy="138275"/>
          </a:xfrm>
        </p:grpSpPr>
        <p:sp>
          <p:nvSpPr>
            <p:cNvPr id="812" name="Google Shape;812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11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822" name="Google Shape;822;p1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44" name="Picture 4" descr="Vector gratuito pequeños estudiantes sentados cerca de libros obteniendo títulos universitarios y pagando dinero. ilustración de vector plano de educación empresarial. beca universitaria, sistema financiero, tasa escolar, economía, concepto de préstamo estudiantil">
            <a:extLst>
              <a:ext uri="{FF2B5EF4-FFF2-40B4-BE49-F238E27FC236}">
                <a16:creationId xmlns:a16="http://schemas.microsoft.com/office/drawing/2014/main" id="{194B5224-6CDA-4FD7-A2FE-94528B6F4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3176" r="4172" b="5260"/>
          <a:stretch/>
        </p:blipFill>
        <p:spPr bwMode="auto">
          <a:xfrm>
            <a:off x="5244928" y="2594731"/>
            <a:ext cx="2870798" cy="20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2F67B5C-212A-415C-80F2-37FA96F6BAEE}"/>
              </a:ext>
            </a:extLst>
          </p:cNvPr>
          <p:cNvSpPr txBox="1"/>
          <p:nvPr/>
        </p:nvSpPr>
        <p:spPr>
          <a:xfrm>
            <a:off x="-49189" y="1052450"/>
            <a:ext cx="69188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1700" b="1" dirty="0">
                <a:solidFill>
                  <a:srgbClr val="A64D79"/>
                </a:solidFill>
                <a:latin typeface="Candara" panose="020E0502030303020204" pitchFamily="34" charset="0"/>
              </a:rPr>
              <a:t>DIRIGIDO A:</a:t>
            </a:r>
            <a:r>
              <a:rPr lang="es-MX" sz="1700" b="1" dirty="0">
                <a:latin typeface="Candara" panose="020E0502030303020204" pitchFamily="34" charset="0"/>
              </a:rPr>
              <a:t> </a:t>
            </a:r>
            <a:r>
              <a:rPr lang="es-MX" sz="1700" dirty="0">
                <a:latin typeface="Candara" panose="020E0502030303020204" pitchFamily="34" charset="0"/>
              </a:rPr>
              <a:t>Todos los estudiantes inscritos en algún TSU o Licenciatura en una Universidad Pública Estatal del Estado de Sonora.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6D395A1-D3AD-4EAF-A083-4688C76D371B}"/>
              </a:ext>
            </a:extLst>
          </p:cNvPr>
          <p:cNvSpPr txBox="1"/>
          <p:nvPr/>
        </p:nvSpPr>
        <p:spPr>
          <a:xfrm>
            <a:off x="87809" y="3340464"/>
            <a:ext cx="4935369" cy="1578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1700" b="1" dirty="0">
                <a:solidFill>
                  <a:srgbClr val="A64D79"/>
                </a:solidFill>
                <a:latin typeface="Candara" panose="020E0502030303020204" pitchFamily="34" charset="0"/>
              </a:rPr>
              <a:t>DOCUMENTACIÓN:</a:t>
            </a:r>
            <a:r>
              <a:rPr lang="es-MX" sz="1700" dirty="0">
                <a:solidFill>
                  <a:srgbClr val="A64D79"/>
                </a:solidFill>
                <a:latin typeface="Candara" panose="020E0502030303020204" pitchFamily="34" charset="0"/>
              </a:rPr>
              <a:t> </a:t>
            </a:r>
            <a:r>
              <a:rPr lang="es-MX" sz="1700" dirty="0">
                <a:latin typeface="Candara" panose="020E0502030303020204" pitchFamily="34" charset="0"/>
              </a:rPr>
              <a:t>CURP, Identificación oficial, Kárdex (para alumnos de primer semestre es el certificado de preparatoria), Constancia de inscripción, Comprobante de domicilio y Comprobante de ingreso mensual familiar.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8"/>
          <p:cNvSpPr txBox="1">
            <a:spLocks noGrp="1"/>
          </p:cNvSpPr>
          <p:nvPr>
            <p:ph type="title"/>
          </p:nvPr>
        </p:nvSpPr>
        <p:spPr>
          <a:xfrm>
            <a:off x="731129" y="379693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RESPONSABLES EN CADA UNIDAD</a:t>
            </a:r>
            <a:endParaRPr dirty="0"/>
          </a:p>
        </p:txBody>
      </p:sp>
      <p:grpSp>
        <p:nvGrpSpPr>
          <p:cNvPr id="892" name="Google Shape;892;p8"/>
          <p:cNvGrpSpPr/>
          <p:nvPr/>
        </p:nvGrpSpPr>
        <p:grpSpPr>
          <a:xfrm rot="10800000" flipH="1">
            <a:off x="1619009" y="683186"/>
            <a:ext cx="6177663" cy="401480"/>
            <a:chOff x="4345425" y="2175475"/>
            <a:chExt cx="800750" cy="176025"/>
          </a:xfrm>
        </p:grpSpPr>
        <p:sp>
          <p:nvSpPr>
            <p:cNvPr id="893" name="Google Shape;893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8"/>
          <p:cNvGrpSpPr/>
          <p:nvPr/>
        </p:nvGrpSpPr>
        <p:grpSpPr>
          <a:xfrm>
            <a:off x="7037115" y="4525309"/>
            <a:ext cx="1745583" cy="230173"/>
            <a:chOff x="1394800" y="3522000"/>
            <a:chExt cx="1048650" cy="138275"/>
          </a:xfrm>
        </p:grpSpPr>
        <p:sp>
          <p:nvSpPr>
            <p:cNvPr id="896" name="Google Shape;896;p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8"/>
          <p:cNvGrpSpPr/>
          <p:nvPr/>
        </p:nvGrpSpPr>
        <p:grpSpPr>
          <a:xfrm>
            <a:off x="-41659" y="293831"/>
            <a:ext cx="1921913" cy="326735"/>
            <a:chOff x="1816609" y="3851001"/>
            <a:chExt cx="1093674" cy="222193"/>
          </a:xfrm>
        </p:grpSpPr>
        <p:sp>
          <p:nvSpPr>
            <p:cNvPr id="906" name="Google Shape;906;p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5" name="Google Shape;91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184" y="1341000"/>
            <a:ext cx="3426635" cy="31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859" y="1341000"/>
            <a:ext cx="3394195" cy="318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B856FCBC-653E-4AD9-8D88-F98C7B456E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14" y="3315562"/>
            <a:ext cx="2228923" cy="17838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" name="Google Shape;2037;p70"/>
          <p:cNvSpPr txBox="1">
            <a:spLocks noGrp="1"/>
          </p:cNvSpPr>
          <p:nvPr>
            <p:ph type="title"/>
          </p:nvPr>
        </p:nvSpPr>
        <p:spPr>
          <a:xfrm>
            <a:off x="505869" y="555604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Becas Institucionales</a:t>
            </a:r>
            <a:endParaRPr dirty="0"/>
          </a:p>
        </p:txBody>
      </p:sp>
      <p:grpSp>
        <p:nvGrpSpPr>
          <p:cNvPr id="2039" name="Google Shape;2039;p70"/>
          <p:cNvGrpSpPr/>
          <p:nvPr/>
        </p:nvGrpSpPr>
        <p:grpSpPr>
          <a:xfrm>
            <a:off x="2400090" y="3026268"/>
            <a:ext cx="1491960" cy="454575"/>
            <a:chOff x="6157325" y="1245050"/>
            <a:chExt cx="554900" cy="169075"/>
          </a:xfrm>
        </p:grpSpPr>
        <p:sp>
          <p:nvSpPr>
            <p:cNvPr id="2040" name="Google Shape;2040;p70"/>
            <p:cNvSpPr/>
            <p:nvPr/>
          </p:nvSpPr>
          <p:spPr>
            <a:xfrm>
              <a:off x="6157325" y="1320350"/>
              <a:ext cx="47050" cy="41875"/>
            </a:xfrm>
            <a:custGeom>
              <a:avLst/>
              <a:gdLst/>
              <a:ahLst/>
              <a:cxnLst/>
              <a:rect l="l" t="t" r="r" b="b"/>
              <a:pathLst>
                <a:path w="1882" h="1675" extrusionOk="0">
                  <a:moveTo>
                    <a:pt x="1759" y="0"/>
                  </a:moveTo>
                  <a:cubicBezTo>
                    <a:pt x="1737" y="0"/>
                    <a:pt x="1714" y="11"/>
                    <a:pt x="1694" y="37"/>
                  </a:cubicBezTo>
                  <a:cubicBezTo>
                    <a:pt x="1494" y="263"/>
                    <a:pt x="1268" y="463"/>
                    <a:pt x="1042" y="689"/>
                  </a:cubicBezTo>
                  <a:cubicBezTo>
                    <a:pt x="842" y="463"/>
                    <a:pt x="641" y="263"/>
                    <a:pt x="416" y="62"/>
                  </a:cubicBezTo>
                  <a:cubicBezTo>
                    <a:pt x="387" y="26"/>
                    <a:pt x="349" y="10"/>
                    <a:pt x="313" y="10"/>
                  </a:cubicBezTo>
                  <a:cubicBezTo>
                    <a:pt x="226" y="10"/>
                    <a:pt x="152" y="99"/>
                    <a:pt x="240" y="188"/>
                  </a:cubicBezTo>
                  <a:cubicBezTo>
                    <a:pt x="441" y="413"/>
                    <a:pt x="641" y="639"/>
                    <a:pt x="842" y="839"/>
                  </a:cubicBezTo>
                  <a:cubicBezTo>
                    <a:pt x="591" y="1040"/>
                    <a:pt x="316" y="1190"/>
                    <a:pt x="90" y="1416"/>
                  </a:cubicBezTo>
                  <a:cubicBezTo>
                    <a:pt x="1" y="1505"/>
                    <a:pt x="91" y="1674"/>
                    <a:pt x="200" y="1674"/>
                  </a:cubicBezTo>
                  <a:cubicBezTo>
                    <a:pt x="213" y="1674"/>
                    <a:pt x="227" y="1672"/>
                    <a:pt x="240" y="1666"/>
                  </a:cubicBezTo>
                  <a:cubicBezTo>
                    <a:pt x="541" y="1541"/>
                    <a:pt x="817" y="1290"/>
                    <a:pt x="1068" y="1065"/>
                  </a:cubicBezTo>
                  <a:cubicBezTo>
                    <a:pt x="1193" y="1215"/>
                    <a:pt x="1343" y="1366"/>
                    <a:pt x="1494" y="1466"/>
                  </a:cubicBezTo>
                  <a:cubicBezTo>
                    <a:pt x="1525" y="1481"/>
                    <a:pt x="1556" y="1488"/>
                    <a:pt x="1584" y="1488"/>
                  </a:cubicBezTo>
                  <a:cubicBezTo>
                    <a:pt x="1694" y="1488"/>
                    <a:pt x="1769" y="1385"/>
                    <a:pt x="1669" y="1265"/>
                  </a:cubicBezTo>
                  <a:cubicBezTo>
                    <a:pt x="1569" y="1115"/>
                    <a:pt x="1418" y="990"/>
                    <a:pt x="1268" y="864"/>
                  </a:cubicBezTo>
                  <a:cubicBezTo>
                    <a:pt x="1469" y="639"/>
                    <a:pt x="1669" y="413"/>
                    <a:pt x="1844" y="163"/>
                  </a:cubicBezTo>
                  <a:cubicBezTo>
                    <a:pt x="1882" y="88"/>
                    <a:pt x="182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0"/>
            <p:cNvSpPr/>
            <p:nvPr/>
          </p:nvSpPr>
          <p:spPr>
            <a:xfrm>
              <a:off x="6224725" y="1327375"/>
              <a:ext cx="46400" cy="9125"/>
            </a:xfrm>
            <a:custGeom>
              <a:avLst/>
              <a:gdLst/>
              <a:ahLst/>
              <a:cxnLst/>
              <a:rect l="l" t="t" r="r" b="b"/>
              <a:pathLst>
                <a:path w="1856" h="365" extrusionOk="0">
                  <a:moveTo>
                    <a:pt x="1282" y="1"/>
                  </a:moveTo>
                  <a:cubicBezTo>
                    <a:pt x="1160" y="1"/>
                    <a:pt x="1041" y="7"/>
                    <a:pt x="928" y="7"/>
                  </a:cubicBezTo>
                  <a:lnTo>
                    <a:pt x="151" y="7"/>
                  </a:lnTo>
                  <a:cubicBezTo>
                    <a:pt x="1" y="7"/>
                    <a:pt x="26" y="258"/>
                    <a:pt x="151" y="258"/>
                  </a:cubicBezTo>
                  <a:cubicBezTo>
                    <a:pt x="427" y="283"/>
                    <a:pt x="677" y="308"/>
                    <a:pt x="953" y="308"/>
                  </a:cubicBezTo>
                  <a:cubicBezTo>
                    <a:pt x="1135" y="328"/>
                    <a:pt x="1334" y="365"/>
                    <a:pt x="1536" y="365"/>
                  </a:cubicBezTo>
                  <a:cubicBezTo>
                    <a:pt x="1584" y="365"/>
                    <a:pt x="1632" y="363"/>
                    <a:pt x="1680" y="358"/>
                  </a:cubicBezTo>
                  <a:cubicBezTo>
                    <a:pt x="1855" y="308"/>
                    <a:pt x="1780" y="82"/>
                    <a:pt x="1655" y="32"/>
                  </a:cubicBezTo>
                  <a:cubicBezTo>
                    <a:pt x="1529" y="7"/>
                    <a:pt x="140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0"/>
            <p:cNvSpPr/>
            <p:nvPr/>
          </p:nvSpPr>
          <p:spPr>
            <a:xfrm>
              <a:off x="6217875" y="1343050"/>
              <a:ext cx="49475" cy="9600"/>
            </a:xfrm>
            <a:custGeom>
              <a:avLst/>
              <a:gdLst/>
              <a:ahLst/>
              <a:cxnLst/>
              <a:rect l="l" t="t" r="r" b="b"/>
              <a:pathLst>
                <a:path w="1979" h="384" extrusionOk="0">
                  <a:moveTo>
                    <a:pt x="134" y="0"/>
                  </a:moveTo>
                  <a:cubicBezTo>
                    <a:pt x="0" y="0"/>
                    <a:pt x="13" y="236"/>
                    <a:pt x="174" y="282"/>
                  </a:cubicBezTo>
                  <a:cubicBezTo>
                    <a:pt x="475" y="357"/>
                    <a:pt x="801" y="382"/>
                    <a:pt x="1102" y="382"/>
                  </a:cubicBezTo>
                  <a:cubicBezTo>
                    <a:pt x="1157" y="382"/>
                    <a:pt x="1215" y="383"/>
                    <a:pt x="1274" y="383"/>
                  </a:cubicBezTo>
                  <a:cubicBezTo>
                    <a:pt x="1512" y="383"/>
                    <a:pt x="1768" y="367"/>
                    <a:pt x="1929" y="207"/>
                  </a:cubicBezTo>
                  <a:cubicBezTo>
                    <a:pt x="1979" y="157"/>
                    <a:pt x="1954" y="32"/>
                    <a:pt x="1854" y="32"/>
                  </a:cubicBezTo>
                  <a:cubicBezTo>
                    <a:pt x="1787" y="12"/>
                    <a:pt x="1721" y="4"/>
                    <a:pt x="1655" y="4"/>
                  </a:cubicBezTo>
                  <a:cubicBezTo>
                    <a:pt x="1471" y="4"/>
                    <a:pt x="1286" y="63"/>
                    <a:pt x="1102" y="82"/>
                  </a:cubicBezTo>
                  <a:cubicBezTo>
                    <a:pt x="801" y="82"/>
                    <a:pt x="500" y="57"/>
                    <a:pt x="174" y="7"/>
                  </a:cubicBezTo>
                  <a:cubicBezTo>
                    <a:pt x="160" y="2"/>
                    <a:pt x="147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0"/>
            <p:cNvSpPr/>
            <p:nvPr/>
          </p:nvSpPr>
          <p:spPr>
            <a:xfrm>
              <a:off x="6284250" y="1264050"/>
              <a:ext cx="44700" cy="50275"/>
            </a:xfrm>
            <a:custGeom>
              <a:avLst/>
              <a:gdLst/>
              <a:ahLst/>
              <a:cxnLst/>
              <a:rect l="l" t="t" r="r" b="b"/>
              <a:pathLst>
                <a:path w="1788" h="2011" extrusionOk="0">
                  <a:moveTo>
                    <a:pt x="495" y="0"/>
                  </a:moveTo>
                  <a:cubicBezTo>
                    <a:pt x="458" y="0"/>
                    <a:pt x="427" y="25"/>
                    <a:pt x="427" y="84"/>
                  </a:cubicBezTo>
                  <a:cubicBezTo>
                    <a:pt x="402" y="510"/>
                    <a:pt x="402" y="911"/>
                    <a:pt x="376" y="1337"/>
                  </a:cubicBezTo>
                  <a:cubicBezTo>
                    <a:pt x="376" y="1411"/>
                    <a:pt x="445" y="1499"/>
                    <a:pt x="522" y="1499"/>
                  </a:cubicBezTo>
                  <a:cubicBezTo>
                    <a:pt x="548" y="1499"/>
                    <a:pt x="576" y="1488"/>
                    <a:pt x="602" y="1462"/>
                  </a:cubicBezTo>
                  <a:cubicBezTo>
                    <a:pt x="727" y="1387"/>
                    <a:pt x="878" y="1262"/>
                    <a:pt x="1028" y="1212"/>
                  </a:cubicBezTo>
                  <a:cubicBezTo>
                    <a:pt x="1080" y="1186"/>
                    <a:pt x="1128" y="1173"/>
                    <a:pt x="1173" y="1173"/>
                  </a:cubicBezTo>
                  <a:cubicBezTo>
                    <a:pt x="1300" y="1173"/>
                    <a:pt x="1392" y="1276"/>
                    <a:pt x="1429" y="1462"/>
                  </a:cubicBezTo>
                  <a:cubicBezTo>
                    <a:pt x="1354" y="1537"/>
                    <a:pt x="1279" y="1588"/>
                    <a:pt x="1204" y="1613"/>
                  </a:cubicBezTo>
                  <a:cubicBezTo>
                    <a:pt x="878" y="1713"/>
                    <a:pt x="502" y="1713"/>
                    <a:pt x="176" y="1713"/>
                  </a:cubicBezTo>
                  <a:cubicBezTo>
                    <a:pt x="1" y="1713"/>
                    <a:pt x="51" y="1963"/>
                    <a:pt x="176" y="1989"/>
                  </a:cubicBezTo>
                  <a:cubicBezTo>
                    <a:pt x="271" y="2000"/>
                    <a:pt x="413" y="2011"/>
                    <a:pt x="573" y="2011"/>
                  </a:cubicBezTo>
                  <a:cubicBezTo>
                    <a:pt x="1087" y="2011"/>
                    <a:pt x="1787" y="1903"/>
                    <a:pt x="1730" y="1387"/>
                  </a:cubicBezTo>
                  <a:cubicBezTo>
                    <a:pt x="1730" y="1136"/>
                    <a:pt x="1479" y="936"/>
                    <a:pt x="1254" y="911"/>
                  </a:cubicBezTo>
                  <a:cubicBezTo>
                    <a:pt x="1213" y="902"/>
                    <a:pt x="1173" y="898"/>
                    <a:pt x="1134" y="898"/>
                  </a:cubicBezTo>
                  <a:cubicBezTo>
                    <a:pt x="957" y="898"/>
                    <a:pt x="796" y="984"/>
                    <a:pt x="652" y="1086"/>
                  </a:cubicBezTo>
                  <a:cubicBezTo>
                    <a:pt x="652" y="760"/>
                    <a:pt x="627" y="460"/>
                    <a:pt x="627" y="134"/>
                  </a:cubicBezTo>
                  <a:cubicBezTo>
                    <a:pt x="627" y="58"/>
                    <a:pt x="553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0"/>
            <p:cNvSpPr/>
            <p:nvPr/>
          </p:nvSpPr>
          <p:spPr>
            <a:xfrm>
              <a:off x="6255000" y="1287300"/>
              <a:ext cx="30525" cy="9800"/>
            </a:xfrm>
            <a:custGeom>
              <a:avLst/>
              <a:gdLst/>
              <a:ahLst/>
              <a:cxnLst/>
              <a:rect l="l" t="t" r="r" b="b"/>
              <a:pathLst>
                <a:path w="1221" h="392" extrusionOk="0">
                  <a:moveTo>
                    <a:pt x="633" y="1"/>
                  </a:moveTo>
                  <a:cubicBezTo>
                    <a:pt x="472" y="1"/>
                    <a:pt x="310" y="20"/>
                    <a:pt x="193" y="31"/>
                  </a:cubicBezTo>
                  <a:cubicBezTo>
                    <a:pt x="1" y="55"/>
                    <a:pt x="62" y="333"/>
                    <a:pt x="245" y="333"/>
                  </a:cubicBezTo>
                  <a:cubicBezTo>
                    <a:pt x="252" y="333"/>
                    <a:pt x="260" y="333"/>
                    <a:pt x="268" y="332"/>
                  </a:cubicBezTo>
                  <a:cubicBezTo>
                    <a:pt x="444" y="332"/>
                    <a:pt x="619" y="332"/>
                    <a:pt x="820" y="357"/>
                  </a:cubicBezTo>
                  <a:cubicBezTo>
                    <a:pt x="888" y="371"/>
                    <a:pt x="949" y="392"/>
                    <a:pt x="1011" y="392"/>
                  </a:cubicBezTo>
                  <a:cubicBezTo>
                    <a:pt x="1062" y="392"/>
                    <a:pt x="1114" y="377"/>
                    <a:pt x="1171" y="332"/>
                  </a:cubicBezTo>
                  <a:cubicBezTo>
                    <a:pt x="1221" y="307"/>
                    <a:pt x="1196" y="231"/>
                    <a:pt x="1171" y="181"/>
                  </a:cubicBezTo>
                  <a:cubicBezTo>
                    <a:pt x="1069" y="37"/>
                    <a:pt x="852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0"/>
            <p:cNvSpPr/>
            <p:nvPr/>
          </p:nvSpPr>
          <p:spPr>
            <a:xfrm>
              <a:off x="6334375" y="1284100"/>
              <a:ext cx="37000" cy="37050"/>
            </a:xfrm>
            <a:custGeom>
              <a:avLst/>
              <a:gdLst/>
              <a:ahLst/>
              <a:cxnLst/>
              <a:rect l="l" t="t" r="r" b="b"/>
              <a:pathLst>
                <a:path w="1480" h="1482" extrusionOk="0">
                  <a:moveTo>
                    <a:pt x="916" y="0"/>
                  </a:moveTo>
                  <a:cubicBezTo>
                    <a:pt x="875" y="0"/>
                    <a:pt x="838" y="25"/>
                    <a:pt x="828" y="84"/>
                  </a:cubicBezTo>
                  <a:cubicBezTo>
                    <a:pt x="803" y="334"/>
                    <a:pt x="752" y="560"/>
                    <a:pt x="677" y="786"/>
                  </a:cubicBezTo>
                  <a:cubicBezTo>
                    <a:pt x="502" y="811"/>
                    <a:pt x="326" y="836"/>
                    <a:pt x="176" y="836"/>
                  </a:cubicBezTo>
                  <a:cubicBezTo>
                    <a:pt x="1" y="861"/>
                    <a:pt x="76" y="1111"/>
                    <a:pt x="201" y="1111"/>
                  </a:cubicBezTo>
                  <a:cubicBezTo>
                    <a:pt x="326" y="1086"/>
                    <a:pt x="452" y="1061"/>
                    <a:pt x="577" y="1061"/>
                  </a:cubicBezTo>
                  <a:cubicBezTo>
                    <a:pt x="527" y="1161"/>
                    <a:pt x="502" y="1262"/>
                    <a:pt x="527" y="1362"/>
                  </a:cubicBezTo>
                  <a:cubicBezTo>
                    <a:pt x="527" y="1435"/>
                    <a:pt x="581" y="1482"/>
                    <a:pt x="639" y="1482"/>
                  </a:cubicBezTo>
                  <a:cubicBezTo>
                    <a:pt x="660" y="1482"/>
                    <a:pt x="682" y="1476"/>
                    <a:pt x="702" y="1462"/>
                  </a:cubicBezTo>
                  <a:cubicBezTo>
                    <a:pt x="828" y="1362"/>
                    <a:pt x="903" y="1187"/>
                    <a:pt x="928" y="1011"/>
                  </a:cubicBezTo>
                  <a:cubicBezTo>
                    <a:pt x="1103" y="1011"/>
                    <a:pt x="1304" y="1011"/>
                    <a:pt x="1429" y="911"/>
                  </a:cubicBezTo>
                  <a:cubicBezTo>
                    <a:pt x="1479" y="861"/>
                    <a:pt x="1479" y="786"/>
                    <a:pt x="1429" y="760"/>
                  </a:cubicBezTo>
                  <a:cubicBezTo>
                    <a:pt x="1341" y="731"/>
                    <a:pt x="1253" y="719"/>
                    <a:pt x="1165" y="719"/>
                  </a:cubicBezTo>
                  <a:cubicBezTo>
                    <a:pt x="1103" y="719"/>
                    <a:pt x="1040" y="725"/>
                    <a:pt x="978" y="735"/>
                  </a:cubicBezTo>
                  <a:cubicBezTo>
                    <a:pt x="1028" y="535"/>
                    <a:pt x="1053" y="334"/>
                    <a:pt x="1053" y="134"/>
                  </a:cubicBezTo>
                  <a:cubicBezTo>
                    <a:pt x="1053" y="58"/>
                    <a:pt x="979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0"/>
            <p:cNvSpPr/>
            <p:nvPr/>
          </p:nvSpPr>
          <p:spPr>
            <a:xfrm>
              <a:off x="6379900" y="1245050"/>
              <a:ext cx="273425" cy="77750"/>
            </a:xfrm>
            <a:custGeom>
              <a:avLst/>
              <a:gdLst/>
              <a:ahLst/>
              <a:cxnLst/>
              <a:rect l="l" t="t" r="r" b="b"/>
              <a:pathLst>
                <a:path w="10937" h="3110" extrusionOk="0">
                  <a:moveTo>
                    <a:pt x="2086" y="1"/>
                  </a:moveTo>
                  <a:cubicBezTo>
                    <a:pt x="1680" y="1"/>
                    <a:pt x="1294" y="60"/>
                    <a:pt x="1087" y="292"/>
                  </a:cubicBezTo>
                  <a:cubicBezTo>
                    <a:pt x="886" y="518"/>
                    <a:pt x="886" y="944"/>
                    <a:pt x="861" y="1195"/>
                  </a:cubicBezTo>
                  <a:cubicBezTo>
                    <a:pt x="811" y="1671"/>
                    <a:pt x="761" y="2147"/>
                    <a:pt x="711" y="2623"/>
                  </a:cubicBezTo>
                  <a:cubicBezTo>
                    <a:pt x="535" y="2348"/>
                    <a:pt x="360" y="2047"/>
                    <a:pt x="185" y="1746"/>
                  </a:cubicBezTo>
                  <a:cubicBezTo>
                    <a:pt x="168" y="1721"/>
                    <a:pt x="140" y="1710"/>
                    <a:pt x="112" y="1710"/>
                  </a:cubicBezTo>
                  <a:cubicBezTo>
                    <a:pt x="57" y="1710"/>
                    <a:pt x="1" y="1754"/>
                    <a:pt x="34" y="1821"/>
                  </a:cubicBezTo>
                  <a:cubicBezTo>
                    <a:pt x="235" y="2222"/>
                    <a:pt x="460" y="2623"/>
                    <a:pt x="686" y="3024"/>
                  </a:cubicBezTo>
                  <a:cubicBezTo>
                    <a:pt x="712" y="3077"/>
                    <a:pt x="774" y="3109"/>
                    <a:pt x="826" y="3109"/>
                  </a:cubicBezTo>
                  <a:cubicBezTo>
                    <a:pt x="872" y="3109"/>
                    <a:pt x="911" y="3083"/>
                    <a:pt x="911" y="3024"/>
                  </a:cubicBezTo>
                  <a:cubicBezTo>
                    <a:pt x="1037" y="2072"/>
                    <a:pt x="836" y="718"/>
                    <a:pt x="1889" y="317"/>
                  </a:cubicBezTo>
                  <a:cubicBezTo>
                    <a:pt x="2002" y="272"/>
                    <a:pt x="2155" y="257"/>
                    <a:pt x="2325" y="257"/>
                  </a:cubicBezTo>
                  <a:cubicBezTo>
                    <a:pt x="2723" y="257"/>
                    <a:pt x="3212" y="343"/>
                    <a:pt x="3493" y="343"/>
                  </a:cubicBezTo>
                  <a:cubicBezTo>
                    <a:pt x="3969" y="343"/>
                    <a:pt x="4445" y="343"/>
                    <a:pt x="4921" y="368"/>
                  </a:cubicBezTo>
                  <a:cubicBezTo>
                    <a:pt x="6342" y="386"/>
                    <a:pt x="7775" y="445"/>
                    <a:pt x="9213" y="445"/>
                  </a:cubicBezTo>
                  <a:cubicBezTo>
                    <a:pt x="9728" y="445"/>
                    <a:pt x="10245" y="438"/>
                    <a:pt x="10761" y="418"/>
                  </a:cubicBezTo>
                  <a:cubicBezTo>
                    <a:pt x="10937" y="418"/>
                    <a:pt x="10886" y="117"/>
                    <a:pt x="10736" y="117"/>
                  </a:cubicBezTo>
                  <a:cubicBezTo>
                    <a:pt x="9580" y="47"/>
                    <a:pt x="8412" y="26"/>
                    <a:pt x="7244" y="26"/>
                  </a:cubicBezTo>
                  <a:cubicBezTo>
                    <a:pt x="5906" y="26"/>
                    <a:pt x="4567" y="53"/>
                    <a:pt x="3242" y="67"/>
                  </a:cubicBezTo>
                  <a:cubicBezTo>
                    <a:pt x="2960" y="67"/>
                    <a:pt x="2512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0"/>
            <p:cNvSpPr/>
            <p:nvPr/>
          </p:nvSpPr>
          <p:spPr>
            <a:xfrm>
              <a:off x="6441975" y="1278000"/>
              <a:ext cx="42800" cy="51575"/>
            </a:xfrm>
            <a:custGeom>
              <a:avLst/>
              <a:gdLst/>
              <a:ahLst/>
              <a:cxnLst/>
              <a:rect l="l" t="t" r="r" b="b"/>
              <a:pathLst>
                <a:path w="1712" h="2063" extrusionOk="0">
                  <a:moveTo>
                    <a:pt x="405" y="1"/>
                  </a:moveTo>
                  <a:cubicBezTo>
                    <a:pt x="367" y="1"/>
                    <a:pt x="333" y="22"/>
                    <a:pt x="333" y="77"/>
                  </a:cubicBezTo>
                  <a:cubicBezTo>
                    <a:pt x="333" y="528"/>
                    <a:pt x="283" y="979"/>
                    <a:pt x="283" y="1456"/>
                  </a:cubicBezTo>
                  <a:cubicBezTo>
                    <a:pt x="283" y="1525"/>
                    <a:pt x="368" y="1619"/>
                    <a:pt x="445" y="1619"/>
                  </a:cubicBezTo>
                  <a:cubicBezTo>
                    <a:pt x="479" y="1619"/>
                    <a:pt x="511" y="1602"/>
                    <a:pt x="534" y="1556"/>
                  </a:cubicBezTo>
                  <a:cubicBezTo>
                    <a:pt x="634" y="1405"/>
                    <a:pt x="709" y="1255"/>
                    <a:pt x="860" y="1155"/>
                  </a:cubicBezTo>
                  <a:cubicBezTo>
                    <a:pt x="933" y="1106"/>
                    <a:pt x="1002" y="1081"/>
                    <a:pt x="1063" y="1081"/>
                  </a:cubicBezTo>
                  <a:cubicBezTo>
                    <a:pt x="1189" y="1081"/>
                    <a:pt x="1285" y="1186"/>
                    <a:pt x="1336" y="1405"/>
                  </a:cubicBezTo>
                  <a:cubicBezTo>
                    <a:pt x="1311" y="1506"/>
                    <a:pt x="1235" y="1581"/>
                    <a:pt x="1160" y="1631"/>
                  </a:cubicBezTo>
                  <a:cubicBezTo>
                    <a:pt x="1042" y="1705"/>
                    <a:pt x="802" y="1770"/>
                    <a:pt x="589" y="1770"/>
                  </a:cubicBezTo>
                  <a:cubicBezTo>
                    <a:pt x="440" y="1770"/>
                    <a:pt x="305" y="1738"/>
                    <a:pt x="233" y="1656"/>
                  </a:cubicBezTo>
                  <a:cubicBezTo>
                    <a:pt x="209" y="1638"/>
                    <a:pt x="182" y="1630"/>
                    <a:pt x="156" y="1630"/>
                  </a:cubicBezTo>
                  <a:cubicBezTo>
                    <a:pt x="74" y="1630"/>
                    <a:pt x="0" y="1711"/>
                    <a:pt x="58" y="1806"/>
                  </a:cubicBezTo>
                  <a:cubicBezTo>
                    <a:pt x="158" y="2007"/>
                    <a:pt x="347" y="2063"/>
                    <a:pt x="559" y="2063"/>
                  </a:cubicBezTo>
                  <a:cubicBezTo>
                    <a:pt x="665" y="2063"/>
                    <a:pt x="776" y="2049"/>
                    <a:pt x="885" y="2032"/>
                  </a:cubicBezTo>
                  <a:cubicBezTo>
                    <a:pt x="1235" y="2007"/>
                    <a:pt x="1586" y="1806"/>
                    <a:pt x="1662" y="1431"/>
                  </a:cubicBezTo>
                  <a:cubicBezTo>
                    <a:pt x="1712" y="1105"/>
                    <a:pt x="1511" y="854"/>
                    <a:pt x="1210" y="804"/>
                  </a:cubicBezTo>
                  <a:cubicBezTo>
                    <a:pt x="1154" y="789"/>
                    <a:pt x="1101" y="782"/>
                    <a:pt x="1049" y="782"/>
                  </a:cubicBezTo>
                  <a:cubicBezTo>
                    <a:pt x="846" y="782"/>
                    <a:pt x="679" y="890"/>
                    <a:pt x="559" y="1030"/>
                  </a:cubicBezTo>
                  <a:cubicBezTo>
                    <a:pt x="534" y="704"/>
                    <a:pt x="534" y="403"/>
                    <a:pt x="509" y="77"/>
                  </a:cubicBezTo>
                  <a:cubicBezTo>
                    <a:pt x="509" y="35"/>
                    <a:pt x="45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0"/>
            <p:cNvSpPr/>
            <p:nvPr/>
          </p:nvSpPr>
          <p:spPr>
            <a:xfrm>
              <a:off x="6481950" y="1268900"/>
              <a:ext cx="35400" cy="27425"/>
            </a:xfrm>
            <a:custGeom>
              <a:avLst/>
              <a:gdLst/>
              <a:ahLst/>
              <a:cxnLst/>
              <a:rect l="l" t="t" r="r" b="b"/>
              <a:pathLst>
                <a:path w="1416" h="1097" extrusionOk="0">
                  <a:moveTo>
                    <a:pt x="256" y="0"/>
                  </a:moveTo>
                  <a:cubicBezTo>
                    <a:pt x="175" y="0"/>
                    <a:pt x="97" y="47"/>
                    <a:pt x="37" y="165"/>
                  </a:cubicBezTo>
                  <a:cubicBezTo>
                    <a:pt x="1" y="221"/>
                    <a:pt x="86" y="303"/>
                    <a:pt x="153" y="303"/>
                  </a:cubicBezTo>
                  <a:cubicBezTo>
                    <a:pt x="177" y="303"/>
                    <a:pt x="200" y="292"/>
                    <a:pt x="213" y="266"/>
                  </a:cubicBezTo>
                  <a:cubicBezTo>
                    <a:pt x="228" y="250"/>
                    <a:pt x="242" y="244"/>
                    <a:pt x="253" y="244"/>
                  </a:cubicBezTo>
                  <a:cubicBezTo>
                    <a:pt x="338" y="244"/>
                    <a:pt x="338" y="592"/>
                    <a:pt x="338" y="592"/>
                  </a:cubicBezTo>
                  <a:cubicBezTo>
                    <a:pt x="338" y="667"/>
                    <a:pt x="338" y="717"/>
                    <a:pt x="363" y="792"/>
                  </a:cubicBezTo>
                  <a:cubicBezTo>
                    <a:pt x="413" y="917"/>
                    <a:pt x="489" y="1018"/>
                    <a:pt x="614" y="1068"/>
                  </a:cubicBezTo>
                  <a:cubicBezTo>
                    <a:pt x="667" y="1089"/>
                    <a:pt x="720" y="1097"/>
                    <a:pt x="773" y="1097"/>
                  </a:cubicBezTo>
                  <a:cubicBezTo>
                    <a:pt x="845" y="1097"/>
                    <a:pt x="917" y="1082"/>
                    <a:pt x="990" y="1068"/>
                  </a:cubicBezTo>
                  <a:cubicBezTo>
                    <a:pt x="1115" y="1043"/>
                    <a:pt x="1291" y="1043"/>
                    <a:pt x="1391" y="917"/>
                  </a:cubicBezTo>
                  <a:cubicBezTo>
                    <a:pt x="1416" y="892"/>
                    <a:pt x="1391" y="842"/>
                    <a:pt x="1366" y="792"/>
                  </a:cubicBezTo>
                  <a:cubicBezTo>
                    <a:pt x="1306" y="718"/>
                    <a:pt x="1230" y="696"/>
                    <a:pt x="1146" y="696"/>
                  </a:cubicBezTo>
                  <a:cubicBezTo>
                    <a:pt x="1088" y="696"/>
                    <a:pt x="1026" y="707"/>
                    <a:pt x="965" y="717"/>
                  </a:cubicBezTo>
                  <a:cubicBezTo>
                    <a:pt x="898" y="730"/>
                    <a:pt x="824" y="758"/>
                    <a:pt x="762" y="758"/>
                  </a:cubicBezTo>
                  <a:cubicBezTo>
                    <a:pt x="707" y="758"/>
                    <a:pt x="662" y="737"/>
                    <a:pt x="639" y="667"/>
                  </a:cubicBezTo>
                  <a:cubicBezTo>
                    <a:pt x="614" y="566"/>
                    <a:pt x="639" y="441"/>
                    <a:pt x="614" y="366"/>
                  </a:cubicBezTo>
                  <a:cubicBezTo>
                    <a:pt x="581" y="183"/>
                    <a:pt x="41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0"/>
            <p:cNvSpPr/>
            <p:nvPr/>
          </p:nvSpPr>
          <p:spPr>
            <a:xfrm>
              <a:off x="6523800" y="1310425"/>
              <a:ext cx="53075" cy="12150"/>
            </a:xfrm>
            <a:custGeom>
              <a:avLst/>
              <a:gdLst/>
              <a:ahLst/>
              <a:cxnLst/>
              <a:rect l="l" t="t" r="r" b="b"/>
              <a:pathLst>
                <a:path w="2123" h="486" extrusionOk="0">
                  <a:moveTo>
                    <a:pt x="1513" y="0"/>
                  </a:moveTo>
                  <a:cubicBezTo>
                    <a:pt x="1075" y="0"/>
                    <a:pt x="597" y="107"/>
                    <a:pt x="193" y="184"/>
                  </a:cubicBezTo>
                  <a:cubicBezTo>
                    <a:pt x="1" y="208"/>
                    <a:pt x="85" y="486"/>
                    <a:pt x="248" y="486"/>
                  </a:cubicBezTo>
                  <a:cubicBezTo>
                    <a:pt x="254" y="486"/>
                    <a:pt x="261" y="485"/>
                    <a:pt x="268" y="484"/>
                  </a:cubicBezTo>
                  <a:cubicBezTo>
                    <a:pt x="544" y="434"/>
                    <a:pt x="820" y="409"/>
                    <a:pt x="1095" y="384"/>
                  </a:cubicBezTo>
                  <a:cubicBezTo>
                    <a:pt x="1164" y="378"/>
                    <a:pt x="1235" y="376"/>
                    <a:pt x="1306" y="376"/>
                  </a:cubicBezTo>
                  <a:cubicBezTo>
                    <a:pt x="1378" y="376"/>
                    <a:pt x="1451" y="378"/>
                    <a:pt x="1525" y="378"/>
                  </a:cubicBezTo>
                  <a:cubicBezTo>
                    <a:pt x="1672" y="378"/>
                    <a:pt x="1822" y="372"/>
                    <a:pt x="1973" y="334"/>
                  </a:cubicBezTo>
                  <a:cubicBezTo>
                    <a:pt x="2123" y="284"/>
                    <a:pt x="2023" y="58"/>
                    <a:pt x="1897" y="33"/>
                  </a:cubicBezTo>
                  <a:cubicBezTo>
                    <a:pt x="1775" y="10"/>
                    <a:pt x="164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0"/>
            <p:cNvSpPr/>
            <p:nvPr/>
          </p:nvSpPr>
          <p:spPr>
            <a:xfrm>
              <a:off x="6581250" y="1283075"/>
              <a:ext cx="36800" cy="48550"/>
            </a:xfrm>
            <a:custGeom>
              <a:avLst/>
              <a:gdLst/>
              <a:ahLst/>
              <a:cxnLst/>
              <a:rect l="l" t="t" r="r" b="b"/>
              <a:pathLst>
                <a:path w="1472" h="1942" extrusionOk="0">
                  <a:moveTo>
                    <a:pt x="128" y="0"/>
                  </a:moveTo>
                  <a:cubicBezTo>
                    <a:pt x="94" y="0"/>
                    <a:pt x="61" y="22"/>
                    <a:pt x="50" y="75"/>
                  </a:cubicBezTo>
                  <a:cubicBezTo>
                    <a:pt x="0" y="375"/>
                    <a:pt x="151" y="726"/>
                    <a:pt x="451" y="877"/>
                  </a:cubicBezTo>
                  <a:cubicBezTo>
                    <a:pt x="534" y="918"/>
                    <a:pt x="647" y="937"/>
                    <a:pt x="766" y="937"/>
                  </a:cubicBezTo>
                  <a:cubicBezTo>
                    <a:pt x="863" y="937"/>
                    <a:pt x="963" y="924"/>
                    <a:pt x="1053" y="902"/>
                  </a:cubicBezTo>
                  <a:lnTo>
                    <a:pt x="1053" y="902"/>
                  </a:lnTo>
                  <a:cubicBezTo>
                    <a:pt x="1028" y="952"/>
                    <a:pt x="1003" y="1002"/>
                    <a:pt x="1003" y="1052"/>
                  </a:cubicBezTo>
                  <a:cubicBezTo>
                    <a:pt x="928" y="1303"/>
                    <a:pt x="827" y="1553"/>
                    <a:pt x="827" y="1804"/>
                  </a:cubicBezTo>
                  <a:cubicBezTo>
                    <a:pt x="827" y="1859"/>
                    <a:pt x="895" y="1942"/>
                    <a:pt x="961" y="1942"/>
                  </a:cubicBezTo>
                  <a:cubicBezTo>
                    <a:pt x="984" y="1942"/>
                    <a:pt x="1008" y="1931"/>
                    <a:pt x="1028" y="1904"/>
                  </a:cubicBezTo>
                  <a:cubicBezTo>
                    <a:pt x="1153" y="1679"/>
                    <a:pt x="1178" y="1428"/>
                    <a:pt x="1253" y="1177"/>
                  </a:cubicBezTo>
                  <a:cubicBezTo>
                    <a:pt x="1304" y="902"/>
                    <a:pt x="1379" y="626"/>
                    <a:pt x="1454" y="350"/>
                  </a:cubicBezTo>
                  <a:cubicBezTo>
                    <a:pt x="1472" y="262"/>
                    <a:pt x="1377" y="173"/>
                    <a:pt x="1302" y="173"/>
                  </a:cubicBezTo>
                  <a:cubicBezTo>
                    <a:pt x="1271" y="173"/>
                    <a:pt x="1243" y="188"/>
                    <a:pt x="1228" y="225"/>
                  </a:cubicBezTo>
                  <a:cubicBezTo>
                    <a:pt x="1203" y="325"/>
                    <a:pt x="1203" y="400"/>
                    <a:pt x="1178" y="476"/>
                  </a:cubicBezTo>
                  <a:lnTo>
                    <a:pt x="1153" y="476"/>
                  </a:lnTo>
                  <a:cubicBezTo>
                    <a:pt x="991" y="499"/>
                    <a:pt x="872" y="629"/>
                    <a:pt x="697" y="629"/>
                  </a:cubicBezTo>
                  <a:cubicBezTo>
                    <a:pt x="682" y="629"/>
                    <a:pt x="667" y="628"/>
                    <a:pt x="652" y="626"/>
                  </a:cubicBezTo>
                  <a:cubicBezTo>
                    <a:pt x="376" y="576"/>
                    <a:pt x="226" y="350"/>
                    <a:pt x="226" y="100"/>
                  </a:cubicBezTo>
                  <a:cubicBezTo>
                    <a:pt x="226" y="42"/>
                    <a:pt x="17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0"/>
            <p:cNvSpPr/>
            <p:nvPr/>
          </p:nvSpPr>
          <p:spPr>
            <a:xfrm>
              <a:off x="6626975" y="1299300"/>
              <a:ext cx="36375" cy="29225"/>
            </a:xfrm>
            <a:custGeom>
              <a:avLst/>
              <a:gdLst/>
              <a:ahLst/>
              <a:cxnLst/>
              <a:rect l="l" t="t" r="r" b="b"/>
              <a:pathLst>
                <a:path w="1455" h="1169" extrusionOk="0">
                  <a:moveTo>
                    <a:pt x="1032" y="0"/>
                  </a:moveTo>
                  <a:cubicBezTo>
                    <a:pt x="633" y="0"/>
                    <a:pt x="264" y="199"/>
                    <a:pt x="51" y="553"/>
                  </a:cubicBezTo>
                  <a:cubicBezTo>
                    <a:pt x="1" y="604"/>
                    <a:pt x="26" y="679"/>
                    <a:pt x="51" y="729"/>
                  </a:cubicBezTo>
                  <a:cubicBezTo>
                    <a:pt x="139" y="852"/>
                    <a:pt x="276" y="913"/>
                    <a:pt x="419" y="913"/>
                  </a:cubicBezTo>
                  <a:cubicBezTo>
                    <a:pt x="480" y="913"/>
                    <a:pt x="542" y="902"/>
                    <a:pt x="602" y="879"/>
                  </a:cubicBezTo>
                  <a:cubicBezTo>
                    <a:pt x="803" y="829"/>
                    <a:pt x="928" y="704"/>
                    <a:pt x="1079" y="579"/>
                  </a:cubicBezTo>
                  <a:cubicBezTo>
                    <a:pt x="1079" y="754"/>
                    <a:pt x="1079" y="954"/>
                    <a:pt x="1154" y="1080"/>
                  </a:cubicBezTo>
                  <a:cubicBezTo>
                    <a:pt x="1182" y="1136"/>
                    <a:pt x="1234" y="1169"/>
                    <a:pt x="1283" y="1169"/>
                  </a:cubicBezTo>
                  <a:cubicBezTo>
                    <a:pt x="1321" y="1169"/>
                    <a:pt x="1357" y="1149"/>
                    <a:pt x="1379" y="1105"/>
                  </a:cubicBezTo>
                  <a:cubicBezTo>
                    <a:pt x="1455" y="879"/>
                    <a:pt x="1379" y="579"/>
                    <a:pt x="1379" y="353"/>
                  </a:cubicBezTo>
                  <a:cubicBezTo>
                    <a:pt x="1357" y="263"/>
                    <a:pt x="1294" y="174"/>
                    <a:pt x="1192" y="174"/>
                  </a:cubicBezTo>
                  <a:cubicBezTo>
                    <a:pt x="1180" y="174"/>
                    <a:pt x="1167" y="175"/>
                    <a:pt x="1154" y="178"/>
                  </a:cubicBezTo>
                  <a:cubicBezTo>
                    <a:pt x="1003" y="228"/>
                    <a:pt x="878" y="353"/>
                    <a:pt x="728" y="453"/>
                  </a:cubicBezTo>
                  <a:cubicBezTo>
                    <a:pt x="659" y="522"/>
                    <a:pt x="507" y="632"/>
                    <a:pt x="386" y="632"/>
                  </a:cubicBezTo>
                  <a:cubicBezTo>
                    <a:pt x="374" y="632"/>
                    <a:pt x="363" y="631"/>
                    <a:pt x="352" y="629"/>
                  </a:cubicBezTo>
                  <a:cubicBezTo>
                    <a:pt x="527" y="353"/>
                    <a:pt x="803" y="203"/>
                    <a:pt x="1129" y="178"/>
                  </a:cubicBezTo>
                  <a:cubicBezTo>
                    <a:pt x="1229" y="152"/>
                    <a:pt x="1179" y="2"/>
                    <a:pt x="1104" y="2"/>
                  </a:cubicBezTo>
                  <a:cubicBezTo>
                    <a:pt x="1080" y="1"/>
                    <a:pt x="1056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0"/>
            <p:cNvSpPr/>
            <p:nvPr/>
          </p:nvSpPr>
          <p:spPr>
            <a:xfrm>
              <a:off x="6673350" y="1296825"/>
              <a:ext cx="38875" cy="34700"/>
            </a:xfrm>
            <a:custGeom>
              <a:avLst/>
              <a:gdLst/>
              <a:ahLst/>
              <a:cxnLst/>
              <a:rect l="l" t="t" r="r" b="b"/>
              <a:pathLst>
                <a:path w="1555" h="1388" extrusionOk="0">
                  <a:moveTo>
                    <a:pt x="1028" y="1"/>
                  </a:moveTo>
                  <a:cubicBezTo>
                    <a:pt x="552" y="1"/>
                    <a:pt x="1" y="402"/>
                    <a:pt x="101" y="953"/>
                  </a:cubicBezTo>
                  <a:cubicBezTo>
                    <a:pt x="151" y="1229"/>
                    <a:pt x="351" y="1354"/>
                    <a:pt x="602" y="1379"/>
                  </a:cubicBezTo>
                  <a:cubicBezTo>
                    <a:pt x="655" y="1384"/>
                    <a:pt x="715" y="1387"/>
                    <a:pt x="776" y="1387"/>
                  </a:cubicBezTo>
                  <a:cubicBezTo>
                    <a:pt x="1033" y="1387"/>
                    <a:pt x="1338" y="1336"/>
                    <a:pt x="1479" y="1154"/>
                  </a:cubicBezTo>
                  <a:cubicBezTo>
                    <a:pt x="1554" y="1079"/>
                    <a:pt x="1479" y="953"/>
                    <a:pt x="1404" y="953"/>
                  </a:cubicBezTo>
                  <a:cubicBezTo>
                    <a:pt x="1396" y="952"/>
                    <a:pt x="1387" y="952"/>
                    <a:pt x="1376" y="952"/>
                  </a:cubicBezTo>
                  <a:cubicBezTo>
                    <a:pt x="1232" y="952"/>
                    <a:pt x="901" y="1049"/>
                    <a:pt x="665" y="1049"/>
                  </a:cubicBezTo>
                  <a:cubicBezTo>
                    <a:pt x="514" y="1049"/>
                    <a:pt x="402" y="1009"/>
                    <a:pt x="402" y="878"/>
                  </a:cubicBezTo>
                  <a:cubicBezTo>
                    <a:pt x="402" y="552"/>
                    <a:pt x="777" y="277"/>
                    <a:pt x="1078" y="226"/>
                  </a:cubicBezTo>
                  <a:cubicBezTo>
                    <a:pt x="1204" y="201"/>
                    <a:pt x="115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0"/>
            <p:cNvSpPr/>
            <p:nvPr/>
          </p:nvSpPr>
          <p:spPr>
            <a:xfrm>
              <a:off x="6295525" y="1342575"/>
              <a:ext cx="356550" cy="21250"/>
            </a:xfrm>
            <a:custGeom>
              <a:avLst/>
              <a:gdLst/>
              <a:ahLst/>
              <a:cxnLst/>
              <a:rect l="l" t="t" r="r" b="b"/>
              <a:pathLst>
                <a:path w="14262" h="850" extrusionOk="0">
                  <a:moveTo>
                    <a:pt x="126" y="0"/>
                  </a:moveTo>
                  <a:cubicBezTo>
                    <a:pt x="1" y="0"/>
                    <a:pt x="26" y="201"/>
                    <a:pt x="126" y="201"/>
                  </a:cubicBezTo>
                  <a:cubicBezTo>
                    <a:pt x="2507" y="477"/>
                    <a:pt x="4913" y="602"/>
                    <a:pt x="7319" y="702"/>
                  </a:cubicBezTo>
                  <a:cubicBezTo>
                    <a:pt x="8744" y="750"/>
                    <a:pt x="10221" y="849"/>
                    <a:pt x="11676" y="849"/>
                  </a:cubicBezTo>
                  <a:cubicBezTo>
                    <a:pt x="12499" y="849"/>
                    <a:pt x="13315" y="818"/>
                    <a:pt x="14111" y="727"/>
                  </a:cubicBezTo>
                  <a:cubicBezTo>
                    <a:pt x="14261" y="702"/>
                    <a:pt x="14236" y="502"/>
                    <a:pt x="14111" y="477"/>
                  </a:cubicBezTo>
                  <a:cubicBezTo>
                    <a:pt x="13055" y="385"/>
                    <a:pt x="11983" y="367"/>
                    <a:pt x="10909" y="367"/>
                  </a:cubicBezTo>
                  <a:cubicBezTo>
                    <a:pt x="10204" y="367"/>
                    <a:pt x="9497" y="374"/>
                    <a:pt x="8794" y="374"/>
                  </a:cubicBezTo>
                  <a:cubicBezTo>
                    <a:pt x="8233" y="374"/>
                    <a:pt x="7673" y="369"/>
                    <a:pt x="7119" y="351"/>
                  </a:cubicBezTo>
                  <a:cubicBezTo>
                    <a:pt x="4788" y="251"/>
                    <a:pt x="2457" y="10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0"/>
            <p:cNvSpPr/>
            <p:nvPr/>
          </p:nvSpPr>
          <p:spPr>
            <a:xfrm>
              <a:off x="6402675" y="1373100"/>
              <a:ext cx="75050" cy="40425"/>
            </a:xfrm>
            <a:custGeom>
              <a:avLst/>
              <a:gdLst/>
              <a:ahLst/>
              <a:cxnLst/>
              <a:rect l="l" t="t" r="r" b="b"/>
              <a:pathLst>
                <a:path w="3002" h="1617" extrusionOk="0">
                  <a:moveTo>
                    <a:pt x="1148" y="1"/>
                  </a:moveTo>
                  <a:cubicBezTo>
                    <a:pt x="943" y="1"/>
                    <a:pt x="707" y="104"/>
                    <a:pt x="552" y="208"/>
                  </a:cubicBezTo>
                  <a:cubicBezTo>
                    <a:pt x="444" y="273"/>
                    <a:pt x="522" y="449"/>
                    <a:pt x="625" y="449"/>
                  </a:cubicBezTo>
                  <a:cubicBezTo>
                    <a:pt x="642" y="449"/>
                    <a:pt x="660" y="444"/>
                    <a:pt x="677" y="434"/>
                  </a:cubicBezTo>
                  <a:cubicBezTo>
                    <a:pt x="746" y="385"/>
                    <a:pt x="811" y="359"/>
                    <a:pt x="871" y="359"/>
                  </a:cubicBezTo>
                  <a:cubicBezTo>
                    <a:pt x="966" y="359"/>
                    <a:pt x="1052" y="422"/>
                    <a:pt x="1128" y="559"/>
                  </a:cubicBezTo>
                  <a:cubicBezTo>
                    <a:pt x="1028" y="634"/>
                    <a:pt x="903" y="709"/>
                    <a:pt x="777" y="784"/>
                  </a:cubicBezTo>
                  <a:cubicBezTo>
                    <a:pt x="577" y="885"/>
                    <a:pt x="376" y="960"/>
                    <a:pt x="176" y="1010"/>
                  </a:cubicBezTo>
                  <a:cubicBezTo>
                    <a:pt x="0" y="1060"/>
                    <a:pt x="126" y="1286"/>
                    <a:pt x="226" y="1311"/>
                  </a:cubicBezTo>
                  <a:cubicBezTo>
                    <a:pt x="752" y="1436"/>
                    <a:pt x="1304" y="1536"/>
                    <a:pt x="1830" y="1586"/>
                  </a:cubicBezTo>
                  <a:cubicBezTo>
                    <a:pt x="1989" y="1597"/>
                    <a:pt x="2144" y="1617"/>
                    <a:pt x="2293" y="1617"/>
                  </a:cubicBezTo>
                  <a:cubicBezTo>
                    <a:pt x="2494" y="1617"/>
                    <a:pt x="2684" y="1580"/>
                    <a:pt x="2858" y="1436"/>
                  </a:cubicBezTo>
                  <a:cubicBezTo>
                    <a:pt x="3002" y="1333"/>
                    <a:pt x="2858" y="1128"/>
                    <a:pt x="2719" y="1128"/>
                  </a:cubicBezTo>
                  <a:cubicBezTo>
                    <a:pt x="2689" y="1128"/>
                    <a:pt x="2659" y="1138"/>
                    <a:pt x="2632" y="1160"/>
                  </a:cubicBezTo>
                  <a:cubicBezTo>
                    <a:pt x="2483" y="1267"/>
                    <a:pt x="2292" y="1301"/>
                    <a:pt x="2092" y="1301"/>
                  </a:cubicBezTo>
                  <a:cubicBezTo>
                    <a:pt x="1822" y="1301"/>
                    <a:pt x="1534" y="1239"/>
                    <a:pt x="1304" y="1211"/>
                  </a:cubicBezTo>
                  <a:cubicBezTo>
                    <a:pt x="1153" y="1185"/>
                    <a:pt x="1003" y="1160"/>
                    <a:pt x="853" y="1135"/>
                  </a:cubicBezTo>
                  <a:cubicBezTo>
                    <a:pt x="1228" y="985"/>
                    <a:pt x="1655" y="709"/>
                    <a:pt x="1554" y="358"/>
                  </a:cubicBezTo>
                  <a:cubicBezTo>
                    <a:pt x="1506" y="92"/>
                    <a:pt x="1340" y="1"/>
                    <a:pt x="1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0"/>
            <p:cNvSpPr/>
            <p:nvPr/>
          </p:nvSpPr>
          <p:spPr>
            <a:xfrm>
              <a:off x="6485375" y="1381475"/>
              <a:ext cx="44375" cy="32650"/>
            </a:xfrm>
            <a:custGeom>
              <a:avLst/>
              <a:gdLst/>
              <a:ahLst/>
              <a:cxnLst/>
              <a:rect l="l" t="t" r="r" b="b"/>
              <a:pathLst>
                <a:path w="1775" h="1306" extrusionOk="0">
                  <a:moveTo>
                    <a:pt x="978" y="0"/>
                  </a:moveTo>
                  <a:cubicBezTo>
                    <a:pt x="822" y="0"/>
                    <a:pt x="663" y="65"/>
                    <a:pt x="527" y="174"/>
                  </a:cubicBezTo>
                  <a:cubicBezTo>
                    <a:pt x="301" y="349"/>
                    <a:pt x="1" y="650"/>
                    <a:pt x="201" y="926"/>
                  </a:cubicBezTo>
                  <a:cubicBezTo>
                    <a:pt x="288" y="1070"/>
                    <a:pt x="440" y="1123"/>
                    <a:pt x="602" y="1123"/>
                  </a:cubicBezTo>
                  <a:cubicBezTo>
                    <a:pt x="722" y="1123"/>
                    <a:pt x="846" y="1094"/>
                    <a:pt x="953" y="1051"/>
                  </a:cubicBezTo>
                  <a:cubicBezTo>
                    <a:pt x="1078" y="1001"/>
                    <a:pt x="1204" y="951"/>
                    <a:pt x="1304" y="850"/>
                  </a:cubicBezTo>
                  <a:cubicBezTo>
                    <a:pt x="1304" y="1051"/>
                    <a:pt x="1379" y="1201"/>
                    <a:pt x="1580" y="1302"/>
                  </a:cubicBezTo>
                  <a:cubicBezTo>
                    <a:pt x="1590" y="1304"/>
                    <a:pt x="1601" y="1305"/>
                    <a:pt x="1611" y="1305"/>
                  </a:cubicBezTo>
                  <a:cubicBezTo>
                    <a:pt x="1699" y="1305"/>
                    <a:pt x="1775" y="1216"/>
                    <a:pt x="1730" y="1126"/>
                  </a:cubicBezTo>
                  <a:cubicBezTo>
                    <a:pt x="1605" y="876"/>
                    <a:pt x="1580" y="675"/>
                    <a:pt x="1655" y="374"/>
                  </a:cubicBezTo>
                  <a:cubicBezTo>
                    <a:pt x="1672" y="272"/>
                    <a:pt x="1573" y="170"/>
                    <a:pt x="1493" y="170"/>
                  </a:cubicBezTo>
                  <a:cubicBezTo>
                    <a:pt x="1454" y="170"/>
                    <a:pt x="1420" y="193"/>
                    <a:pt x="1404" y="249"/>
                  </a:cubicBezTo>
                  <a:cubicBezTo>
                    <a:pt x="1304" y="575"/>
                    <a:pt x="953" y="825"/>
                    <a:pt x="602" y="825"/>
                  </a:cubicBezTo>
                  <a:cubicBezTo>
                    <a:pt x="502" y="825"/>
                    <a:pt x="402" y="825"/>
                    <a:pt x="477" y="675"/>
                  </a:cubicBezTo>
                  <a:cubicBezTo>
                    <a:pt x="502" y="600"/>
                    <a:pt x="602" y="525"/>
                    <a:pt x="652" y="475"/>
                  </a:cubicBezTo>
                  <a:cubicBezTo>
                    <a:pt x="759" y="350"/>
                    <a:pt x="905" y="237"/>
                    <a:pt x="1070" y="237"/>
                  </a:cubicBezTo>
                  <a:cubicBezTo>
                    <a:pt x="1137" y="237"/>
                    <a:pt x="1207" y="256"/>
                    <a:pt x="1279" y="299"/>
                  </a:cubicBezTo>
                  <a:cubicBezTo>
                    <a:pt x="1296" y="312"/>
                    <a:pt x="1312" y="318"/>
                    <a:pt x="1326" y="318"/>
                  </a:cubicBezTo>
                  <a:cubicBezTo>
                    <a:pt x="1393" y="318"/>
                    <a:pt x="1416" y="190"/>
                    <a:pt x="1354" y="149"/>
                  </a:cubicBezTo>
                  <a:cubicBezTo>
                    <a:pt x="1240" y="46"/>
                    <a:pt x="1110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70"/>
          <p:cNvGrpSpPr/>
          <p:nvPr/>
        </p:nvGrpSpPr>
        <p:grpSpPr>
          <a:xfrm rot="1514788">
            <a:off x="3679871" y="3898051"/>
            <a:ext cx="1376274" cy="908487"/>
            <a:chOff x="5248525" y="821375"/>
            <a:chExt cx="1082824" cy="694544"/>
          </a:xfrm>
        </p:grpSpPr>
        <p:sp>
          <p:nvSpPr>
            <p:cNvPr id="2057" name="Google Shape;2057;p70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0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0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0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0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0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70"/>
          <p:cNvGrpSpPr/>
          <p:nvPr/>
        </p:nvGrpSpPr>
        <p:grpSpPr>
          <a:xfrm flipH="1">
            <a:off x="719922" y="934457"/>
            <a:ext cx="3253287" cy="176025"/>
            <a:chOff x="4345425" y="2175475"/>
            <a:chExt cx="800750" cy="176025"/>
          </a:xfrm>
        </p:grpSpPr>
        <p:sp>
          <p:nvSpPr>
            <p:cNvPr id="2064" name="Google Shape;2064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6" name="Google Shape;2066;p70"/>
          <p:cNvGrpSpPr/>
          <p:nvPr/>
        </p:nvGrpSpPr>
        <p:grpSpPr>
          <a:xfrm flipH="1">
            <a:off x="719986" y="1396579"/>
            <a:ext cx="2997127" cy="176025"/>
            <a:chOff x="4345425" y="2175475"/>
            <a:chExt cx="800750" cy="176025"/>
          </a:xfrm>
        </p:grpSpPr>
        <p:sp>
          <p:nvSpPr>
            <p:cNvPr id="2067" name="Google Shape;2067;p7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749;p4">
            <a:extLst>
              <a:ext uri="{FF2B5EF4-FFF2-40B4-BE49-F238E27FC236}">
                <a16:creationId xmlns:a16="http://schemas.microsoft.com/office/drawing/2014/main" id="{C144C0A7-4967-43C9-991D-E0EB8618446D}"/>
              </a:ext>
            </a:extLst>
          </p:cNvPr>
          <p:cNvSpPr txBox="1">
            <a:spLocks/>
          </p:cNvSpPr>
          <p:nvPr/>
        </p:nvSpPr>
        <p:spPr>
          <a:xfrm>
            <a:off x="719922" y="2239732"/>
            <a:ext cx="2640974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clic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 que se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desea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</a:t>
            </a:r>
            <a:r>
              <a:rPr lang="pt-BR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800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169EF98-9470-4F5B-9B70-00B0BFA4FB58}"/>
              </a:ext>
            </a:extLst>
          </p:cNvPr>
          <p:cNvSpPr txBox="1"/>
          <p:nvPr/>
        </p:nvSpPr>
        <p:spPr>
          <a:xfrm>
            <a:off x="5169687" y="787924"/>
            <a:ext cx="4747436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Itim"/>
                <a:cs typeface="Itim"/>
                <a:sym typeface="Itim"/>
                <a:hlinkClick r:id="rId4" action="ppaction://hlinksldjump"/>
              </a:rPr>
              <a:t>•Moisés Vazquez Gudiño (MVG</a:t>
            </a:r>
            <a:r>
              <a:rPr lang="es-MX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4" action="ppaction://hlinksldjump"/>
              </a:rPr>
              <a:t>)</a:t>
            </a:r>
            <a:endParaRPr lang="es-MX"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6046309-487C-46C7-AE54-95CBDFFFEB8B}"/>
              </a:ext>
            </a:extLst>
          </p:cNvPr>
          <p:cNvSpPr txBox="1"/>
          <p:nvPr/>
        </p:nvSpPr>
        <p:spPr>
          <a:xfrm>
            <a:off x="5170793" y="1373284"/>
            <a:ext cx="5055780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5" action="ppaction://hlinksldjump"/>
              </a:rPr>
              <a:t>•Alto Rendimiento Académico (ARA)</a:t>
            </a:r>
            <a:endParaRPr lang="es-MX"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B66A4B9-1A0F-4332-91E0-EA91008A69FB}"/>
              </a:ext>
            </a:extLst>
          </p:cNvPr>
          <p:cNvSpPr txBox="1"/>
          <p:nvPr/>
        </p:nvSpPr>
        <p:spPr>
          <a:xfrm>
            <a:off x="5196897" y="1918510"/>
            <a:ext cx="3787615" cy="795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•Otras:</a:t>
            </a:r>
            <a:endParaRPr lang="es-MX"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s-MX" sz="18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AF2047B-6F29-4B28-8FBA-5C5BCAED92B7}"/>
              </a:ext>
            </a:extLst>
          </p:cNvPr>
          <p:cNvSpPr txBox="1"/>
          <p:nvPr/>
        </p:nvSpPr>
        <p:spPr>
          <a:xfrm>
            <a:off x="5099023" y="2478212"/>
            <a:ext cx="5199320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+Fundación ITSON</a:t>
            </a:r>
            <a:endParaRPr lang="es-MX" sz="18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45109C8-A38B-4FAF-978E-56E301B77991}"/>
              </a:ext>
            </a:extLst>
          </p:cNvPr>
          <p:cNvSpPr txBox="1"/>
          <p:nvPr/>
        </p:nvSpPr>
        <p:spPr>
          <a:xfrm>
            <a:off x="5059385" y="4168500"/>
            <a:ext cx="3925127" cy="592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  <a:t>**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  <a:t>Aplica restricciones:</a:t>
            </a:r>
            <a:b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</a:b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  <a:cs typeface="Itim"/>
                <a:sym typeface="Itim"/>
              </a:rPr>
              <a:t>(Identifica si en tu unidad se oferta la beca)**</a:t>
            </a:r>
            <a:endParaRPr lang="es-MX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3FAA50D-5D90-4543-9EE6-BC12D3BB8BC3}"/>
              </a:ext>
            </a:extLst>
          </p:cNvPr>
          <p:cNvSpPr txBox="1"/>
          <p:nvPr/>
        </p:nvSpPr>
        <p:spPr>
          <a:xfrm>
            <a:off x="5146317" y="3047937"/>
            <a:ext cx="5310962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+Norman </a:t>
            </a:r>
            <a:r>
              <a:rPr lang="es-MX" sz="1800" dirty="0" err="1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Borlaug</a:t>
            </a:r>
            <a:endParaRPr lang="es-MX" sz="18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20993B9-8B05-4422-9606-0CABD24F7DA6}"/>
              </a:ext>
            </a:extLst>
          </p:cNvPr>
          <p:cNvSpPr txBox="1"/>
          <p:nvPr/>
        </p:nvSpPr>
        <p:spPr>
          <a:xfrm>
            <a:off x="5127721" y="2759932"/>
            <a:ext cx="5364124" cy="398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  <a:hlinkClick r:id="rId6" action="ppaction://hlinksldjump"/>
              </a:rPr>
              <a:t>+Club Rotario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4217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3131550a47_0_124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en" dirty="0">
                <a:sym typeface="Calibri"/>
              </a:rPr>
              <a:t>BECA MOISÉS VÁZQUEZ GUDIÑO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2" name="Google Shape;972;g23131550a47_0_124"/>
          <p:cNvSpPr txBox="1">
            <a:spLocks noGrp="1"/>
          </p:cNvSpPr>
          <p:nvPr>
            <p:ph type="ctrTitle"/>
          </p:nvPr>
        </p:nvSpPr>
        <p:spPr>
          <a:xfrm>
            <a:off x="134645" y="1359377"/>
            <a:ext cx="7542323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DIRIGIDO A</a:t>
            </a:r>
            <a:r>
              <a:rPr lang="en" sz="1600" dirty="0">
                <a:latin typeface="Candara" panose="020E0502030303020204" pitchFamily="34" charset="0"/>
              </a:rPr>
              <a:t>: Estudiantes de nuevo ingreso.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</a:t>
            </a:r>
            <a:r>
              <a:rPr lang="en" sz="1600" dirty="0">
                <a:latin typeface="Candara" panose="020E0502030303020204" pitchFamily="34" charset="0"/>
              </a:rPr>
              <a:t>: $3,000.00 por semestre, mismos que se abonarán directamente a tu colegiatura.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</a:t>
            </a:r>
            <a:r>
              <a:rPr lang="en" sz="1600" dirty="0">
                <a:latin typeface="Candara" panose="020E0502030303020204" pitchFamily="34" charset="0"/>
              </a:rPr>
              <a:t>: Marzo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CATEGORÍAS</a:t>
            </a:r>
            <a:r>
              <a:rPr lang="en" sz="1600" dirty="0">
                <a:latin typeface="Candara" panose="020E0502030303020204" pitchFamily="34" charset="0"/>
              </a:rPr>
              <a:t>: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1.Escasos recursos económicos.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2.Excelencia académica.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3.Trabajo comunitario.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600" dirty="0">
                <a:latin typeface="Candara" panose="020E0502030303020204" pitchFamily="34" charset="0"/>
              </a:rPr>
              <a:t>4. Artes, grupos étnicos e idiomas.</a:t>
            </a:r>
            <a:endParaRPr sz="1600" dirty="0">
              <a:latin typeface="Candara" panose="020E0502030303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latin typeface="Candara" panose="020E0502030303020204" pitchFamily="34" charset="0"/>
              </a:rPr>
              <a:t>5. Investigación, desarrollo tecnológico y emprendimiento.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6.Deporte.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7.Madres o padres solteros.</a:t>
            </a:r>
            <a:endParaRPr sz="16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Candara" panose="020E0502030303020204" pitchFamily="34" charset="0"/>
              </a:rPr>
              <a:t>8.Estudiantes con discapacidad visual,  motriz o auditiva.</a:t>
            </a:r>
            <a:endParaRPr sz="1600" b="0" dirty="0">
              <a:solidFill>
                <a:schemeClr val="dk2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dirty="0"/>
          </a:p>
        </p:txBody>
      </p:sp>
      <p:grpSp>
        <p:nvGrpSpPr>
          <p:cNvPr id="973" name="Google Shape;973;g23131550a47_0_124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974" name="Google Shape;974;g23131550a47_0_12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23131550a47_0_12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6" name="Google Shape;976;g23131550a47_0_124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977" name="Google Shape;977;g23131550a47_0_12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3131550a47_0_12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23131550a47_0_12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23131550a47_0_12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23131550a47_0_12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23131550a47_0_12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23131550a47_0_12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23131550a47_0_12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23131550a47_0_12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g23131550a47_0_124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987" name="Google Shape;987;g23131550a47_0_124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23131550a47_0_124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3131550a47_0_124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23131550a47_0_124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23131550a47_0_124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3131550a47_0_124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23131550a47_0_124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23131550a47_0_124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g23131550a47_0_124"/>
          <p:cNvSpPr txBox="1"/>
          <p:nvPr/>
        </p:nvSpPr>
        <p:spPr>
          <a:xfrm>
            <a:off x="5454821" y="3617708"/>
            <a:ext cx="2950301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Correos electrónicos​:</a:t>
            </a:r>
            <a:r>
              <a:rPr lang="en" dirty="0">
                <a:solidFill>
                  <a:schemeClr val="dk2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dk2"/>
              </a:solidFill>
              <a:latin typeface="Candara" panose="020E0502030303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2C6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becamoisesvazquez@itson.edu.mx</a:t>
            </a:r>
            <a:endParaRPr dirty="0">
              <a:solidFill>
                <a:srgbClr val="0072C6"/>
              </a:solidFill>
              <a:latin typeface="Candara" panose="020E0502030303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2C6"/>
                </a:solidFill>
                <a:latin typeface="Candara" panose="020E0502030303020204" pitchFamily="34" charset="0"/>
                <a:ea typeface="Roboto"/>
                <a:cs typeface="Roboto"/>
                <a:sym typeface="Roboto"/>
              </a:rPr>
              <a:t>becamvg@potros.itson.edu.mx</a:t>
            </a:r>
            <a:endParaRPr dirty="0">
              <a:solidFill>
                <a:srgbClr val="0072C6"/>
              </a:solidFill>
              <a:latin typeface="Candara" panose="020E0502030303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2290" name="Picture 2" descr="Becas ITSON Moisés Vásquez Gudiño">
            <a:extLst>
              <a:ext uri="{FF2B5EF4-FFF2-40B4-BE49-F238E27FC236}">
                <a16:creationId xmlns:a16="http://schemas.microsoft.com/office/drawing/2014/main" id="{977E3FF1-5A8A-4879-B9DA-1AA36020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92" y="2130610"/>
            <a:ext cx="2956102" cy="12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60a15bb131_0_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dirty="0">
                <a:sym typeface="Calibri"/>
              </a:rPr>
              <a:t>RESPONSABLES EN CADA UNIDAD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grpSp>
        <p:nvGrpSpPr>
          <p:cNvPr id="1001" name="Google Shape;1001;g260a15bb131_0_6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002" name="Google Shape;1002;g260a15bb131_0_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260a15bb131_0_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4" name="Google Shape;1004;g260a15bb131_0_6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05" name="Google Shape;1005;g260a15bb131_0_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60a15bb131_0_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260a15bb131_0_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260a15bb131_0_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60a15bb131_0_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260a15bb131_0_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260a15bb131_0_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260a15bb131_0_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260a15bb131_0_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4" name="Google Shape;1014;g260a15bb131_0_6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1015" name="Google Shape;1015;g260a15bb131_0_6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260a15bb131_0_6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260a15bb131_0_6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260a15bb131_0_6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260a15bb131_0_6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260a15bb131_0_6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g260a15bb131_0_6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60a15bb131_0_6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3" name="Google Shape;1023;g260a15bb13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0" y="1553225"/>
            <a:ext cx="3220578" cy="278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260a15bb131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025" y="1553225"/>
            <a:ext cx="3474302" cy="2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23baac3b00c_0_58"/>
          <p:cNvSpPr txBox="1">
            <a:spLocks noGrp="1"/>
          </p:cNvSpPr>
          <p:nvPr>
            <p:ph type="title" idx="4"/>
          </p:nvPr>
        </p:nvSpPr>
        <p:spPr>
          <a:xfrm>
            <a:off x="1608823" y="155203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Calibri"/>
              </a:rPr>
              <a:t>Beca Alto Rendimiento Académico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30" name="Google Shape;1030;g23baac3b00c_0_58"/>
          <p:cNvSpPr txBox="1">
            <a:spLocks noGrp="1"/>
          </p:cNvSpPr>
          <p:nvPr>
            <p:ph type="ctrTitle"/>
          </p:nvPr>
        </p:nvSpPr>
        <p:spPr>
          <a:xfrm>
            <a:off x="76853" y="1984112"/>
            <a:ext cx="8343555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DIRIGIDO A: 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estudiantes de alto rendimiento académico.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PROMEDIO: 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</a:rPr>
              <a:t>mínimo de 9.0 y 0% de reprobación.</a:t>
            </a:r>
            <a:endParaRPr sz="150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SEMESTRE: 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</a:rPr>
              <a:t>tercer semestre en adelante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MONTOS: 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$3,000.00, el cual se aplicará directamente a la colegiatura.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PUBLICACIÓN: </a:t>
            </a:r>
            <a:r>
              <a:rPr lang="en" sz="1500" dirty="0">
                <a:solidFill>
                  <a:schemeClr val="dk2"/>
                </a:solidFill>
                <a:latin typeface="Candara" panose="020E0502030303020204" pitchFamily="34" charset="0"/>
              </a:rPr>
              <a:t>cada inicio de semestre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 abre convocatoria.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DOCUMENTACIÓN: </a:t>
            </a: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solicitud de beca, Kárdex y carga académica actual.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  <a:latin typeface="Candara" panose="020E0502030303020204" pitchFamily="34" charset="0"/>
              </a:rPr>
              <a:t>MODALIDADES:</a:t>
            </a:r>
            <a:endParaRPr sz="1600" dirty="0">
              <a:solidFill>
                <a:srgbClr val="A64D79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a.Servicio de 45 hrs. al semestre, en algún proyecto institucional seleccionado.</a:t>
            </a:r>
            <a:endParaRPr sz="1500" b="0" dirty="0">
              <a:solidFill>
                <a:schemeClr val="dk2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  <a:latin typeface="Candara" panose="020E0502030303020204" pitchFamily="34" charset="0"/>
              </a:rPr>
              <a:t>Ser miembro activo del Consejo Directivo Institucional o miembro de alguna Asociación Estudiantil (sociedad de alumnos) de ITSON.</a:t>
            </a:r>
            <a:endParaRPr sz="1100" dirty="0"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000" dirty="0"/>
          </a:p>
        </p:txBody>
      </p:sp>
      <p:grpSp>
        <p:nvGrpSpPr>
          <p:cNvPr id="1031" name="Google Shape;1031;g23baac3b00c_0_58"/>
          <p:cNvGrpSpPr/>
          <p:nvPr/>
        </p:nvGrpSpPr>
        <p:grpSpPr>
          <a:xfrm>
            <a:off x="2555896" y="549218"/>
            <a:ext cx="4688712" cy="176025"/>
            <a:chOff x="4345425" y="2175475"/>
            <a:chExt cx="800750" cy="176025"/>
          </a:xfrm>
        </p:grpSpPr>
        <p:sp>
          <p:nvSpPr>
            <p:cNvPr id="1032" name="Google Shape;1032;g23baac3b00c_0_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23baac3b00c_0_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g23baac3b00c_0_58"/>
          <p:cNvGrpSpPr/>
          <p:nvPr/>
        </p:nvGrpSpPr>
        <p:grpSpPr>
          <a:xfrm>
            <a:off x="-849829" y="195190"/>
            <a:ext cx="2433812" cy="320922"/>
            <a:chOff x="1394800" y="3522000"/>
            <a:chExt cx="1048650" cy="138275"/>
          </a:xfrm>
        </p:grpSpPr>
        <p:sp>
          <p:nvSpPr>
            <p:cNvPr id="1035" name="Google Shape;1035;g23baac3b00c_0_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23baac3b00c_0_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23baac3b00c_0_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23baac3b00c_0_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23baac3b00c_0_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23baac3b00c_0_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3baac3b00c_0_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23baac3b00c_0_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23baac3b00c_0_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g23baac3b00c_0_58"/>
          <p:cNvGrpSpPr/>
          <p:nvPr/>
        </p:nvGrpSpPr>
        <p:grpSpPr>
          <a:xfrm rot="-2482112">
            <a:off x="7716700" y="3553287"/>
            <a:ext cx="953582" cy="396167"/>
            <a:chOff x="-605225" y="2384875"/>
            <a:chExt cx="787975" cy="303650"/>
          </a:xfrm>
        </p:grpSpPr>
        <p:sp>
          <p:nvSpPr>
            <p:cNvPr id="1045" name="Google Shape;1045;g23baac3b00c_0_58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23baac3b00c_0_58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23baac3b00c_0_58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3baac3b00c_0_58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g23baac3b00c_0_58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g23baac3b00c_0_58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g23baac3b00c_0_58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g23baac3b00c_0_58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16" name="Picture 4" descr="No hay ninguna descripción de la foto disponible.">
            <a:extLst>
              <a:ext uri="{FF2B5EF4-FFF2-40B4-BE49-F238E27FC236}">
                <a16:creationId xmlns:a16="http://schemas.microsoft.com/office/drawing/2014/main" id="{1B2B42F3-F46B-4FC3-B710-FA9F3D37E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7132" r="13757" b="21744"/>
          <a:stretch/>
        </p:blipFill>
        <p:spPr bwMode="auto">
          <a:xfrm>
            <a:off x="6145888" y="2058011"/>
            <a:ext cx="1721416" cy="18469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3E2EDD3-4B5A-422E-93B0-76B67FDAFAEB}"/>
              </a:ext>
            </a:extLst>
          </p:cNvPr>
          <p:cNvSpPr txBox="1"/>
          <p:nvPr/>
        </p:nvSpPr>
        <p:spPr>
          <a:xfrm>
            <a:off x="142184" y="735215"/>
            <a:ext cx="8281818" cy="120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1600" b="0" dirty="0">
                <a:solidFill>
                  <a:schemeClr val="dk2"/>
                </a:solidFill>
                <a:latin typeface="Candara" panose="020E0502030303020204" pitchFamily="34" charset="0"/>
              </a:rPr>
              <a:t>Busca incrementar la calidad educativa de los alumnos ITSON, incentivando la excelencia en su desempeño académico y tiene como objetivo otorgar incentivos que brinden mejores oportunidades de desarrollo académico y extracurricular, promoviendo la reciprocidad alumno - universidad, por medio de la participación activa de los alumnos ARA.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3baac3b00c_0_9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dirty="0">
                <a:sym typeface="Calibri"/>
              </a:rPr>
              <a:t>RESPONSABLES EN CADA UNIDAD</a:t>
            </a:r>
            <a:endParaRPr dirty="0"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grpSp>
        <p:nvGrpSpPr>
          <p:cNvPr id="1058" name="Google Shape;1058;g23baac3b00c_0_96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059" name="Google Shape;1059;g23baac3b00c_0_9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23baac3b00c_0_9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1" name="Google Shape;1061;g23baac3b00c_0_96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62" name="Google Shape;1062;g23baac3b00c_0_9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23baac3b00c_0_9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23baac3b00c_0_9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23baac3b00c_0_9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3baac3b00c_0_9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23baac3b00c_0_9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23baac3b00c_0_9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3baac3b00c_0_9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23baac3b00c_0_9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1" name="Google Shape;1071;g23baac3b00c_0_96"/>
          <p:cNvGrpSpPr/>
          <p:nvPr/>
        </p:nvGrpSpPr>
        <p:grpSpPr>
          <a:xfrm rot="-2482112">
            <a:off x="7698530" y="4332425"/>
            <a:ext cx="953582" cy="396167"/>
            <a:chOff x="-605225" y="2384875"/>
            <a:chExt cx="787975" cy="303650"/>
          </a:xfrm>
        </p:grpSpPr>
        <p:sp>
          <p:nvSpPr>
            <p:cNvPr id="1072" name="Google Shape;1072;g23baac3b00c_0_96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3baac3b00c_0_96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23baac3b00c_0_96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3baac3b00c_0_96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23baac3b00c_0_96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23baac3b00c_0_96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23baac3b00c_0_96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3baac3b00c_0_96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0" name="Google Shape;1080;g23baac3b00c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025" y="1553225"/>
            <a:ext cx="3474302" cy="278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g23baac3b00c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25" y="1553225"/>
            <a:ext cx="3673543" cy="2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806388D5-1AF8-4D0B-A006-F1F84FA23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95" y="2789592"/>
            <a:ext cx="695225" cy="6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40" name="Google Shape;2140;p72"/>
          <p:cNvGrpSpPr/>
          <p:nvPr/>
        </p:nvGrpSpPr>
        <p:grpSpPr>
          <a:xfrm rot="1123295">
            <a:off x="1000508" y="2953078"/>
            <a:ext cx="1553611" cy="671148"/>
            <a:chOff x="4345425" y="2175475"/>
            <a:chExt cx="800750" cy="176025"/>
          </a:xfrm>
        </p:grpSpPr>
        <p:sp>
          <p:nvSpPr>
            <p:cNvPr id="2141" name="Google Shape;2141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72"/>
          <p:cNvGrpSpPr/>
          <p:nvPr/>
        </p:nvGrpSpPr>
        <p:grpSpPr>
          <a:xfrm rot="1123295">
            <a:off x="1352828" y="694414"/>
            <a:ext cx="1650246" cy="585337"/>
            <a:chOff x="4345425" y="2175475"/>
            <a:chExt cx="800750" cy="176025"/>
          </a:xfrm>
        </p:grpSpPr>
        <p:sp>
          <p:nvSpPr>
            <p:cNvPr id="2144" name="Google Shape;2144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72"/>
          <p:cNvGrpSpPr/>
          <p:nvPr/>
        </p:nvGrpSpPr>
        <p:grpSpPr>
          <a:xfrm rot="810981">
            <a:off x="5796888" y="559284"/>
            <a:ext cx="1924434" cy="585337"/>
            <a:chOff x="4345425" y="2175475"/>
            <a:chExt cx="800750" cy="176025"/>
          </a:xfrm>
        </p:grpSpPr>
        <p:sp>
          <p:nvSpPr>
            <p:cNvPr id="2147" name="Google Shape;2147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9" name="Google Shape;2149;p72"/>
          <p:cNvSpPr txBox="1">
            <a:spLocks noGrp="1"/>
          </p:cNvSpPr>
          <p:nvPr>
            <p:ph type="subTitle" idx="1"/>
          </p:nvPr>
        </p:nvSpPr>
        <p:spPr>
          <a:xfrm>
            <a:off x="794903" y="2986193"/>
            <a:ext cx="1939793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Club Rotario</a:t>
            </a:r>
            <a:endParaRPr dirty="0"/>
          </a:p>
        </p:txBody>
      </p:sp>
      <p:sp>
        <p:nvSpPr>
          <p:cNvPr id="2153" name="Google Shape;2153;p72"/>
          <p:cNvSpPr txBox="1">
            <a:spLocks noGrp="1"/>
          </p:cNvSpPr>
          <p:nvPr>
            <p:ph type="subTitle" idx="2"/>
          </p:nvPr>
        </p:nvSpPr>
        <p:spPr>
          <a:xfrm>
            <a:off x="5300279" y="491176"/>
            <a:ext cx="3034104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"/>
              <a:t>Fundación NORMAN E. BORLAUG</a:t>
            </a:r>
            <a:endParaRPr lang="es-MX" dirty="0"/>
          </a:p>
        </p:txBody>
      </p:sp>
      <p:sp>
        <p:nvSpPr>
          <p:cNvPr id="2154" name="Google Shape;2154;p72"/>
          <p:cNvSpPr txBox="1">
            <a:spLocks noGrp="1"/>
          </p:cNvSpPr>
          <p:nvPr>
            <p:ph type="subTitle" idx="3"/>
          </p:nvPr>
        </p:nvSpPr>
        <p:spPr>
          <a:xfrm>
            <a:off x="1140243" y="530023"/>
            <a:ext cx="1916053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Fundación ITSON, A.C. </a:t>
            </a:r>
            <a:endParaRPr dirty="0"/>
          </a:p>
        </p:txBody>
      </p:sp>
      <p:grpSp>
        <p:nvGrpSpPr>
          <p:cNvPr id="2162" name="Google Shape;2162;p72"/>
          <p:cNvGrpSpPr/>
          <p:nvPr/>
        </p:nvGrpSpPr>
        <p:grpSpPr>
          <a:xfrm flipH="1">
            <a:off x="139333" y="434081"/>
            <a:ext cx="1450398" cy="176025"/>
            <a:chOff x="4345425" y="2175475"/>
            <a:chExt cx="800750" cy="176025"/>
          </a:xfrm>
        </p:grpSpPr>
        <p:sp>
          <p:nvSpPr>
            <p:cNvPr id="2163" name="Google Shape;2163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5" name="Google Shape;2165;p72"/>
          <p:cNvSpPr/>
          <p:nvPr/>
        </p:nvSpPr>
        <p:spPr>
          <a:xfrm rot="1531509">
            <a:off x="4201924" y="3008364"/>
            <a:ext cx="740151" cy="406785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6" name="Google Shape;2166;p72"/>
          <p:cNvGrpSpPr/>
          <p:nvPr/>
        </p:nvGrpSpPr>
        <p:grpSpPr>
          <a:xfrm rot="2061578">
            <a:off x="7778245" y="309324"/>
            <a:ext cx="843208" cy="402216"/>
            <a:chOff x="-583650" y="3109250"/>
            <a:chExt cx="570275" cy="272025"/>
          </a:xfrm>
        </p:grpSpPr>
        <p:sp>
          <p:nvSpPr>
            <p:cNvPr id="2167" name="Google Shape;2167;p72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2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2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2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2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2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2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2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2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2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2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2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2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72"/>
          <p:cNvGrpSpPr/>
          <p:nvPr/>
        </p:nvGrpSpPr>
        <p:grpSpPr>
          <a:xfrm>
            <a:off x="7840615" y="4679711"/>
            <a:ext cx="1745583" cy="230173"/>
            <a:chOff x="1394800" y="3522000"/>
            <a:chExt cx="1048650" cy="138275"/>
          </a:xfrm>
        </p:grpSpPr>
        <p:sp>
          <p:nvSpPr>
            <p:cNvPr id="2181" name="Google Shape;2181;p7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128055BD-3C65-4817-99D8-8A54DB67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1" y="63681"/>
            <a:ext cx="3087300" cy="307930"/>
          </a:xfrm>
        </p:spPr>
        <p:txBody>
          <a:bodyPr/>
          <a:lstStyle/>
          <a:p>
            <a:r>
              <a:rPr lang="es-MX" dirty="0"/>
              <a:t>Otras: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6EA7D4E-50CA-48F2-9456-21BAC6AF4771}"/>
              </a:ext>
            </a:extLst>
          </p:cNvPr>
          <p:cNvSpPr txBox="1"/>
          <p:nvPr/>
        </p:nvSpPr>
        <p:spPr>
          <a:xfrm>
            <a:off x="-60916" y="1115896"/>
            <a:ext cx="4116536" cy="181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Facilitar la permanencia de alumnos que presentan aptitudes académicas y dificultades económicas mediante el otorgamiento de beca (pago equivalente a 7 </a:t>
            </a:r>
            <a:r>
              <a:rPr lang="es-MX" dirty="0" err="1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mat.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 de 3 </a:t>
            </a:r>
            <a:r>
              <a:rPr lang="es-MX" dirty="0" err="1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hrs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, máx. $3,836.00, se abonará directo a la colegiatura) de licenciatura y profesional asociado en las distintas unidades del ITSON y con un promedio igual o superior a 8.0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D217FF9-8633-4ED1-B7E2-F927703D1AD6}"/>
              </a:ext>
            </a:extLst>
          </p:cNvPr>
          <p:cNvSpPr txBox="1"/>
          <p:nvPr/>
        </p:nvSpPr>
        <p:spPr>
          <a:xfrm>
            <a:off x="-60916" y="3346413"/>
            <a:ext cx="4093564" cy="181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Para estudiantes de nuevo ingreso o que estén cursando sus estudios </a:t>
            </a:r>
            <a:r>
              <a:rPr lang="es-MX" b="1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universitarios de Profesional Asociado o Licenciatura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. Apoyo económico de $3,836.00 a $4,932.00 mismos que se abonarán directamente a tu colegiatura, el fondo de becas es limitado y se otorgarán </a:t>
            </a:r>
            <a:r>
              <a:rPr lang="es-MX" i="1" u="sng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becas a expedientes satisfactorios hasta que el presupuesto se agote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.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5E290378-E667-4656-9854-A3C0B1C6B687}"/>
              </a:ext>
            </a:extLst>
          </p:cNvPr>
          <p:cNvSpPr txBox="1"/>
          <p:nvPr/>
        </p:nvSpPr>
        <p:spPr>
          <a:xfrm>
            <a:off x="5050436" y="1401288"/>
            <a:ext cx="4093564" cy="230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A los estudiantes de las Licenciaturas en </a:t>
            </a:r>
            <a:r>
              <a:rPr lang="es-MX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Ingeniería en Ciencias Ambientales, Biosistemas y Biotecnología del ITSON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, que mantienen un </a:t>
            </a:r>
            <a:r>
              <a:rPr lang="es-MX" b="1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promedio general igual o superior a 8.0</a:t>
            </a: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, del tercer al décimo semestre, a concursar por una beca completa.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2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(costo total de la colegiatura por ciclo, el cual será abonado directamente en la colegiatura del semestre correspondiente).</a:t>
            </a:r>
          </a:p>
        </p:txBody>
      </p:sp>
      <p:pic>
        <p:nvPicPr>
          <p:cNvPr id="14338" name="Picture 2" descr="No hay ninguna descripción de la foto disponible.">
            <a:extLst>
              <a:ext uri="{FF2B5EF4-FFF2-40B4-BE49-F238E27FC236}">
                <a16:creationId xmlns:a16="http://schemas.microsoft.com/office/drawing/2014/main" id="{6612892C-58ED-40B9-8166-0CF300664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1999" r="12033" b="1"/>
          <a:stretch/>
        </p:blipFill>
        <p:spPr bwMode="auto">
          <a:xfrm>
            <a:off x="3058957" y="5566"/>
            <a:ext cx="973691" cy="10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No hay ninguna descripción de la foto disponible.">
            <a:extLst>
              <a:ext uri="{FF2B5EF4-FFF2-40B4-BE49-F238E27FC236}">
                <a16:creationId xmlns:a16="http://schemas.microsoft.com/office/drawing/2014/main" id="{C95FEDCB-9E07-4243-8987-DFB2769A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t="24925" r="11576" b="20041"/>
          <a:stretch/>
        </p:blipFill>
        <p:spPr bwMode="auto">
          <a:xfrm>
            <a:off x="5543802" y="3708907"/>
            <a:ext cx="1858635" cy="13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" name="Google Shape;2140;p72"/>
          <p:cNvGrpSpPr/>
          <p:nvPr/>
        </p:nvGrpSpPr>
        <p:grpSpPr>
          <a:xfrm rot="790650">
            <a:off x="346867" y="2785181"/>
            <a:ext cx="2937424" cy="671148"/>
            <a:chOff x="4345425" y="2175475"/>
            <a:chExt cx="800750" cy="176025"/>
          </a:xfrm>
        </p:grpSpPr>
        <p:sp>
          <p:nvSpPr>
            <p:cNvPr id="2141" name="Google Shape;2141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72"/>
          <p:cNvGrpSpPr/>
          <p:nvPr/>
        </p:nvGrpSpPr>
        <p:grpSpPr>
          <a:xfrm rot="1123295">
            <a:off x="1828474" y="949845"/>
            <a:ext cx="1650246" cy="585337"/>
            <a:chOff x="4345425" y="2175475"/>
            <a:chExt cx="800750" cy="176025"/>
          </a:xfrm>
        </p:grpSpPr>
        <p:sp>
          <p:nvSpPr>
            <p:cNvPr id="2144" name="Google Shape;2144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72"/>
          <p:cNvGrpSpPr/>
          <p:nvPr/>
        </p:nvGrpSpPr>
        <p:grpSpPr>
          <a:xfrm rot="810981">
            <a:off x="5796888" y="559284"/>
            <a:ext cx="1924434" cy="585337"/>
            <a:chOff x="4345425" y="2175475"/>
            <a:chExt cx="800750" cy="176025"/>
          </a:xfrm>
        </p:grpSpPr>
        <p:sp>
          <p:nvSpPr>
            <p:cNvPr id="2147" name="Google Shape;2147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9" name="Google Shape;2149;p72"/>
          <p:cNvSpPr txBox="1">
            <a:spLocks noGrp="1"/>
          </p:cNvSpPr>
          <p:nvPr>
            <p:ph type="subTitle" idx="1"/>
          </p:nvPr>
        </p:nvSpPr>
        <p:spPr>
          <a:xfrm>
            <a:off x="-167419" y="2704509"/>
            <a:ext cx="4404418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s-MX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Fundación Esposos Rodríguez</a:t>
            </a:r>
            <a:r>
              <a:rPr lang="es-MX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3"/>
              </a:rPr>
              <a:t> *</a:t>
            </a:r>
            <a:endParaRPr lang="es-MX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153" name="Google Shape;2153;p72"/>
          <p:cNvSpPr txBox="1">
            <a:spLocks noGrp="1"/>
          </p:cNvSpPr>
          <p:nvPr>
            <p:ph type="subTitle" idx="2"/>
          </p:nvPr>
        </p:nvSpPr>
        <p:spPr>
          <a:xfrm>
            <a:off x="5300279" y="491176"/>
            <a:ext cx="3034104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/>
              </a:rPr>
              <a:t>Telmex*</a:t>
            </a:r>
            <a:endParaRPr lang="es-MX" dirty="0"/>
          </a:p>
        </p:txBody>
      </p:sp>
      <p:sp>
        <p:nvSpPr>
          <p:cNvPr id="2154" name="Google Shape;2154;p72"/>
          <p:cNvSpPr txBox="1">
            <a:spLocks noGrp="1"/>
          </p:cNvSpPr>
          <p:nvPr>
            <p:ph type="subTitle" idx="3"/>
          </p:nvPr>
        </p:nvSpPr>
        <p:spPr>
          <a:xfrm>
            <a:off x="1479309" y="945006"/>
            <a:ext cx="2382082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SzPts val="1100"/>
            </a:pPr>
            <a:r>
              <a:rPr lang="es-MX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5"/>
              </a:rPr>
              <a:t>Constalations </a:t>
            </a:r>
            <a:r>
              <a:rPr lang="es-MX" sz="2000" b="1" dirty="0" err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5"/>
              </a:rPr>
              <a:t>Brands</a:t>
            </a:r>
            <a:endParaRPr dirty="0"/>
          </a:p>
        </p:txBody>
      </p:sp>
      <p:grpSp>
        <p:nvGrpSpPr>
          <p:cNvPr id="2162" name="Google Shape;2162;p72"/>
          <p:cNvGrpSpPr/>
          <p:nvPr/>
        </p:nvGrpSpPr>
        <p:grpSpPr>
          <a:xfrm flipH="1">
            <a:off x="139332" y="366389"/>
            <a:ext cx="3916287" cy="243717"/>
            <a:chOff x="4345425" y="2175475"/>
            <a:chExt cx="800750" cy="176025"/>
          </a:xfrm>
        </p:grpSpPr>
        <p:sp>
          <p:nvSpPr>
            <p:cNvPr id="2163" name="Google Shape;2163;p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72"/>
          <p:cNvGrpSpPr/>
          <p:nvPr/>
        </p:nvGrpSpPr>
        <p:grpSpPr>
          <a:xfrm>
            <a:off x="7840615" y="4679711"/>
            <a:ext cx="1745583" cy="230173"/>
            <a:chOff x="1394800" y="3522000"/>
            <a:chExt cx="1048650" cy="138275"/>
          </a:xfrm>
        </p:grpSpPr>
        <p:sp>
          <p:nvSpPr>
            <p:cNvPr id="2181" name="Google Shape;2181;p7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128055BD-3C65-4817-99D8-8A54DB67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1" y="50553"/>
            <a:ext cx="4812998" cy="307930"/>
          </a:xfrm>
        </p:spPr>
        <p:txBody>
          <a:bodyPr/>
          <a:lstStyle/>
          <a:p>
            <a:r>
              <a:rPr lang="es-MX" dirty="0"/>
              <a:t>Programas particulares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6EA7D4E-50CA-48F2-9456-21BAC6AF4771}"/>
              </a:ext>
            </a:extLst>
          </p:cNvPr>
          <p:cNvSpPr txBox="1"/>
          <p:nvPr/>
        </p:nvSpPr>
        <p:spPr>
          <a:xfrm>
            <a:off x="1637754" y="1683084"/>
            <a:ext cx="4116536" cy="39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Para ingenierías</a:t>
            </a:r>
            <a:endParaRPr lang="es-MX" sz="1800" b="1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D217FF9-8633-4ED1-B7E2-F927703D1AD6}"/>
              </a:ext>
            </a:extLst>
          </p:cNvPr>
          <p:cNvSpPr txBox="1"/>
          <p:nvPr/>
        </p:nvSpPr>
        <p:spPr>
          <a:xfrm>
            <a:off x="319900" y="3283646"/>
            <a:ext cx="4093564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Solo estudiantes sonorenses.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1" dirty="0">
              <a:solidFill>
                <a:schemeClr val="dk2"/>
              </a:solidFill>
              <a:latin typeface="Candara" panose="020E0502030303020204" pitchFamily="34" charset="0"/>
              <a:ea typeface="Itim"/>
              <a:cs typeface="Itim"/>
              <a:sym typeface="Itim"/>
            </a:endParaRPr>
          </a:p>
        </p:txBody>
      </p:sp>
      <p:grpSp>
        <p:nvGrpSpPr>
          <p:cNvPr id="49" name="Google Shape;2750;p85">
            <a:extLst>
              <a:ext uri="{FF2B5EF4-FFF2-40B4-BE49-F238E27FC236}">
                <a16:creationId xmlns:a16="http://schemas.microsoft.com/office/drawing/2014/main" id="{DB7DF5C3-4590-49C4-9EE8-E1C2968FA33C}"/>
              </a:ext>
            </a:extLst>
          </p:cNvPr>
          <p:cNvGrpSpPr/>
          <p:nvPr/>
        </p:nvGrpSpPr>
        <p:grpSpPr>
          <a:xfrm rot="5229694">
            <a:off x="2983032" y="2821482"/>
            <a:ext cx="2928624" cy="358006"/>
            <a:chOff x="2142525" y="3876725"/>
            <a:chExt cx="2414850" cy="295200"/>
          </a:xfrm>
        </p:grpSpPr>
        <p:sp>
          <p:nvSpPr>
            <p:cNvPr id="50" name="Google Shape;2751;p85">
              <a:extLst>
                <a:ext uri="{FF2B5EF4-FFF2-40B4-BE49-F238E27FC236}">
                  <a16:creationId xmlns:a16="http://schemas.microsoft.com/office/drawing/2014/main" id="{2FDA3EC6-6060-4AD3-B050-F94C891B27B8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52;p85">
              <a:extLst>
                <a:ext uri="{FF2B5EF4-FFF2-40B4-BE49-F238E27FC236}">
                  <a16:creationId xmlns:a16="http://schemas.microsoft.com/office/drawing/2014/main" id="{7D2A2B2B-A798-4C94-99CB-BAACD4CF16F7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53;p85">
              <a:extLst>
                <a:ext uri="{FF2B5EF4-FFF2-40B4-BE49-F238E27FC236}">
                  <a16:creationId xmlns:a16="http://schemas.microsoft.com/office/drawing/2014/main" id="{4970F01A-8BE1-42C0-94BC-171E46898D77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54;p85">
              <a:extLst>
                <a:ext uri="{FF2B5EF4-FFF2-40B4-BE49-F238E27FC236}">
                  <a16:creationId xmlns:a16="http://schemas.microsoft.com/office/drawing/2014/main" id="{A59117D7-C508-449D-B102-985D349B9BAE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55;p85">
              <a:extLst>
                <a:ext uri="{FF2B5EF4-FFF2-40B4-BE49-F238E27FC236}">
                  <a16:creationId xmlns:a16="http://schemas.microsoft.com/office/drawing/2014/main" id="{96A294F9-D36C-4F3C-9563-4B5FDC9ADBFF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56;p85">
              <a:extLst>
                <a:ext uri="{FF2B5EF4-FFF2-40B4-BE49-F238E27FC236}">
                  <a16:creationId xmlns:a16="http://schemas.microsoft.com/office/drawing/2014/main" id="{75074603-811A-4159-BFEF-64D2846146D1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57;p85">
              <a:extLst>
                <a:ext uri="{FF2B5EF4-FFF2-40B4-BE49-F238E27FC236}">
                  <a16:creationId xmlns:a16="http://schemas.microsoft.com/office/drawing/2014/main" id="{27F77AB3-C7A5-4BB1-9073-93CFC3C19023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58;p85">
              <a:extLst>
                <a:ext uri="{FF2B5EF4-FFF2-40B4-BE49-F238E27FC236}">
                  <a16:creationId xmlns:a16="http://schemas.microsoft.com/office/drawing/2014/main" id="{32D37883-6B71-4644-B836-E978D51642B4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59;p85">
              <a:extLst>
                <a:ext uri="{FF2B5EF4-FFF2-40B4-BE49-F238E27FC236}">
                  <a16:creationId xmlns:a16="http://schemas.microsoft.com/office/drawing/2014/main" id="{5C0BEBD4-0C92-4DBC-AB59-B1E3AD9F1EB1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60;p85">
              <a:extLst>
                <a:ext uri="{FF2B5EF4-FFF2-40B4-BE49-F238E27FC236}">
                  <a16:creationId xmlns:a16="http://schemas.microsoft.com/office/drawing/2014/main" id="{062441E6-49F6-480C-BEB4-444278B147DB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61;p85">
              <a:extLst>
                <a:ext uri="{FF2B5EF4-FFF2-40B4-BE49-F238E27FC236}">
                  <a16:creationId xmlns:a16="http://schemas.microsoft.com/office/drawing/2014/main" id="{CB492788-A05B-4D23-8DCF-1B718BDF3BEF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62;p85">
              <a:extLst>
                <a:ext uri="{FF2B5EF4-FFF2-40B4-BE49-F238E27FC236}">
                  <a16:creationId xmlns:a16="http://schemas.microsoft.com/office/drawing/2014/main" id="{B8848178-F9B4-472B-9816-30E8869E5543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63;p85">
              <a:extLst>
                <a:ext uri="{FF2B5EF4-FFF2-40B4-BE49-F238E27FC236}">
                  <a16:creationId xmlns:a16="http://schemas.microsoft.com/office/drawing/2014/main" id="{85D020EC-410F-40BA-98CA-09F0CA77B1F2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64;p85">
              <a:extLst>
                <a:ext uri="{FF2B5EF4-FFF2-40B4-BE49-F238E27FC236}">
                  <a16:creationId xmlns:a16="http://schemas.microsoft.com/office/drawing/2014/main" id="{5A52F777-AD87-4C0B-B110-FE052C3B2AF4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65;p85">
              <a:extLst>
                <a:ext uri="{FF2B5EF4-FFF2-40B4-BE49-F238E27FC236}">
                  <a16:creationId xmlns:a16="http://schemas.microsoft.com/office/drawing/2014/main" id="{CB1BD173-32FF-41AD-A488-5761BB0C81FA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66;p85">
              <a:extLst>
                <a:ext uri="{FF2B5EF4-FFF2-40B4-BE49-F238E27FC236}">
                  <a16:creationId xmlns:a16="http://schemas.microsoft.com/office/drawing/2014/main" id="{23F5E7FB-05D3-41D7-991A-474F117EE276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EF2C296-0B8B-455E-9C72-6F6DEB81DA07}"/>
              </a:ext>
            </a:extLst>
          </p:cNvPr>
          <p:cNvSpPr txBox="1"/>
          <p:nvPr/>
        </p:nvSpPr>
        <p:spPr>
          <a:xfrm>
            <a:off x="5214233" y="3698507"/>
            <a:ext cx="3713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dk1"/>
                </a:solidFill>
                <a:latin typeface="Candara" panose="020E0502030303020204" pitchFamily="34" charset="0"/>
                <a:ea typeface="Itim"/>
                <a:cs typeface="Itim"/>
                <a:sym typeface="Itim"/>
              </a:rPr>
              <a:t>*En estos programas de becas no se requiere apoyo de personal institucional para su trámite.</a:t>
            </a:r>
            <a:endParaRPr lang="es-MX" sz="1600" b="1" dirty="0">
              <a:latin typeface="Candara" panose="020E0502030303020204" pitchFamily="34" charset="0"/>
            </a:endParaRPr>
          </a:p>
        </p:txBody>
      </p:sp>
      <p:pic>
        <p:nvPicPr>
          <p:cNvPr id="15364" name="Picture 4" descr="Constellation Brands México | LinkedIn">
            <a:extLst>
              <a:ext uri="{FF2B5EF4-FFF2-40B4-BE49-F238E27FC236}">
                <a16:creationId xmlns:a16="http://schemas.microsoft.com/office/drawing/2014/main" id="{26A5215E-AEF3-4D16-8D88-EBDAEC4A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8" y="745211"/>
            <a:ext cx="1462863" cy="14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undación Esposos Rodríguez">
            <a:extLst>
              <a:ext uri="{FF2B5EF4-FFF2-40B4-BE49-F238E27FC236}">
                <a16:creationId xmlns:a16="http://schemas.microsoft.com/office/drawing/2014/main" id="{C02936E0-3E5F-4513-86E3-34553215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35" y="3717945"/>
            <a:ext cx="1484668" cy="13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onvocatoria para Becas Telmex – ByC">
            <a:extLst>
              <a:ext uri="{FF2B5EF4-FFF2-40B4-BE49-F238E27FC236}">
                <a16:creationId xmlns:a16="http://schemas.microsoft.com/office/drawing/2014/main" id="{39342782-C5B9-440D-8F04-383B52166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28" y="1281099"/>
            <a:ext cx="3213144" cy="18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6" name="Google Shape;2166;p72"/>
          <p:cNvGrpSpPr/>
          <p:nvPr/>
        </p:nvGrpSpPr>
        <p:grpSpPr>
          <a:xfrm rot="3734718">
            <a:off x="7441574" y="791567"/>
            <a:ext cx="843208" cy="402216"/>
            <a:chOff x="-583650" y="3109250"/>
            <a:chExt cx="570275" cy="272025"/>
          </a:xfrm>
        </p:grpSpPr>
        <p:sp>
          <p:nvSpPr>
            <p:cNvPr id="2167" name="Google Shape;2167;p72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2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2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2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2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2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2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2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2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2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2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2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2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137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588703" y="943899"/>
            <a:ext cx="5711814" cy="187000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Bienvenidos (as) POTROS ITSON</a:t>
            </a:r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190502" y="1562536"/>
            <a:ext cx="6730754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curso de tutorías es un espacio de encuentro en el que participaremos en un rol diferente a las demás clases, en este grupo, el profesor(a) es ahora tutor(a) quien de forma interactiva con todos los estudiantes que aquí son tutorados, reflexionarán y tendrán experiencias de aprendizaje acordes al segundo semestre de su carrera.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66" y="4082440"/>
            <a:ext cx="1964053" cy="905950"/>
          </a:xfrm>
          <a:prstGeom prst="rect">
            <a:avLst/>
          </a:prstGeom>
        </p:spPr>
      </p:pic>
      <p:pic>
        <p:nvPicPr>
          <p:cNvPr id="1026" name="Picture 2" descr="como-emprender-en-un-negocio-de-tutorias-escolares-a-distancia">
            <a:extLst>
              <a:ext uri="{FF2B5EF4-FFF2-40B4-BE49-F238E27FC236}">
                <a16:creationId xmlns:a16="http://schemas.microsoft.com/office/drawing/2014/main" id="{77FB7452-044D-4386-94DF-7E36C0119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5" t="-1" r="1" b="8723"/>
          <a:stretch/>
        </p:blipFill>
        <p:spPr bwMode="auto">
          <a:xfrm>
            <a:off x="3444610" y="3090540"/>
            <a:ext cx="1964053" cy="18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ector gratuito ilustración de vector de concepto abstracto de responsabilidad. puesto directivo, obligación personal, responsabilidad social, deber de ciudadano, decisión responsable, metáfora abstracta de responsabilidad financiera.">
            <a:extLst>
              <a:ext uri="{FF2B5EF4-FFF2-40B4-BE49-F238E27FC236}">
                <a16:creationId xmlns:a16="http://schemas.microsoft.com/office/drawing/2014/main" id="{C79AF34E-577C-4F5A-9D75-01B7D3660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 t="11991" r="9897" b="6976"/>
          <a:stretch/>
        </p:blipFill>
        <p:spPr bwMode="auto">
          <a:xfrm>
            <a:off x="3745433" y="1952173"/>
            <a:ext cx="2297392" cy="23391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Google Shape;1045;g22af9d2fb5f_1_102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4372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 dirty="0"/>
              <a:t>Servicio Social</a:t>
            </a:r>
            <a:endParaRPr sz="3300" dirty="0"/>
          </a:p>
        </p:txBody>
      </p:sp>
      <p:grpSp>
        <p:nvGrpSpPr>
          <p:cNvPr id="1046" name="Google Shape;1046;g22af9d2fb5f_1_102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47" name="Google Shape;1047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g22af9d2fb5f_1_102"/>
          <p:cNvSpPr txBox="1"/>
          <p:nvPr/>
        </p:nvSpPr>
        <p:spPr>
          <a:xfrm>
            <a:off x="84535" y="2067384"/>
            <a:ext cx="3950379" cy="284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andara" panose="020E0502030303020204" pitchFamily="34" charset="0"/>
              </a:rPr>
              <a:t>Requisitos:</a:t>
            </a:r>
            <a:endParaRPr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•Tener acreditado el 50% de materias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•Asistir a plática de inducción.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•Contar con servicio médico vigente.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Los lugares donde se puede realizar el Servicio Social: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•Sector público.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•Organismos o instituciones no lucrativas de carácter social.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ndara" panose="020E0502030303020204" pitchFamily="34" charset="0"/>
              </a:rPr>
              <a:t>•Sector privado en micro y pequeñas empresas.</a:t>
            </a:r>
            <a:endParaRPr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pic>
        <p:nvPicPr>
          <p:cNvPr id="1050" name="Google Shape;1050;g22af9d2fb5f_1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825" y="950364"/>
            <a:ext cx="2469030" cy="222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g22af9d2fb5f_1_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825" y="3243792"/>
            <a:ext cx="2849525" cy="16221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BD72FE3-F9B5-4361-ACB2-6AC0128A4FD5}"/>
              </a:ext>
            </a:extLst>
          </p:cNvPr>
          <p:cNvSpPr txBox="1"/>
          <p:nvPr/>
        </p:nvSpPr>
        <p:spPr>
          <a:xfrm>
            <a:off x="15134" y="801235"/>
            <a:ext cx="5764199" cy="1180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Es una actividad formativa y de aplicación de conocimientos siendo su cumplimiento un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requisito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 indispensable para la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titulación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, por lo que es obligatorio, su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duración 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es de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 500 horas para las licenciaturas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 y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250 horas</a:t>
            </a:r>
            <a:r>
              <a:rPr lang="es-MX" sz="15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s-MX" sz="1500" b="1" dirty="0">
                <a:solidFill>
                  <a:schemeClr val="dk1"/>
                </a:solidFill>
                <a:latin typeface="Candara" panose="020E0502030303020204" pitchFamily="34" charset="0"/>
              </a:rPr>
              <a:t>para​ profesional asociado.</a:t>
            </a:r>
          </a:p>
        </p:txBody>
      </p:sp>
      <p:grpSp>
        <p:nvGrpSpPr>
          <p:cNvPr id="19" name="Google Shape;2747;p85">
            <a:extLst>
              <a:ext uri="{FF2B5EF4-FFF2-40B4-BE49-F238E27FC236}">
                <a16:creationId xmlns:a16="http://schemas.microsoft.com/office/drawing/2014/main" id="{B42F2F7B-25B9-4BAE-9AB4-329A3E830E7C}"/>
              </a:ext>
            </a:extLst>
          </p:cNvPr>
          <p:cNvGrpSpPr/>
          <p:nvPr/>
        </p:nvGrpSpPr>
        <p:grpSpPr>
          <a:xfrm rot="4348985">
            <a:off x="4781495" y="4031009"/>
            <a:ext cx="976434" cy="1313229"/>
            <a:chOff x="5941025" y="1169275"/>
            <a:chExt cx="976375" cy="1313150"/>
          </a:xfrm>
        </p:grpSpPr>
        <p:sp>
          <p:nvSpPr>
            <p:cNvPr id="20" name="Google Shape;2748;p85">
              <a:extLst>
                <a:ext uri="{FF2B5EF4-FFF2-40B4-BE49-F238E27FC236}">
                  <a16:creationId xmlns:a16="http://schemas.microsoft.com/office/drawing/2014/main" id="{8C617104-71AA-4B60-89E7-2E3E0ACDD330}"/>
                </a:ext>
              </a:extLst>
            </p:cNvPr>
            <p:cNvSpPr/>
            <p:nvPr/>
          </p:nvSpPr>
          <p:spPr>
            <a:xfrm>
              <a:off x="5957175" y="1169275"/>
              <a:ext cx="960225" cy="1294975"/>
            </a:xfrm>
            <a:custGeom>
              <a:avLst/>
              <a:gdLst/>
              <a:ahLst/>
              <a:cxnLst/>
              <a:rect l="l" t="t" r="r" b="b"/>
              <a:pathLst>
                <a:path w="38409" h="51799" extrusionOk="0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49;p85">
              <a:extLst>
                <a:ext uri="{FF2B5EF4-FFF2-40B4-BE49-F238E27FC236}">
                  <a16:creationId xmlns:a16="http://schemas.microsoft.com/office/drawing/2014/main" id="{EF7C649C-41D4-42DA-869D-2FAE4396EBF8}"/>
                </a:ext>
              </a:extLst>
            </p:cNvPr>
            <p:cNvSpPr/>
            <p:nvPr/>
          </p:nvSpPr>
          <p:spPr>
            <a:xfrm>
              <a:off x="5941025" y="2320575"/>
              <a:ext cx="182525" cy="161850"/>
            </a:xfrm>
            <a:custGeom>
              <a:avLst/>
              <a:gdLst/>
              <a:ahLst/>
              <a:cxnLst/>
              <a:rect l="l" t="t" r="r" b="b"/>
              <a:pathLst>
                <a:path w="7301" h="6474" extrusionOk="0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ector gratuito dibujado a mano gente haciendo preguntas ilustración">
            <a:extLst>
              <a:ext uri="{FF2B5EF4-FFF2-40B4-BE49-F238E27FC236}">
                <a16:creationId xmlns:a16="http://schemas.microsoft.com/office/drawing/2014/main" id="{43F94CC8-29DD-49BF-A2EC-FB994FBE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03" y="975377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CB5DC8-725E-42E7-B8A1-6259F1400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B0D922-E6B0-4A3C-8EB3-AF42DF723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FCF0D5C-CCB8-49B6-A4F3-9770D0F15FB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8CC4FF9-C0F5-40C9-B6B2-60B56581C136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EE17DAD-C74D-47BA-A773-162261CAAA56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194400" y="369948"/>
            <a:ext cx="7704000" cy="360000"/>
          </a:xfrm>
        </p:spPr>
        <p:txBody>
          <a:bodyPr/>
          <a:lstStyle/>
          <a:p>
            <a:r>
              <a:rPr lang="es-MX" dirty="0"/>
              <a:t>Dudas:</a:t>
            </a:r>
          </a:p>
        </p:txBody>
      </p:sp>
      <p:grpSp>
        <p:nvGrpSpPr>
          <p:cNvPr id="7" name="Google Shape;2590;p82">
            <a:extLst>
              <a:ext uri="{FF2B5EF4-FFF2-40B4-BE49-F238E27FC236}">
                <a16:creationId xmlns:a16="http://schemas.microsoft.com/office/drawing/2014/main" id="{27CCD6C7-1B98-41FC-865B-7219F182451B}"/>
              </a:ext>
            </a:extLst>
          </p:cNvPr>
          <p:cNvGrpSpPr/>
          <p:nvPr/>
        </p:nvGrpSpPr>
        <p:grpSpPr>
          <a:xfrm>
            <a:off x="464818" y="1457597"/>
            <a:ext cx="1896676" cy="1849272"/>
            <a:chOff x="720000" y="457200"/>
            <a:chExt cx="1896676" cy="1849272"/>
          </a:xfrm>
        </p:grpSpPr>
        <p:sp>
          <p:nvSpPr>
            <p:cNvPr id="8" name="Google Shape;2591;p82">
              <a:extLst>
                <a:ext uri="{FF2B5EF4-FFF2-40B4-BE49-F238E27FC236}">
                  <a16:creationId xmlns:a16="http://schemas.microsoft.com/office/drawing/2014/main" id="{12780921-A759-4C38-B456-55BA7190A342}"/>
                </a:ext>
              </a:extLst>
            </p:cNvPr>
            <p:cNvSpPr/>
            <p:nvPr/>
          </p:nvSpPr>
          <p:spPr>
            <a:xfrm>
              <a:off x="1960327" y="1945716"/>
              <a:ext cx="101772" cy="84174"/>
            </a:xfrm>
            <a:custGeom>
              <a:avLst/>
              <a:gdLst/>
              <a:ahLst/>
              <a:cxnLst/>
              <a:rect l="l" t="t" r="r" b="b"/>
              <a:pathLst>
                <a:path w="1359" h="1124" extrusionOk="0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92;p82">
              <a:extLst>
                <a:ext uri="{FF2B5EF4-FFF2-40B4-BE49-F238E27FC236}">
                  <a16:creationId xmlns:a16="http://schemas.microsoft.com/office/drawing/2014/main" id="{0220E108-A453-4096-9520-1D9E01002964}"/>
                </a:ext>
              </a:extLst>
            </p:cNvPr>
            <p:cNvSpPr/>
            <p:nvPr/>
          </p:nvSpPr>
          <p:spPr>
            <a:xfrm>
              <a:off x="786278" y="932528"/>
              <a:ext cx="1190711" cy="1184196"/>
            </a:xfrm>
            <a:custGeom>
              <a:avLst/>
              <a:gdLst/>
              <a:ahLst/>
              <a:cxnLst/>
              <a:rect l="l" t="t" r="r" b="b"/>
              <a:pathLst>
                <a:path w="15900" h="15813" extrusionOk="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93;p82">
              <a:extLst>
                <a:ext uri="{FF2B5EF4-FFF2-40B4-BE49-F238E27FC236}">
                  <a16:creationId xmlns:a16="http://schemas.microsoft.com/office/drawing/2014/main" id="{8732601E-1DA7-442C-89CF-6EA04D61769A}"/>
                </a:ext>
              </a:extLst>
            </p:cNvPr>
            <p:cNvSpPr/>
            <p:nvPr/>
          </p:nvSpPr>
          <p:spPr>
            <a:xfrm>
              <a:off x="2046301" y="1303234"/>
              <a:ext cx="466924" cy="643433"/>
            </a:xfrm>
            <a:custGeom>
              <a:avLst/>
              <a:gdLst/>
              <a:ahLst/>
              <a:cxnLst/>
              <a:rect l="l" t="t" r="r" b="b"/>
              <a:pathLst>
                <a:path w="6235" h="8592" extrusionOk="0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4;p82">
              <a:extLst>
                <a:ext uri="{FF2B5EF4-FFF2-40B4-BE49-F238E27FC236}">
                  <a16:creationId xmlns:a16="http://schemas.microsoft.com/office/drawing/2014/main" id="{F7A64245-AC0A-432A-9B8F-33F037A32708}"/>
                </a:ext>
              </a:extLst>
            </p:cNvPr>
            <p:cNvSpPr/>
            <p:nvPr/>
          </p:nvSpPr>
          <p:spPr>
            <a:xfrm>
              <a:off x="2011178" y="499887"/>
              <a:ext cx="505715" cy="768271"/>
            </a:xfrm>
            <a:custGeom>
              <a:avLst/>
              <a:gdLst/>
              <a:ahLst/>
              <a:cxnLst/>
              <a:rect l="l" t="t" r="r" b="b"/>
              <a:pathLst>
                <a:path w="6753" h="10259" extrusionOk="0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5;p82">
              <a:extLst>
                <a:ext uri="{FF2B5EF4-FFF2-40B4-BE49-F238E27FC236}">
                  <a16:creationId xmlns:a16="http://schemas.microsoft.com/office/drawing/2014/main" id="{669CB867-C1F9-4F00-82BF-1E8B52EA048D}"/>
                </a:ext>
              </a:extLst>
            </p:cNvPr>
            <p:cNvSpPr/>
            <p:nvPr/>
          </p:nvSpPr>
          <p:spPr>
            <a:xfrm>
              <a:off x="1353943" y="488729"/>
              <a:ext cx="1127806" cy="1446827"/>
            </a:xfrm>
            <a:custGeom>
              <a:avLst/>
              <a:gdLst/>
              <a:ahLst/>
              <a:cxnLst/>
              <a:rect l="l" t="t" r="r" b="b"/>
              <a:pathLst>
                <a:path w="15060" h="19320" extrusionOk="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6;p82">
              <a:extLst>
                <a:ext uri="{FF2B5EF4-FFF2-40B4-BE49-F238E27FC236}">
                  <a16:creationId xmlns:a16="http://schemas.microsoft.com/office/drawing/2014/main" id="{B7684DEE-DA9D-4613-8F92-B25EC87C9998}"/>
                </a:ext>
              </a:extLst>
            </p:cNvPr>
            <p:cNvSpPr/>
            <p:nvPr/>
          </p:nvSpPr>
          <p:spPr>
            <a:xfrm>
              <a:off x="1275309" y="1947139"/>
              <a:ext cx="685071" cy="251023"/>
            </a:xfrm>
            <a:custGeom>
              <a:avLst/>
              <a:gdLst/>
              <a:ahLst/>
              <a:cxnLst/>
              <a:rect l="l" t="t" r="r" b="b"/>
              <a:pathLst>
                <a:path w="9148" h="3352" extrusionOk="0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7;p82">
              <a:extLst>
                <a:ext uri="{FF2B5EF4-FFF2-40B4-BE49-F238E27FC236}">
                  <a16:creationId xmlns:a16="http://schemas.microsoft.com/office/drawing/2014/main" id="{27C22E53-E236-44C2-AB5C-0620512E0E56}"/>
                </a:ext>
              </a:extLst>
            </p:cNvPr>
            <p:cNvSpPr/>
            <p:nvPr/>
          </p:nvSpPr>
          <p:spPr>
            <a:xfrm>
              <a:off x="760441" y="1269908"/>
              <a:ext cx="1827629" cy="1012329"/>
            </a:xfrm>
            <a:custGeom>
              <a:avLst/>
              <a:gdLst/>
              <a:ahLst/>
              <a:cxnLst/>
              <a:rect l="l" t="t" r="r" b="b"/>
              <a:pathLst>
                <a:path w="24405" h="13518" extrusionOk="0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8;p82">
              <a:extLst>
                <a:ext uri="{FF2B5EF4-FFF2-40B4-BE49-F238E27FC236}">
                  <a16:creationId xmlns:a16="http://schemas.microsoft.com/office/drawing/2014/main" id="{409473C4-6E24-48D4-823B-505A99EA1944}"/>
                </a:ext>
              </a:extLst>
            </p:cNvPr>
            <p:cNvSpPr/>
            <p:nvPr/>
          </p:nvSpPr>
          <p:spPr>
            <a:xfrm>
              <a:off x="774295" y="1349441"/>
              <a:ext cx="485346" cy="860682"/>
            </a:xfrm>
            <a:custGeom>
              <a:avLst/>
              <a:gdLst/>
              <a:ahLst/>
              <a:cxnLst/>
              <a:rect l="l" t="t" r="r" b="b"/>
              <a:pathLst>
                <a:path w="6481" h="11493" extrusionOk="0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9;p82">
              <a:extLst>
                <a:ext uri="{FF2B5EF4-FFF2-40B4-BE49-F238E27FC236}">
                  <a16:creationId xmlns:a16="http://schemas.microsoft.com/office/drawing/2014/main" id="{F1B38173-578D-4B9D-8C64-BC5EEE103D56}"/>
                </a:ext>
              </a:extLst>
            </p:cNvPr>
            <p:cNvSpPr/>
            <p:nvPr/>
          </p:nvSpPr>
          <p:spPr>
            <a:xfrm>
              <a:off x="720000" y="457200"/>
              <a:ext cx="1896676" cy="1849272"/>
            </a:xfrm>
            <a:custGeom>
              <a:avLst/>
              <a:gdLst/>
              <a:ahLst/>
              <a:cxnLst/>
              <a:rect l="l" t="t" r="r" b="b"/>
              <a:pathLst>
                <a:path w="25327" h="24694" extrusionOk="0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00;p82">
              <a:extLst>
                <a:ext uri="{FF2B5EF4-FFF2-40B4-BE49-F238E27FC236}">
                  <a16:creationId xmlns:a16="http://schemas.microsoft.com/office/drawing/2014/main" id="{F0728285-52F2-466D-9E81-6C2C77CECDC1}"/>
                </a:ext>
              </a:extLst>
            </p:cNvPr>
            <p:cNvSpPr/>
            <p:nvPr/>
          </p:nvSpPr>
          <p:spPr>
            <a:xfrm>
              <a:off x="1501027" y="610575"/>
              <a:ext cx="451647" cy="356464"/>
            </a:xfrm>
            <a:custGeom>
              <a:avLst/>
              <a:gdLst/>
              <a:ahLst/>
              <a:cxnLst/>
              <a:rect l="l" t="t" r="r" b="b"/>
              <a:pathLst>
                <a:path w="6031" h="4760" extrusionOk="0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01;p82">
              <a:extLst>
                <a:ext uri="{FF2B5EF4-FFF2-40B4-BE49-F238E27FC236}">
                  <a16:creationId xmlns:a16="http://schemas.microsoft.com/office/drawing/2014/main" id="{5316BE84-F553-4E99-BB7E-165ABD97F962}"/>
                </a:ext>
              </a:extLst>
            </p:cNvPr>
            <p:cNvSpPr/>
            <p:nvPr/>
          </p:nvSpPr>
          <p:spPr>
            <a:xfrm>
              <a:off x="1610741" y="785219"/>
              <a:ext cx="420418" cy="367698"/>
            </a:xfrm>
            <a:custGeom>
              <a:avLst/>
              <a:gdLst/>
              <a:ahLst/>
              <a:cxnLst/>
              <a:rect l="l" t="t" r="r" b="b"/>
              <a:pathLst>
                <a:path w="5614" h="4910" extrusionOk="0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02;p82">
              <a:extLst>
                <a:ext uri="{FF2B5EF4-FFF2-40B4-BE49-F238E27FC236}">
                  <a16:creationId xmlns:a16="http://schemas.microsoft.com/office/drawing/2014/main" id="{2A22FBC4-20B9-4390-836D-26642FE11703}"/>
                </a:ext>
              </a:extLst>
            </p:cNvPr>
            <p:cNvSpPr/>
            <p:nvPr/>
          </p:nvSpPr>
          <p:spPr>
            <a:xfrm>
              <a:off x="1733036" y="976413"/>
              <a:ext cx="398701" cy="341262"/>
            </a:xfrm>
            <a:custGeom>
              <a:avLst/>
              <a:gdLst/>
              <a:ahLst/>
              <a:cxnLst/>
              <a:rect l="l" t="t" r="r" b="b"/>
              <a:pathLst>
                <a:path w="5324" h="4557" extrusionOk="0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03;p82">
              <a:extLst>
                <a:ext uri="{FF2B5EF4-FFF2-40B4-BE49-F238E27FC236}">
                  <a16:creationId xmlns:a16="http://schemas.microsoft.com/office/drawing/2014/main" id="{0AB5C29B-3881-4835-8BFE-F346E9E4F18C}"/>
                </a:ext>
              </a:extLst>
            </p:cNvPr>
            <p:cNvSpPr/>
            <p:nvPr/>
          </p:nvSpPr>
          <p:spPr>
            <a:xfrm>
              <a:off x="1824702" y="1133683"/>
              <a:ext cx="399300" cy="342985"/>
            </a:xfrm>
            <a:custGeom>
              <a:avLst/>
              <a:gdLst/>
              <a:ahLst/>
              <a:cxnLst/>
              <a:rect l="l" t="t" r="r" b="b"/>
              <a:pathLst>
                <a:path w="5332" h="4580" extrusionOk="0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04;p82">
              <a:extLst>
                <a:ext uri="{FF2B5EF4-FFF2-40B4-BE49-F238E27FC236}">
                  <a16:creationId xmlns:a16="http://schemas.microsoft.com/office/drawing/2014/main" id="{3A70629D-C56F-4108-9A26-8517B7408B1A}"/>
                </a:ext>
              </a:extLst>
            </p:cNvPr>
            <p:cNvSpPr/>
            <p:nvPr/>
          </p:nvSpPr>
          <p:spPr>
            <a:xfrm>
              <a:off x="1942129" y="1277696"/>
              <a:ext cx="363204" cy="358037"/>
            </a:xfrm>
            <a:custGeom>
              <a:avLst/>
              <a:gdLst/>
              <a:ahLst/>
              <a:cxnLst/>
              <a:rect l="l" t="t" r="r" b="b"/>
              <a:pathLst>
                <a:path w="4850" h="4781" extrusionOk="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05;p82">
              <a:extLst>
                <a:ext uri="{FF2B5EF4-FFF2-40B4-BE49-F238E27FC236}">
                  <a16:creationId xmlns:a16="http://schemas.microsoft.com/office/drawing/2014/main" id="{B8E4DDE4-7627-452E-A9DD-33EAAECE4FB2}"/>
                </a:ext>
              </a:extLst>
            </p:cNvPr>
            <p:cNvSpPr/>
            <p:nvPr/>
          </p:nvSpPr>
          <p:spPr>
            <a:xfrm>
              <a:off x="934185" y="1044339"/>
              <a:ext cx="419819" cy="287044"/>
            </a:xfrm>
            <a:custGeom>
              <a:avLst/>
              <a:gdLst/>
              <a:ahLst/>
              <a:cxnLst/>
              <a:rect l="l" t="t" r="r" b="b"/>
              <a:pathLst>
                <a:path w="5606" h="3833" extrusionOk="0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06;p82">
              <a:extLst>
                <a:ext uri="{FF2B5EF4-FFF2-40B4-BE49-F238E27FC236}">
                  <a16:creationId xmlns:a16="http://schemas.microsoft.com/office/drawing/2014/main" id="{743BD441-1131-4E3F-B374-F035184C0FAA}"/>
                </a:ext>
              </a:extLst>
            </p:cNvPr>
            <p:cNvSpPr/>
            <p:nvPr/>
          </p:nvSpPr>
          <p:spPr>
            <a:xfrm>
              <a:off x="1029445" y="1254031"/>
              <a:ext cx="438242" cy="255366"/>
            </a:xfrm>
            <a:custGeom>
              <a:avLst/>
              <a:gdLst/>
              <a:ahLst/>
              <a:cxnLst/>
              <a:rect l="l" t="t" r="r" b="b"/>
              <a:pathLst>
                <a:path w="5852" h="3410" extrusionOk="0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07;p82">
              <a:extLst>
                <a:ext uri="{FF2B5EF4-FFF2-40B4-BE49-F238E27FC236}">
                  <a16:creationId xmlns:a16="http://schemas.microsoft.com/office/drawing/2014/main" id="{51B7E85F-A25D-4D1F-91CF-53149B88BA19}"/>
                </a:ext>
              </a:extLst>
            </p:cNvPr>
            <p:cNvSpPr/>
            <p:nvPr/>
          </p:nvSpPr>
          <p:spPr>
            <a:xfrm>
              <a:off x="1131146" y="1404935"/>
              <a:ext cx="441012" cy="257014"/>
            </a:xfrm>
            <a:custGeom>
              <a:avLst/>
              <a:gdLst/>
              <a:ahLst/>
              <a:cxnLst/>
              <a:rect l="l" t="t" r="r" b="b"/>
              <a:pathLst>
                <a:path w="5889" h="3432" extrusionOk="0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08;p82">
              <a:extLst>
                <a:ext uri="{FF2B5EF4-FFF2-40B4-BE49-F238E27FC236}">
                  <a16:creationId xmlns:a16="http://schemas.microsoft.com/office/drawing/2014/main" id="{D8F8B71D-EED2-48B9-A24F-D8EEDEDCCBDB}"/>
                </a:ext>
              </a:extLst>
            </p:cNvPr>
            <p:cNvSpPr/>
            <p:nvPr/>
          </p:nvSpPr>
          <p:spPr>
            <a:xfrm>
              <a:off x="1229327" y="1571640"/>
              <a:ext cx="452321" cy="268771"/>
            </a:xfrm>
            <a:custGeom>
              <a:avLst/>
              <a:gdLst/>
              <a:ahLst/>
              <a:cxnLst/>
              <a:rect l="l" t="t" r="r" b="b"/>
              <a:pathLst>
                <a:path w="6040" h="3589" extrusionOk="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09;p82">
              <a:extLst>
                <a:ext uri="{FF2B5EF4-FFF2-40B4-BE49-F238E27FC236}">
                  <a16:creationId xmlns:a16="http://schemas.microsoft.com/office/drawing/2014/main" id="{56B7CF38-EC2B-4A18-838E-91A7A0857C1B}"/>
                </a:ext>
              </a:extLst>
            </p:cNvPr>
            <p:cNvSpPr/>
            <p:nvPr/>
          </p:nvSpPr>
          <p:spPr>
            <a:xfrm>
              <a:off x="1330802" y="1742989"/>
              <a:ext cx="483698" cy="232376"/>
            </a:xfrm>
            <a:custGeom>
              <a:avLst/>
              <a:gdLst/>
              <a:ahLst/>
              <a:cxnLst/>
              <a:rect l="l" t="t" r="r" b="b"/>
              <a:pathLst>
                <a:path w="6459" h="3103" extrusionOk="0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10;p82">
              <a:extLst>
                <a:ext uri="{FF2B5EF4-FFF2-40B4-BE49-F238E27FC236}">
                  <a16:creationId xmlns:a16="http://schemas.microsoft.com/office/drawing/2014/main" id="{6C7D664F-1443-498A-997C-EF940E1919D1}"/>
                </a:ext>
              </a:extLst>
            </p:cNvPr>
            <p:cNvSpPr/>
            <p:nvPr/>
          </p:nvSpPr>
          <p:spPr>
            <a:xfrm>
              <a:off x="787251" y="1144242"/>
              <a:ext cx="585171" cy="972489"/>
            </a:xfrm>
            <a:custGeom>
              <a:avLst/>
              <a:gdLst/>
              <a:ahLst/>
              <a:cxnLst/>
              <a:rect l="l" t="t" r="r" b="b"/>
              <a:pathLst>
                <a:path w="7814" h="12986" extrusionOk="0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11;p82">
              <a:extLst>
                <a:ext uri="{FF2B5EF4-FFF2-40B4-BE49-F238E27FC236}">
                  <a16:creationId xmlns:a16="http://schemas.microsoft.com/office/drawing/2014/main" id="{B066C836-87C6-4C7B-99EE-2D9EA055FDE5}"/>
                </a:ext>
              </a:extLst>
            </p:cNvPr>
            <p:cNvSpPr/>
            <p:nvPr/>
          </p:nvSpPr>
          <p:spPr>
            <a:xfrm>
              <a:off x="1354842" y="779976"/>
              <a:ext cx="692485" cy="1155589"/>
            </a:xfrm>
            <a:custGeom>
              <a:avLst/>
              <a:gdLst/>
              <a:ahLst/>
              <a:cxnLst/>
              <a:rect l="l" t="t" r="r" b="b"/>
              <a:pathLst>
                <a:path w="9247" h="15431" extrusionOk="0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0686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3" name="Google Shape;2343;p75"/>
          <p:cNvGrpSpPr/>
          <p:nvPr/>
        </p:nvGrpSpPr>
        <p:grpSpPr>
          <a:xfrm>
            <a:off x="1557155" y="511745"/>
            <a:ext cx="2798301" cy="176025"/>
            <a:chOff x="4345425" y="2175475"/>
            <a:chExt cx="800750" cy="176025"/>
          </a:xfrm>
        </p:grpSpPr>
        <p:sp>
          <p:nvSpPr>
            <p:cNvPr id="2344" name="Google Shape;2344;p7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2" name="Google Shape;2352;p75"/>
          <p:cNvSpPr txBox="1">
            <a:spLocks noGrp="1"/>
          </p:cNvSpPr>
          <p:nvPr>
            <p:ph type="title"/>
          </p:nvPr>
        </p:nvSpPr>
        <p:spPr>
          <a:xfrm>
            <a:off x="802271" y="140862"/>
            <a:ext cx="4092008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/>
              <a:t>Páginas consultadas: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53" name="Google Shape;2353;p75"/>
          <p:cNvPicPr preferRelativeResize="0"/>
          <p:nvPr/>
        </p:nvPicPr>
        <p:blipFill rotWithShape="1">
          <a:blip r:embed="rId3">
            <a:alphaModFix/>
          </a:blip>
          <a:srcRect l="11427" r="12642"/>
          <a:stretch/>
        </p:blipFill>
        <p:spPr>
          <a:xfrm>
            <a:off x="774241" y="1231061"/>
            <a:ext cx="2798301" cy="2518024"/>
          </a:xfrm>
          <a:prstGeom prst="foldedCorner">
            <a:avLst>
              <a:gd name="adj" fmla="val 16729"/>
            </a:avLst>
          </a:prstGeom>
          <a:noFill/>
          <a:ln>
            <a:noFill/>
          </a:ln>
        </p:spPr>
      </p:pic>
      <p:grpSp>
        <p:nvGrpSpPr>
          <p:cNvPr id="2354" name="Google Shape;2354;p75"/>
          <p:cNvGrpSpPr/>
          <p:nvPr/>
        </p:nvGrpSpPr>
        <p:grpSpPr>
          <a:xfrm rot="18991062">
            <a:off x="3343535" y="822091"/>
            <a:ext cx="370426" cy="1038528"/>
            <a:chOff x="3443472" y="1907731"/>
            <a:chExt cx="454327" cy="1325503"/>
          </a:xfrm>
        </p:grpSpPr>
        <p:sp>
          <p:nvSpPr>
            <p:cNvPr id="2355" name="Google Shape;2355;p75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5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7" name="Google Shape;2357;p75"/>
          <p:cNvGrpSpPr/>
          <p:nvPr/>
        </p:nvGrpSpPr>
        <p:grpSpPr>
          <a:xfrm rot="-108528">
            <a:off x="534206" y="2101554"/>
            <a:ext cx="337634" cy="1136511"/>
            <a:chOff x="1276425" y="1928068"/>
            <a:chExt cx="378577" cy="1391130"/>
          </a:xfrm>
        </p:grpSpPr>
        <p:sp>
          <p:nvSpPr>
            <p:cNvPr id="2358" name="Google Shape;2358;p75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5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0" name="Google Shape;2360;p75"/>
          <p:cNvSpPr/>
          <p:nvPr/>
        </p:nvSpPr>
        <p:spPr>
          <a:xfrm rot="9439039" flipH="1">
            <a:off x="5351310" y="47695"/>
            <a:ext cx="911111" cy="876871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75"/>
          <p:cNvSpPr/>
          <p:nvPr/>
        </p:nvSpPr>
        <p:spPr>
          <a:xfrm rot="-1160172">
            <a:off x="860373" y="4300075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75"/>
          <p:cNvGrpSpPr/>
          <p:nvPr/>
        </p:nvGrpSpPr>
        <p:grpSpPr>
          <a:xfrm rot="19429774">
            <a:off x="-103675" y="574594"/>
            <a:ext cx="1299940" cy="282304"/>
            <a:chOff x="256250" y="3704650"/>
            <a:chExt cx="960300" cy="231700"/>
          </a:xfrm>
        </p:grpSpPr>
        <p:sp>
          <p:nvSpPr>
            <p:cNvPr id="2376" name="Google Shape;2376;p75"/>
            <p:cNvSpPr/>
            <p:nvPr/>
          </p:nvSpPr>
          <p:spPr>
            <a:xfrm>
              <a:off x="256250" y="3704650"/>
              <a:ext cx="960300" cy="231700"/>
            </a:xfrm>
            <a:custGeom>
              <a:avLst/>
              <a:gdLst/>
              <a:ahLst/>
              <a:cxnLst/>
              <a:rect l="l" t="t" r="r" b="b"/>
              <a:pathLst>
                <a:path w="38412" h="9268" extrusionOk="0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5"/>
            <p:cNvSpPr/>
            <p:nvPr/>
          </p:nvSpPr>
          <p:spPr>
            <a:xfrm>
              <a:off x="410575" y="3737725"/>
              <a:ext cx="82550" cy="111100"/>
            </a:xfrm>
            <a:custGeom>
              <a:avLst/>
              <a:gdLst/>
              <a:ahLst/>
              <a:cxnLst/>
              <a:rect l="l" t="t" r="r" b="b"/>
              <a:pathLst>
                <a:path w="3302" h="4444" extrusionOk="0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5"/>
            <p:cNvSpPr/>
            <p:nvPr/>
          </p:nvSpPr>
          <p:spPr>
            <a:xfrm>
              <a:off x="410475" y="3741550"/>
              <a:ext cx="110550" cy="170650"/>
            </a:xfrm>
            <a:custGeom>
              <a:avLst/>
              <a:gdLst/>
              <a:ahLst/>
              <a:cxnLst/>
              <a:rect l="l" t="t" r="r" b="b"/>
              <a:pathLst>
                <a:path w="4422" h="6826" extrusionOk="0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5"/>
            <p:cNvSpPr/>
            <p:nvPr/>
          </p:nvSpPr>
          <p:spPr>
            <a:xfrm>
              <a:off x="637600" y="3774725"/>
              <a:ext cx="127450" cy="106275"/>
            </a:xfrm>
            <a:custGeom>
              <a:avLst/>
              <a:gdLst/>
              <a:ahLst/>
              <a:cxnLst/>
              <a:rect l="l" t="t" r="r" b="b"/>
              <a:pathLst>
                <a:path w="5098" h="4251" extrusionOk="0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5"/>
            <p:cNvSpPr/>
            <p:nvPr/>
          </p:nvSpPr>
          <p:spPr>
            <a:xfrm>
              <a:off x="591525" y="3766150"/>
              <a:ext cx="149800" cy="124650"/>
            </a:xfrm>
            <a:custGeom>
              <a:avLst/>
              <a:gdLst/>
              <a:ahLst/>
              <a:cxnLst/>
              <a:rect l="l" t="t" r="r" b="b"/>
              <a:pathLst>
                <a:path w="5992" h="4986" extrusionOk="0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5"/>
            <p:cNvSpPr/>
            <p:nvPr/>
          </p:nvSpPr>
          <p:spPr>
            <a:xfrm>
              <a:off x="728000" y="3762075"/>
              <a:ext cx="203275" cy="87025"/>
            </a:xfrm>
            <a:custGeom>
              <a:avLst/>
              <a:gdLst/>
              <a:ahLst/>
              <a:cxnLst/>
              <a:rect l="l" t="t" r="r" b="b"/>
              <a:pathLst>
                <a:path w="8131" h="3481" extrusionOk="0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5"/>
            <p:cNvSpPr/>
            <p:nvPr/>
          </p:nvSpPr>
          <p:spPr>
            <a:xfrm>
              <a:off x="741825" y="3746825"/>
              <a:ext cx="189025" cy="110200"/>
            </a:xfrm>
            <a:custGeom>
              <a:avLst/>
              <a:gdLst/>
              <a:ahLst/>
              <a:cxnLst/>
              <a:rect l="l" t="t" r="r" b="b"/>
              <a:pathLst>
                <a:path w="7561" h="4408" extrusionOk="0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5"/>
            <p:cNvSpPr/>
            <p:nvPr/>
          </p:nvSpPr>
          <p:spPr>
            <a:xfrm>
              <a:off x="957900" y="3719375"/>
              <a:ext cx="151775" cy="124900"/>
            </a:xfrm>
            <a:custGeom>
              <a:avLst/>
              <a:gdLst/>
              <a:ahLst/>
              <a:cxnLst/>
              <a:rect l="l" t="t" r="r" b="b"/>
              <a:pathLst>
                <a:path w="6071" h="4996" extrusionOk="0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AF5C69F-A999-462F-9139-C59CC63323E3}"/>
              </a:ext>
            </a:extLst>
          </p:cNvPr>
          <p:cNvSpPr txBox="1"/>
          <p:nvPr/>
        </p:nvSpPr>
        <p:spPr>
          <a:xfrm>
            <a:off x="3824987" y="837133"/>
            <a:ext cx="5419290" cy="413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www.its​on.mx/</a:t>
            </a:r>
            <a:r>
              <a:rPr lang="es-MX" sz="1200" u="sng" dirty="0" err="1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cia</a:t>
            </a: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://apps9.itson.edu.mx/MesaAyudaITSON</a:t>
            </a:r>
            <a:endParaRPr lang="es-MX" sz="1200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http://idiomas.itson.mx/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https://itson.mx/micrositios/cultura/Paginas/agenda.aspx</a:t>
            </a:r>
            <a:endParaRPr lang="es-MX" sz="1200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https://my.matterport.com/show/?m=73CDWM2SYTa</a:t>
            </a:r>
            <a:br>
              <a:rPr lang="es-MX" sz="1200" u="sng" dirty="0">
                <a:solidFill>
                  <a:schemeClr val="bg2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https://elvalordeeducar.cbrands.mx/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https://fer.org.mx/</a:t>
            </a:r>
            <a:b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https://www.fundaciontelmextelcel.org/becas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Tutorías Obregón ITSON | Facebook</a:t>
            </a:r>
            <a:b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https://www.facebook.com/areadeformacionintegraldelalumno/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  <a:t> https://www.instagram.com/afia_navojoa/</a:t>
            </a:r>
            <a:b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https://www.facebook.com/profile.php?id=100065036828185&amp;mibextid=tzlV2A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u="sng" dirty="0">
                <a:solidFill>
                  <a:schemeClr val="bg2"/>
                </a:solidFill>
                <a:latin typeface="Candara" panose="020E05020303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ITSON Guaymas | Facebook</a:t>
            </a:r>
            <a:endParaRPr lang="es-MX" sz="1200" u="sng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u="sng" dirty="0">
              <a:solidFill>
                <a:schemeClr val="bg2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82"/>
          <p:cNvSpPr txBox="1">
            <a:spLocks noGrp="1"/>
          </p:cNvSpPr>
          <p:nvPr>
            <p:ph type="title"/>
          </p:nvPr>
        </p:nvSpPr>
        <p:spPr>
          <a:xfrm>
            <a:off x="3800500" y="1351938"/>
            <a:ext cx="3933000" cy="15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¡Muchas Gracias!</a:t>
            </a:r>
            <a:endParaRPr dirty="0"/>
          </a:p>
        </p:txBody>
      </p:sp>
      <p:sp>
        <p:nvSpPr>
          <p:cNvPr id="2575" name="Google Shape;2575;p82"/>
          <p:cNvSpPr txBox="1">
            <a:spLocks noGrp="1"/>
          </p:cNvSpPr>
          <p:nvPr>
            <p:ph type="body" idx="1"/>
          </p:nvPr>
        </p:nvSpPr>
        <p:spPr>
          <a:xfrm>
            <a:off x="3800550" y="3111462"/>
            <a:ext cx="4397152" cy="837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s-MX" b="1" i="1" dirty="0">
                <a:latin typeface="Candara" panose="020E0502030303020204" pitchFamily="34" charset="0"/>
              </a:rPr>
              <a:t>“Yo no enseño a mis alumnos, solo les proporciono las condiciones en las que puedan aprender”. </a:t>
            </a:r>
          </a:p>
          <a:p>
            <a:pPr marL="152400" indent="0">
              <a:buNone/>
            </a:pPr>
            <a:r>
              <a:rPr lang="es-MX" dirty="0">
                <a:latin typeface="Candara" panose="020E0502030303020204" pitchFamily="34" charset="0"/>
              </a:rPr>
              <a:t>Albert Einstein.</a:t>
            </a:r>
          </a:p>
        </p:txBody>
      </p:sp>
      <p:grpSp>
        <p:nvGrpSpPr>
          <p:cNvPr id="2576" name="Google Shape;2576;p82"/>
          <p:cNvGrpSpPr/>
          <p:nvPr/>
        </p:nvGrpSpPr>
        <p:grpSpPr>
          <a:xfrm>
            <a:off x="4495712" y="2052500"/>
            <a:ext cx="3235190" cy="176025"/>
            <a:chOff x="4345425" y="2175475"/>
            <a:chExt cx="800750" cy="176025"/>
          </a:xfrm>
        </p:grpSpPr>
        <p:sp>
          <p:nvSpPr>
            <p:cNvPr id="2577" name="Google Shape;2577;p8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82"/>
          <p:cNvGrpSpPr/>
          <p:nvPr/>
        </p:nvGrpSpPr>
        <p:grpSpPr>
          <a:xfrm>
            <a:off x="5430428" y="2921812"/>
            <a:ext cx="2300475" cy="176025"/>
            <a:chOff x="4345425" y="2175475"/>
            <a:chExt cx="800750" cy="176025"/>
          </a:xfrm>
        </p:grpSpPr>
        <p:sp>
          <p:nvSpPr>
            <p:cNvPr id="2580" name="Google Shape;2580;p8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82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2583" name="Google Shape;2583;p82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2584" name="Google Shape;2584;p82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82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6" name="Google Shape;2586;p82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7" name="Google Shape;2587;p82"/>
          <p:cNvGrpSpPr/>
          <p:nvPr/>
        </p:nvGrpSpPr>
        <p:grpSpPr>
          <a:xfrm rot="473125" flipH="1">
            <a:off x="3327410" y="-91388"/>
            <a:ext cx="976430" cy="1313224"/>
            <a:chOff x="5941025" y="1169275"/>
            <a:chExt cx="976375" cy="1313150"/>
          </a:xfrm>
        </p:grpSpPr>
        <p:sp>
          <p:nvSpPr>
            <p:cNvPr id="2588" name="Google Shape;2588;p82"/>
            <p:cNvSpPr/>
            <p:nvPr/>
          </p:nvSpPr>
          <p:spPr>
            <a:xfrm>
              <a:off x="5957175" y="1169275"/>
              <a:ext cx="960225" cy="1294975"/>
            </a:xfrm>
            <a:custGeom>
              <a:avLst/>
              <a:gdLst/>
              <a:ahLst/>
              <a:cxnLst/>
              <a:rect l="l" t="t" r="r" b="b"/>
              <a:pathLst>
                <a:path w="38409" h="51799" extrusionOk="0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2"/>
            <p:cNvSpPr/>
            <p:nvPr/>
          </p:nvSpPr>
          <p:spPr>
            <a:xfrm>
              <a:off x="5941025" y="2320575"/>
              <a:ext cx="182525" cy="161850"/>
            </a:xfrm>
            <a:custGeom>
              <a:avLst/>
              <a:gdLst/>
              <a:ahLst/>
              <a:cxnLst/>
              <a:rect l="l" t="t" r="r" b="b"/>
              <a:pathLst>
                <a:path w="7301" h="6474" extrusionOk="0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0" name="Google Shape;2590;p82"/>
          <p:cNvGrpSpPr/>
          <p:nvPr/>
        </p:nvGrpSpPr>
        <p:grpSpPr>
          <a:xfrm>
            <a:off x="720000" y="457200"/>
            <a:ext cx="1896676" cy="1849272"/>
            <a:chOff x="720000" y="457200"/>
            <a:chExt cx="1896676" cy="1849272"/>
          </a:xfrm>
        </p:grpSpPr>
        <p:sp>
          <p:nvSpPr>
            <p:cNvPr id="2591" name="Google Shape;2591;p82"/>
            <p:cNvSpPr/>
            <p:nvPr/>
          </p:nvSpPr>
          <p:spPr>
            <a:xfrm>
              <a:off x="1960327" y="1945716"/>
              <a:ext cx="101772" cy="84174"/>
            </a:xfrm>
            <a:custGeom>
              <a:avLst/>
              <a:gdLst/>
              <a:ahLst/>
              <a:cxnLst/>
              <a:rect l="l" t="t" r="r" b="b"/>
              <a:pathLst>
                <a:path w="1359" h="1124" extrusionOk="0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2"/>
            <p:cNvSpPr/>
            <p:nvPr/>
          </p:nvSpPr>
          <p:spPr>
            <a:xfrm>
              <a:off x="786278" y="932528"/>
              <a:ext cx="1190711" cy="1184196"/>
            </a:xfrm>
            <a:custGeom>
              <a:avLst/>
              <a:gdLst/>
              <a:ahLst/>
              <a:cxnLst/>
              <a:rect l="l" t="t" r="r" b="b"/>
              <a:pathLst>
                <a:path w="15900" h="15813" extrusionOk="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2"/>
            <p:cNvSpPr/>
            <p:nvPr/>
          </p:nvSpPr>
          <p:spPr>
            <a:xfrm>
              <a:off x="2046301" y="1303234"/>
              <a:ext cx="466924" cy="643433"/>
            </a:xfrm>
            <a:custGeom>
              <a:avLst/>
              <a:gdLst/>
              <a:ahLst/>
              <a:cxnLst/>
              <a:rect l="l" t="t" r="r" b="b"/>
              <a:pathLst>
                <a:path w="6235" h="8592" extrusionOk="0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2"/>
            <p:cNvSpPr/>
            <p:nvPr/>
          </p:nvSpPr>
          <p:spPr>
            <a:xfrm>
              <a:off x="2011178" y="499887"/>
              <a:ext cx="505715" cy="768271"/>
            </a:xfrm>
            <a:custGeom>
              <a:avLst/>
              <a:gdLst/>
              <a:ahLst/>
              <a:cxnLst/>
              <a:rect l="l" t="t" r="r" b="b"/>
              <a:pathLst>
                <a:path w="6753" h="10259" extrusionOk="0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2"/>
            <p:cNvSpPr/>
            <p:nvPr/>
          </p:nvSpPr>
          <p:spPr>
            <a:xfrm>
              <a:off x="1353943" y="488729"/>
              <a:ext cx="1127806" cy="1446827"/>
            </a:xfrm>
            <a:custGeom>
              <a:avLst/>
              <a:gdLst/>
              <a:ahLst/>
              <a:cxnLst/>
              <a:rect l="l" t="t" r="r" b="b"/>
              <a:pathLst>
                <a:path w="15060" h="19320" extrusionOk="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2"/>
            <p:cNvSpPr/>
            <p:nvPr/>
          </p:nvSpPr>
          <p:spPr>
            <a:xfrm>
              <a:off x="1275309" y="1947139"/>
              <a:ext cx="685071" cy="251023"/>
            </a:xfrm>
            <a:custGeom>
              <a:avLst/>
              <a:gdLst/>
              <a:ahLst/>
              <a:cxnLst/>
              <a:rect l="l" t="t" r="r" b="b"/>
              <a:pathLst>
                <a:path w="9148" h="3352" extrusionOk="0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2"/>
            <p:cNvSpPr/>
            <p:nvPr/>
          </p:nvSpPr>
          <p:spPr>
            <a:xfrm>
              <a:off x="760441" y="1269908"/>
              <a:ext cx="1827629" cy="1012329"/>
            </a:xfrm>
            <a:custGeom>
              <a:avLst/>
              <a:gdLst/>
              <a:ahLst/>
              <a:cxnLst/>
              <a:rect l="l" t="t" r="r" b="b"/>
              <a:pathLst>
                <a:path w="24405" h="13518" extrusionOk="0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2"/>
            <p:cNvSpPr/>
            <p:nvPr/>
          </p:nvSpPr>
          <p:spPr>
            <a:xfrm>
              <a:off x="774295" y="1349441"/>
              <a:ext cx="485346" cy="860682"/>
            </a:xfrm>
            <a:custGeom>
              <a:avLst/>
              <a:gdLst/>
              <a:ahLst/>
              <a:cxnLst/>
              <a:rect l="l" t="t" r="r" b="b"/>
              <a:pathLst>
                <a:path w="6481" h="11493" extrusionOk="0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2"/>
            <p:cNvSpPr/>
            <p:nvPr/>
          </p:nvSpPr>
          <p:spPr>
            <a:xfrm>
              <a:off x="720000" y="457200"/>
              <a:ext cx="1896676" cy="1849272"/>
            </a:xfrm>
            <a:custGeom>
              <a:avLst/>
              <a:gdLst/>
              <a:ahLst/>
              <a:cxnLst/>
              <a:rect l="l" t="t" r="r" b="b"/>
              <a:pathLst>
                <a:path w="25327" h="24694" extrusionOk="0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2"/>
            <p:cNvSpPr/>
            <p:nvPr/>
          </p:nvSpPr>
          <p:spPr>
            <a:xfrm>
              <a:off x="1501027" y="610575"/>
              <a:ext cx="451647" cy="356464"/>
            </a:xfrm>
            <a:custGeom>
              <a:avLst/>
              <a:gdLst/>
              <a:ahLst/>
              <a:cxnLst/>
              <a:rect l="l" t="t" r="r" b="b"/>
              <a:pathLst>
                <a:path w="6031" h="4760" extrusionOk="0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2"/>
            <p:cNvSpPr/>
            <p:nvPr/>
          </p:nvSpPr>
          <p:spPr>
            <a:xfrm>
              <a:off x="1610741" y="785219"/>
              <a:ext cx="420418" cy="367698"/>
            </a:xfrm>
            <a:custGeom>
              <a:avLst/>
              <a:gdLst/>
              <a:ahLst/>
              <a:cxnLst/>
              <a:rect l="l" t="t" r="r" b="b"/>
              <a:pathLst>
                <a:path w="5614" h="4910" extrusionOk="0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2"/>
            <p:cNvSpPr/>
            <p:nvPr/>
          </p:nvSpPr>
          <p:spPr>
            <a:xfrm>
              <a:off x="1733036" y="976413"/>
              <a:ext cx="398701" cy="341262"/>
            </a:xfrm>
            <a:custGeom>
              <a:avLst/>
              <a:gdLst/>
              <a:ahLst/>
              <a:cxnLst/>
              <a:rect l="l" t="t" r="r" b="b"/>
              <a:pathLst>
                <a:path w="5324" h="4557" extrusionOk="0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2"/>
            <p:cNvSpPr/>
            <p:nvPr/>
          </p:nvSpPr>
          <p:spPr>
            <a:xfrm>
              <a:off x="1824702" y="1133683"/>
              <a:ext cx="399300" cy="342985"/>
            </a:xfrm>
            <a:custGeom>
              <a:avLst/>
              <a:gdLst/>
              <a:ahLst/>
              <a:cxnLst/>
              <a:rect l="l" t="t" r="r" b="b"/>
              <a:pathLst>
                <a:path w="5332" h="4580" extrusionOk="0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2"/>
            <p:cNvSpPr/>
            <p:nvPr/>
          </p:nvSpPr>
          <p:spPr>
            <a:xfrm>
              <a:off x="1942129" y="1277696"/>
              <a:ext cx="363204" cy="358037"/>
            </a:xfrm>
            <a:custGeom>
              <a:avLst/>
              <a:gdLst/>
              <a:ahLst/>
              <a:cxnLst/>
              <a:rect l="l" t="t" r="r" b="b"/>
              <a:pathLst>
                <a:path w="4850" h="4781" extrusionOk="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2"/>
            <p:cNvSpPr/>
            <p:nvPr/>
          </p:nvSpPr>
          <p:spPr>
            <a:xfrm>
              <a:off x="934185" y="1044339"/>
              <a:ext cx="419819" cy="287044"/>
            </a:xfrm>
            <a:custGeom>
              <a:avLst/>
              <a:gdLst/>
              <a:ahLst/>
              <a:cxnLst/>
              <a:rect l="l" t="t" r="r" b="b"/>
              <a:pathLst>
                <a:path w="5606" h="3833" extrusionOk="0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2"/>
            <p:cNvSpPr/>
            <p:nvPr/>
          </p:nvSpPr>
          <p:spPr>
            <a:xfrm>
              <a:off x="1029445" y="1254031"/>
              <a:ext cx="438242" cy="255366"/>
            </a:xfrm>
            <a:custGeom>
              <a:avLst/>
              <a:gdLst/>
              <a:ahLst/>
              <a:cxnLst/>
              <a:rect l="l" t="t" r="r" b="b"/>
              <a:pathLst>
                <a:path w="5852" h="3410" extrusionOk="0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2"/>
            <p:cNvSpPr/>
            <p:nvPr/>
          </p:nvSpPr>
          <p:spPr>
            <a:xfrm>
              <a:off x="1131146" y="1404935"/>
              <a:ext cx="441012" cy="257014"/>
            </a:xfrm>
            <a:custGeom>
              <a:avLst/>
              <a:gdLst/>
              <a:ahLst/>
              <a:cxnLst/>
              <a:rect l="l" t="t" r="r" b="b"/>
              <a:pathLst>
                <a:path w="5889" h="3432" extrusionOk="0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2"/>
            <p:cNvSpPr/>
            <p:nvPr/>
          </p:nvSpPr>
          <p:spPr>
            <a:xfrm>
              <a:off x="1229327" y="1571640"/>
              <a:ext cx="452321" cy="268771"/>
            </a:xfrm>
            <a:custGeom>
              <a:avLst/>
              <a:gdLst/>
              <a:ahLst/>
              <a:cxnLst/>
              <a:rect l="l" t="t" r="r" b="b"/>
              <a:pathLst>
                <a:path w="6040" h="3589" extrusionOk="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2"/>
            <p:cNvSpPr/>
            <p:nvPr/>
          </p:nvSpPr>
          <p:spPr>
            <a:xfrm>
              <a:off x="1330802" y="1742989"/>
              <a:ext cx="483698" cy="232376"/>
            </a:xfrm>
            <a:custGeom>
              <a:avLst/>
              <a:gdLst/>
              <a:ahLst/>
              <a:cxnLst/>
              <a:rect l="l" t="t" r="r" b="b"/>
              <a:pathLst>
                <a:path w="6459" h="3103" extrusionOk="0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2"/>
            <p:cNvSpPr/>
            <p:nvPr/>
          </p:nvSpPr>
          <p:spPr>
            <a:xfrm>
              <a:off x="787251" y="1144242"/>
              <a:ext cx="585171" cy="972489"/>
            </a:xfrm>
            <a:custGeom>
              <a:avLst/>
              <a:gdLst/>
              <a:ahLst/>
              <a:cxnLst/>
              <a:rect l="l" t="t" r="r" b="b"/>
              <a:pathLst>
                <a:path w="7814" h="12986" extrusionOk="0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2"/>
            <p:cNvSpPr/>
            <p:nvPr/>
          </p:nvSpPr>
          <p:spPr>
            <a:xfrm>
              <a:off x="1354842" y="779976"/>
              <a:ext cx="692485" cy="1155589"/>
            </a:xfrm>
            <a:custGeom>
              <a:avLst/>
              <a:gdLst/>
              <a:ahLst/>
              <a:cxnLst/>
              <a:rect l="l" t="t" r="r" b="b"/>
              <a:pathLst>
                <a:path w="9247" h="15431" extrusionOk="0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1209;g22b05fa3b81_0_746">
            <a:extLst>
              <a:ext uri="{FF2B5EF4-FFF2-40B4-BE49-F238E27FC236}">
                <a16:creationId xmlns:a16="http://schemas.microsoft.com/office/drawing/2014/main" id="{C3F4A71E-A754-490F-B2F9-759A950DEAC9}"/>
              </a:ext>
            </a:extLst>
          </p:cNvPr>
          <p:cNvSpPr txBox="1"/>
          <p:nvPr/>
        </p:nvSpPr>
        <p:spPr>
          <a:xfrm>
            <a:off x="3539580" y="4674501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dirty="0">
                <a:solidFill>
                  <a:schemeClr val="bg2"/>
                </a:solidFill>
                <a:latin typeface="Candara" panose="020E0502030303020204" pitchFamily="34" charset="0"/>
              </a:rPr>
              <a:t>CURSO DE TUTORÍA 2, PLAN 2023</a:t>
            </a:r>
            <a:endParaRPr sz="1000" b="1" i="0" u="none" strike="noStrike" cap="none" dirty="0">
              <a:solidFill>
                <a:schemeClr val="bg2"/>
              </a:solidFill>
              <a:latin typeface="Candara" panose="020E0502030303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1DE4D4-DBF1-4510-825B-45F7B599C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63" y="933916"/>
            <a:ext cx="7860474" cy="3894300"/>
          </a:xfrm>
        </p:spPr>
        <p:txBody>
          <a:bodyPr/>
          <a:lstStyle/>
          <a:p>
            <a:pPr marL="152400" indent="0" algn="just">
              <a:buNone/>
            </a:pPr>
            <a:r>
              <a:rPr lang="es-MX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</a:p>
          <a:p>
            <a:pPr marL="152400" indent="0" algn="just">
              <a:buNone/>
            </a:pPr>
            <a: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 (a) pedirá que cada estudiante se presente frente al grupo diciendo su nombre y les solicitará que digan algo personal que sea verdad o que sea mentira y sus compañeros deben adivinar si es mentira o verdad. </a:t>
            </a:r>
            <a:b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ejemplo: </a:t>
            </a:r>
            <a:r>
              <a:rPr lang="es-MX" sz="1800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nombre es Daniela me gusta dormir </a:t>
            </a:r>
            <a:r>
              <a:rPr lang="es-MX" sz="1800" b="1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(verdad)</a:t>
            </a:r>
            <a:r>
              <a:rPr lang="es-MX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52400" indent="0" algn="just">
              <a:buNone/>
            </a:pPr>
            <a:endParaRPr lang="es-MX" sz="18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152400" indent="0" algn="just">
              <a:buNone/>
            </a:pPr>
            <a:r>
              <a:rPr lang="es-MX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Después que la estudiante diga sus comentarios sus compañeros deben identificar cual es la verdad o mentira.</a:t>
            </a:r>
          </a:p>
          <a:p>
            <a:pPr marL="152400" indent="0" algn="just">
              <a:buNone/>
            </a:pPr>
            <a:endParaRPr lang="es-MX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s-MX" dirty="0"/>
          </a:p>
        </p:txBody>
      </p:sp>
      <p:sp>
        <p:nvSpPr>
          <p:cNvPr id="4" name="Google Shape;1651;p62">
            <a:extLst>
              <a:ext uri="{FF2B5EF4-FFF2-40B4-BE49-F238E27FC236}">
                <a16:creationId xmlns:a16="http://schemas.microsoft.com/office/drawing/2014/main" id="{F136A659-972A-41CB-8A7F-4E099B7E1A83}"/>
              </a:ext>
            </a:extLst>
          </p:cNvPr>
          <p:cNvSpPr txBox="1">
            <a:spLocks/>
          </p:cNvSpPr>
          <p:nvPr/>
        </p:nvSpPr>
        <p:spPr>
          <a:xfrm>
            <a:off x="829339" y="0"/>
            <a:ext cx="7485322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2800" dirty="0"/>
              <a:t>Presentación de grupo: </a:t>
            </a:r>
            <a:br>
              <a:rPr lang="es-MX" sz="2800" dirty="0"/>
            </a:br>
            <a:r>
              <a:rPr lang="es-MX" sz="2800" dirty="0"/>
              <a:t>Dinámica “verdad o mentira”</a:t>
            </a:r>
          </a:p>
        </p:txBody>
      </p:sp>
      <p:pic>
        <p:nvPicPr>
          <p:cNvPr id="2050" name="Picture 2" descr="Vector gratuito ilustración de concepto de personas de curiosidad">
            <a:extLst>
              <a:ext uri="{FF2B5EF4-FFF2-40B4-BE49-F238E27FC236}">
                <a16:creationId xmlns:a16="http://schemas.microsoft.com/office/drawing/2014/main" id="{21AAECAF-FE64-4F1D-89FC-C62C17317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6130" r="1007" b="6130"/>
          <a:stretch/>
        </p:blipFill>
        <p:spPr bwMode="auto">
          <a:xfrm>
            <a:off x="5231218" y="3096974"/>
            <a:ext cx="2042419" cy="19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4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62"/>
          <p:cNvSpPr txBox="1">
            <a:spLocks noGrp="1"/>
          </p:cNvSpPr>
          <p:nvPr>
            <p:ph type="title"/>
          </p:nvPr>
        </p:nvSpPr>
        <p:spPr>
          <a:xfrm>
            <a:off x="-551705" y="425325"/>
            <a:ext cx="6413113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¿Quién es mi tutor?</a:t>
            </a:r>
            <a:endParaRPr sz="3200" dirty="0"/>
          </a:p>
        </p:txBody>
      </p:sp>
      <p:grpSp>
        <p:nvGrpSpPr>
          <p:cNvPr id="1653" name="Google Shape;1653;p62"/>
          <p:cNvGrpSpPr/>
          <p:nvPr/>
        </p:nvGrpSpPr>
        <p:grpSpPr>
          <a:xfrm flipH="1">
            <a:off x="2540317" y="1726108"/>
            <a:ext cx="2383432" cy="176025"/>
            <a:chOff x="4345425" y="2175475"/>
            <a:chExt cx="800750" cy="176025"/>
          </a:xfrm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1386640">
            <a:off x="44492" y="392145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26" name="Picture 2" descr="Imágenes de Perfil Usuario - Descarga gratuita e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7" y="1127025"/>
            <a:ext cx="1603848" cy="16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1585;p60"/>
          <p:cNvSpPr txBox="1">
            <a:spLocks/>
          </p:cNvSpPr>
          <p:nvPr/>
        </p:nvSpPr>
        <p:spPr>
          <a:xfrm>
            <a:off x="2267043" y="1424877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ts val="1100"/>
            </a:pPr>
            <a:r>
              <a:rPr lang="es-MX" sz="1600" b="1" dirty="0">
                <a:latin typeface="Candara" panose="020E0502030303020204" pitchFamily="34" charset="0"/>
              </a:rPr>
              <a:t>Nombre Apellido</a:t>
            </a:r>
          </a:p>
        </p:txBody>
      </p:sp>
      <p:grpSp>
        <p:nvGrpSpPr>
          <p:cNvPr id="46" name="Grupo 45" descr="Icono de gps"/>
          <p:cNvGrpSpPr/>
          <p:nvPr/>
        </p:nvGrpSpPr>
        <p:grpSpPr>
          <a:xfrm>
            <a:off x="2085158" y="1970521"/>
            <a:ext cx="789836" cy="601707"/>
            <a:chOff x="0" y="0"/>
            <a:chExt cx="337185" cy="333375"/>
          </a:xfrm>
        </p:grpSpPr>
        <p:sp>
          <p:nvSpPr>
            <p:cNvPr id="47" name="Forma libre: Forma 142">
              <a:extLst>
                <a:ext uri="{FF2B5EF4-FFF2-40B4-BE49-F238E27FC236}">
                  <a16:creationId xmlns:a16="http://schemas.microsoft.com/office/drawing/2014/main" id="{5F22E849-5233-48D2-959E-8C16EA192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337185" cy="333375"/>
            </a:xfrm>
            <a:custGeom>
              <a:avLst/>
              <a:gdLst>
                <a:gd name="connsiteX0" fmla="*/ 1439383 w 2647519"/>
                <a:gd name="connsiteY0" fmla="*/ 2598425 h 2612594"/>
                <a:gd name="connsiteX1" fmla="*/ 1427010 w 2647519"/>
                <a:gd name="connsiteY1" fmla="*/ 2605087 h 2612594"/>
                <a:gd name="connsiteX2" fmla="*/ 1427751 w 2647519"/>
                <a:gd name="connsiteY2" fmla="*/ 2605405 h 2612594"/>
                <a:gd name="connsiteX3" fmla="*/ 1542263 w 2647519"/>
                <a:gd name="connsiteY3" fmla="*/ 2530792 h 2612594"/>
                <a:gd name="connsiteX4" fmla="*/ 1502258 w 2647519"/>
                <a:gd name="connsiteY4" fmla="*/ 2540317 h 2612594"/>
                <a:gd name="connsiteX5" fmla="*/ 1442250 w 2647519"/>
                <a:gd name="connsiteY5" fmla="*/ 2547937 h 2612594"/>
                <a:gd name="connsiteX6" fmla="*/ 1439393 w 2647519"/>
                <a:gd name="connsiteY6" fmla="*/ 2540317 h 2612594"/>
                <a:gd name="connsiteX7" fmla="*/ 1481303 w 2647519"/>
                <a:gd name="connsiteY7" fmla="*/ 2536507 h 2612594"/>
                <a:gd name="connsiteX8" fmla="*/ 1542263 w 2647519"/>
                <a:gd name="connsiteY8" fmla="*/ 2530792 h 2612594"/>
                <a:gd name="connsiteX9" fmla="*/ 1646323 w 2647519"/>
                <a:gd name="connsiteY9" fmla="*/ 2520821 h 2612594"/>
                <a:gd name="connsiteX10" fmla="*/ 1643881 w 2647519"/>
                <a:gd name="connsiteY10" fmla="*/ 2521511 h 2612594"/>
                <a:gd name="connsiteX11" fmla="*/ 1645133 w 2647519"/>
                <a:gd name="connsiteY11" fmla="*/ 2521267 h 2612594"/>
                <a:gd name="connsiteX12" fmla="*/ 899801 w 2647519"/>
                <a:gd name="connsiteY12" fmla="*/ 2506503 h 2612594"/>
                <a:gd name="connsiteX13" fmla="*/ 942187 w 2647519"/>
                <a:gd name="connsiteY13" fmla="*/ 2517457 h 2612594"/>
                <a:gd name="connsiteX14" fmla="*/ 960285 w 2647519"/>
                <a:gd name="connsiteY14" fmla="*/ 2518409 h 2612594"/>
                <a:gd name="connsiteX15" fmla="*/ 1010767 w 2647519"/>
                <a:gd name="connsiteY15" fmla="*/ 2543175 h 2612594"/>
                <a:gd name="connsiteX16" fmla="*/ 1033627 w 2647519"/>
                <a:gd name="connsiteY16" fmla="*/ 2547937 h 2612594"/>
                <a:gd name="connsiteX17" fmla="*/ 1035057 w 2647519"/>
                <a:gd name="connsiteY17" fmla="*/ 2548414 h 2612594"/>
                <a:gd name="connsiteX18" fmla="*/ 1040295 w 2647519"/>
                <a:gd name="connsiteY18" fmla="*/ 2543175 h 2612594"/>
                <a:gd name="connsiteX19" fmla="*/ 1060297 w 2647519"/>
                <a:gd name="connsiteY19" fmla="*/ 2548890 h 2612594"/>
                <a:gd name="connsiteX20" fmla="*/ 1080300 w 2647519"/>
                <a:gd name="connsiteY20" fmla="*/ 2553652 h 2612594"/>
                <a:gd name="connsiteX21" fmla="*/ 1119712 w 2647519"/>
                <a:gd name="connsiteY21" fmla="*/ 2562818 h 2612594"/>
                <a:gd name="connsiteX22" fmla="*/ 1120305 w 2647519"/>
                <a:gd name="connsiteY22" fmla="*/ 2562225 h 2612594"/>
                <a:gd name="connsiteX23" fmla="*/ 1166025 w 2647519"/>
                <a:gd name="connsiteY23" fmla="*/ 2569845 h 2612594"/>
                <a:gd name="connsiteX24" fmla="*/ 1187932 w 2647519"/>
                <a:gd name="connsiteY24" fmla="*/ 2573655 h 2612594"/>
                <a:gd name="connsiteX25" fmla="*/ 1209840 w 2647519"/>
                <a:gd name="connsiteY25" fmla="*/ 2575560 h 2612594"/>
                <a:gd name="connsiteX26" fmla="*/ 1254607 w 2647519"/>
                <a:gd name="connsiteY26" fmla="*/ 2577465 h 2612594"/>
                <a:gd name="connsiteX27" fmla="*/ 1315567 w 2647519"/>
                <a:gd name="connsiteY27" fmla="*/ 2576512 h 2612594"/>
                <a:gd name="connsiteX28" fmla="*/ 1318213 w 2647519"/>
                <a:gd name="connsiteY28" fmla="*/ 2576512 h 2612594"/>
                <a:gd name="connsiteX29" fmla="*/ 1324140 w 2647519"/>
                <a:gd name="connsiteY29" fmla="*/ 2573178 h 2612594"/>
                <a:gd name="connsiteX30" fmla="*/ 1337475 w 2647519"/>
                <a:gd name="connsiteY30" fmla="*/ 2568892 h 2612594"/>
                <a:gd name="connsiteX31" fmla="*/ 1351048 w 2647519"/>
                <a:gd name="connsiteY31" fmla="*/ 2568654 h 2612594"/>
                <a:gd name="connsiteX32" fmla="*/ 1360335 w 2647519"/>
                <a:gd name="connsiteY32" fmla="*/ 2569844 h 2612594"/>
                <a:gd name="connsiteX33" fmla="*/ 1362835 w 2647519"/>
                <a:gd name="connsiteY33" fmla="*/ 2576512 h 2612594"/>
                <a:gd name="connsiteX34" fmla="*/ 1384147 w 2647519"/>
                <a:gd name="connsiteY34" fmla="*/ 2576512 h 2612594"/>
                <a:gd name="connsiteX35" fmla="*/ 1377480 w 2647519"/>
                <a:gd name="connsiteY35" fmla="*/ 2586037 h 2612594"/>
                <a:gd name="connsiteX36" fmla="*/ 1373670 w 2647519"/>
                <a:gd name="connsiteY36" fmla="*/ 2590800 h 2612594"/>
                <a:gd name="connsiteX37" fmla="*/ 1361287 w 2647519"/>
                <a:gd name="connsiteY37" fmla="*/ 2596515 h 2612594"/>
                <a:gd name="connsiteX38" fmla="*/ 1338427 w 2647519"/>
                <a:gd name="connsiteY38" fmla="*/ 2596515 h 2612594"/>
                <a:gd name="connsiteX39" fmla="*/ 1308900 w 2647519"/>
                <a:gd name="connsiteY39" fmla="*/ 2594610 h 2612594"/>
                <a:gd name="connsiteX40" fmla="*/ 1245082 w 2647519"/>
                <a:gd name="connsiteY40" fmla="*/ 2592705 h 2612594"/>
                <a:gd name="connsiteX41" fmla="*/ 1197457 w 2647519"/>
                <a:gd name="connsiteY41" fmla="*/ 2588895 h 2612594"/>
                <a:gd name="connsiteX42" fmla="*/ 1155547 w 2647519"/>
                <a:gd name="connsiteY42" fmla="*/ 2583180 h 2612594"/>
                <a:gd name="connsiteX43" fmla="*/ 1113637 w 2647519"/>
                <a:gd name="connsiteY43" fmla="*/ 2576512 h 2612594"/>
                <a:gd name="connsiteX44" fmla="*/ 1049820 w 2647519"/>
                <a:gd name="connsiteY44" fmla="*/ 2566987 h 2612594"/>
                <a:gd name="connsiteX45" fmla="*/ 1000290 w 2647519"/>
                <a:gd name="connsiteY45" fmla="*/ 2550795 h 2612594"/>
                <a:gd name="connsiteX46" fmla="*/ 1000863 w 2647519"/>
                <a:gd name="connsiteY46" fmla="*/ 2550379 h 2612594"/>
                <a:gd name="connsiteX47" fmla="*/ 971715 w 2647519"/>
                <a:gd name="connsiteY47" fmla="*/ 2541270 h 2612594"/>
                <a:gd name="connsiteX48" fmla="*/ 945997 w 2647519"/>
                <a:gd name="connsiteY48" fmla="*/ 2529840 h 2612594"/>
                <a:gd name="connsiteX49" fmla="*/ 916470 w 2647519"/>
                <a:gd name="connsiteY49" fmla="*/ 2520315 h 2612594"/>
                <a:gd name="connsiteX50" fmla="*/ 885990 w 2647519"/>
                <a:gd name="connsiteY50" fmla="*/ 2509837 h 2612594"/>
                <a:gd name="connsiteX51" fmla="*/ 899801 w 2647519"/>
                <a:gd name="connsiteY51" fmla="*/ 2506503 h 2612594"/>
                <a:gd name="connsiteX52" fmla="*/ 1460491 w 2647519"/>
                <a:gd name="connsiteY52" fmla="*/ 2486082 h 2612594"/>
                <a:gd name="connsiteX53" fmla="*/ 1445939 w 2647519"/>
                <a:gd name="connsiteY53" fmla="*/ 2488303 h 2612594"/>
                <a:gd name="connsiteX54" fmla="*/ 1345293 w 2647519"/>
                <a:gd name="connsiteY54" fmla="*/ 2493385 h 2612594"/>
                <a:gd name="connsiteX55" fmla="*/ 1378432 w 2647519"/>
                <a:gd name="connsiteY55" fmla="*/ 2497454 h 2612594"/>
                <a:gd name="connsiteX56" fmla="*/ 1387005 w 2647519"/>
                <a:gd name="connsiteY56" fmla="*/ 2495549 h 2612594"/>
                <a:gd name="connsiteX57" fmla="*/ 1446060 w 2647519"/>
                <a:gd name="connsiteY57" fmla="*/ 2488882 h 2612594"/>
                <a:gd name="connsiteX58" fmla="*/ 1455778 w 2647519"/>
                <a:gd name="connsiteY58" fmla="*/ 2486992 h 2612594"/>
                <a:gd name="connsiteX59" fmla="*/ 1550918 w 2647519"/>
                <a:gd name="connsiteY59" fmla="*/ 2472281 h 2612594"/>
                <a:gd name="connsiteX60" fmla="*/ 1501488 w 2647519"/>
                <a:gd name="connsiteY60" fmla="*/ 2479825 h 2612594"/>
                <a:gd name="connsiteX61" fmla="*/ 1518450 w 2647519"/>
                <a:gd name="connsiteY61" fmla="*/ 2480309 h 2612594"/>
                <a:gd name="connsiteX62" fmla="*/ 1542858 w 2647519"/>
                <a:gd name="connsiteY62" fmla="*/ 2475785 h 2612594"/>
                <a:gd name="connsiteX63" fmla="*/ 1731355 w 2647519"/>
                <a:gd name="connsiteY63" fmla="*/ 2470078 h 2612594"/>
                <a:gd name="connsiteX64" fmla="*/ 1576322 w 2647519"/>
                <a:gd name="connsiteY64" fmla="*/ 2511364 h 2612594"/>
                <a:gd name="connsiteX65" fmla="*/ 1654777 w 2647519"/>
                <a:gd name="connsiteY65" fmla="*/ 2493883 h 2612594"/>
                <a:gd name="connsiteX66" fmla="*/ 737400 w 2647519"/>
                <a:gd name="connsiteY66" fmla="*/ 2450782 h 2612594"/>
                <a:gd name="connsiteX67" fmla="*/ 846937 w 2647519"/>
                <a:gd name="connsiteY67" fmla="*/ 2497454 h 2612594"/>
                <a:gd name="connsiteX68" fmla="*/ 885990 w 2647519"/>
                <a:gd name="connsiteY68" fmla="*/ 2509837 h 2612594"/>
                <a:gd name="connsiteX69" fmla="*/ 915517 w 2647519"/>
                <a:gd name="connsiteY69" fmla="*/ 2520314 h 2612594"/>
                <a:gd name="connsiteX70" fmla="*/ 945045 w 2647519"/>
                <a:gd name="connsiteY70" fmla="*/ 2529839 h 2612594"/>
                <a:gd name="connsiteX71" fmla="*/ 970762 w 2647519"/>
                <a:gd name="connsiteY71" fmla="*/ 2541269 h 2612594"/>
                <a:gd name="connsiteX72" fmla="*/ 965047 w 2647519"/>
                <a:gd name="connsiteY72" fmla="*/ 2546032 h 2612594"/>
                <a:gd name="connsiteX73" fmla="*/ 949807 w 2647519"/>
                <a:gd name="connsiteY73" fmla="*/ 2543174 h 2612594"/>
                <a:gd name="connsiteX74" fmla="*/ 895515 w 2647519"/>
                <a:gd name="connsiteY74" fmla="*/ 2523172 h 2612594"/>
                <a:gd name="connsiteX75" fmla="*/ 868845 w 2647519"/>
                <a:gd name="connsiteY75" fmla="*/ 2512694 h 2612594"/>
                <a:gd name="connsiteX76" fmla="*/ 842175 w 2647519"/>
                <a:gd name="connsiteY76" fmla="*/ 2501264 h 2612594"/>
                <a:gd name="connsiteX77" fmla="*/ 806932 w 2647519"/>
                <a:gd name="connsiteY77" fmla="*/ 2488882 h 2612594"/>
                <a:gd name="connsiteX78" fmla="*/ 776452 w 2647519"/>
                <a:gd name="connsiteY78" fmla="*/ 2475547 h 2612594"/>
                <a:gd name="connsiteX79" fmla="*/ 752640 w 2647519"/>
                <a:gd name="connsiteY79" fmla="*/ 2463164 h 2612594"/>
                <a:gd name="connsiteX80" fmla="*/ 737400 w 2647519"/>
                <a:gd name="connsiteY80" fmla="*/ 2450782 h 2612594"/>
                <a:gd name="connsiteX81" fmla="*/ 782168 w 2647519"/>
                <a:gd name="connsiteY81" fmla="*/ 2426970 h 2612594"/>
                <a:gd name="connsiteX82" fmla="*/ 834555 w 2647519"/>
                <a:gd name="connsiteY82" fmla="*/ 2453640 h 2612594"/>
                <a:gd name="connsiteX83" fmla="*/ 827888 w 2647519"/>
                <a:gd name="connsiteY83" fmla="*/ 2457450 h 2612594"/>
                <a:gd name="connsiteX84" fmla="*/ 766928 w 2647519"/>
                <a:gd name="connsiteY84" fmla="*/ 2427922 h 2612594"/>
                <a:gd name="connsiteX85" fmla="*/ 782168 w 2647519"/>
                <a:gd name="connsiteY85" fmla="*/ 2426970 h 2612594"/>
                <a:gd name="connsiteX86" fmla="*/ 588810 w 2647519"/>
                <a:gd name="connsiteY86" fmla="*/ 2362200 h 2612594"/>
                <a:gd name="connsiteX87" fmla="*/ 653580 w 2647519"/>
                <a:gd name="connsiteY87" fmla="*/ 2398395 h 2612594"/>
                <a:gd name="connsiteX88" fmla="*/ 666915 w 2647519"/>
                <a:gd name="connsiteY88" fmla="*/ 2413635 h 2612594"/>
                <a:gd name="connsiteX89" fmla="*/ 636435 w 2647519"/>
                <a:gd name="connsiteY89" fmla="*/ 2397442 h 2612594"/>
                <a:gd name="connsiteX90" fmla="*/ 613575 w 2647519"/>
                <a:gd name="connsiteY90" fmla="*/ 2383155 h 2612594"/>
                <a:gd name="connsiteX91" fmla="*/ 588810 w 2647519"/>
                <a:gd name="connsiteY91" fmla="*/ 2362200 h 2612594"/>
                <a:gd name="connsiteX92" fmla="*/ 702387 w 2647519"/>
                <a:gd name="connsiteY92" fmla="*/ 2337759 h 2612594"/>
                <a:gd name="connsiteX93" fmla="*/ 702396 w 2647519"/>
                <a:gd name="connsiteY93" fmla="*/ 2338030 h 2612594"/>
                <a:gd name="connsiteX94" fmla="*/ 705613 w 2647519"/>
                <a:gd name="connsiteY94" fmla="*/ 2341923 h 2612594"/>
                <a:gd name="connsiteX95" fmla="*/ 705967 w 2647519"/>
                <a:gd name="connsiteY95" fmla="*/ 2340292 h 2612594"/>
                <a:gd name="connsiteX96" fmla="*/ 2093409 w 2647519"/>
                <a:gd name="connsiteY96" fmla="*/ 2275234 h 2612594"/>
                <a:gd name="connsiteX97" fmla="*/ 2089950 w 2647519"/>
                <a:gd name="connsiteY97" fmla="*/ 2275522 h 2612594"/>
                <a:gd name="connsiteX98" fmla="*/ 2032800 w 2647519"/>
                <a:gd name="connsiteY98" fmla="*/ 2316480 h 2612594"/>
                <a:gd name="connsiteX99" fmla="*/ 1976602 w 2647519"/>
                <a:gd name="connsiteY99" fmla="*/ 2346960 h 2612594"/>
                <a:gd name="connsiteX100" fmla="*/ 1936597 w 2647519"/>
                <a:gd name="connsiteY100" fmla="*/ 2370772 h 2612594"/>
                <a:gd name="connsiteX101" fmla="*/ 1914690 w 2647519"/>
                <a:gd name="connsiteY101" fmla="*/ 2380297 h 2612594"/>
                <a:gd name="connsiteX102" fmla="*/ 1891830 w 2647519"/>
                <a:gd name="connsiteY102" fmla="*/ 2389822 h 2612594"/>
                <a:gd name="connsiteX103" fmla="*/ 1864207 w 2647519"/>
                <a:gd name="connsiteY103" fmla="*/ 2404110 h 2612594"/>
                <a:gd name="connsiteX104" fmla="*/ 1843252 w 2647519"/>
                <a:gd name="connsiteY104" fmla="*/ 2416492 h 2612594"/>
                <a:gd name="connsiteX105" fmla="*/ 1812772 w 2647519"/>
                <a:gd name="connsiteY105" fmla="*/ 2428875 h 2612594"/>
                <a:gd name="connsiteX106" fmla="*/ 1781340 w 2647519"/>
                <a:gd name="connsiteY106" fmla="*/ 2440305 h 2612594"/>
                <a:gd name="connsiteX107" fmla="*/ 1772767 w 2647519"/>
                <a:gd name="connsiteY107" fmla="*/ 2448877 h 2612594"/>
                <a:gd name="connsiteX108" fmla="*/ 1759432 w 2647519"/>
                <a:gd name="connsiteY108" fmla="*/ 2453640 h 2612594"/>
                <a:gd name="connsiteX109" fmla="*/ 1726095 w 2647519"/>
                <a:gd name="connsiteY109" fmla="*/ 2459355 h 2612594"/>
                <a:gd name="connsiteX110" fmla="*/ 1683232 w 2647519"/>
                <a:gd name="connsiteY110" fmla="*/ 2472690 h 2612594"/>
                <a:gd name="connsiteX111" fmla="*/ 1644180 w 2647519"/>
                <a:gd name="connsiteY111" fmla="*/ 2485072 h 2612594"/>
                <a:gd name="connsiteX112" fmla="*/ 1601317 w 2647519"/>
                <a:gd name="connsiteY112" fmla="*/ 2497455 h 2612594"/>
                <a:gd name="connsiteX113" fmla="*/ 1547977 w 2647519"/>
                <a:gd name="connsiteY113" fmla="*/ 2510790 h 2612594"/>
                <a:gd name="connsiteX114" fmla="*/ 1472730 w 2647519"/>
                <a:gd name="connsiteY114" fmla="*/ 2523172 h 2612594"/>
                <a:gd name="connsiteX115" fmla="*/ 1470825 w 2647519"/>
                <a:gd name="connsiteY115" fmla="*/ 2526030 h 2612594"/>
                <a:gd name="connsiteX116" fmla="*/ 1434645 w 2647519"/>
                <a:gd name="connsiteY116" fmla="*/ 2535075 h 2612594"/>
                <a:gd name="connsiteX117" fmla="*/ 1435583 w 2647519"/>
                <a:gd name="connsiteY117" fmla="*/ 2535555 h 2612594"/>
                <a:gd name="connsiteX118" fmla="*/ 1475761 w 2647519"/>
                <a:gd name="connsiteY118" fmla="*/ 2525510 h 2612594"/>
                <a:gd name="connsiteX119" fmla="*/ 1476540 w 2647519"/>
                <a:gd name="connsiteY119" fmla="*/ 2523172 h 2612594"/>
                <a:gd name="connsiteX120" fmla="*/ 1551788 w 2647519"/>
                <a:gd name="connsiteY120" fmla="*/ 2510790 h 2612594"/>
                <a:gd name="connsiteX121" fmla="*/ 1605128 w 2647519"/>
                <a:gd name="connsiteY121" fmla="*/ 2497455 h 2612594"/>
                <a:gd name="connsiteX122" fmla="*/ 1647990 w 2647519"/>
                <a:gd name="connsiteY122" fmla="*/ 2485072 h 2612594"/>
                <a:gd name="connsiteX123" fmla="*/ 1687043 w 2647519"/>
                <a:gd name="connsiteY123" fmla="*/ 2472690 h 2612594"/>
                <a:gd name="connsiteX124" fmla="*/ 1729905 w 2647519"/>
                <a:gd name="connsiteY124" fmla="*/ 2459355 h 2612594"/>
                <a:gd name="connsiteX125" fmla="*/ 1763243 w 2647519"/>
                <a:gd name="connsiteY125" fmla="*/ 2453640 h 2612594"/>
                <a:gd name="connsiteX126" fmla="*/ 1740675 w 2647519"/>
                <a:gd name="connsiteY126" fmla="*/ 2467181 h 2612594"/>
                <a:gd name="connsiteX127" fmla="*/ 1741335 w 2647519"/>
                <a:gd name="connsiteY127" fmla="*/ 2466975 h 2612594"/>
                <a:gd name="connsiteX128" fmla="*/ 1765148 w 2647519"/>
                <a:gd name="connsiteY128" fmla="*/ 2452687 h 2612594"/>
                <a:gd name="connsiteX129" fmla="*/ 1778483 w 2647519"/>
                <a:gd name="connsiteY129" fmla="*/ 2447925 h 2612594"/>
                <a:gd name="connsiteX130" fmla="*/ 1779371 w 2647519"/>
                <a:gd name="connsiteY130" fmla="*/ 2447679 h 2612594"/>
                <a:gd name="connsiteX131" fmla="*/ 1785150 w 2647519"/>
                <a:gd name="connsiteY131" fmla="*/ 2441257 h 2612594"/>
                <a:gd name="connsiteX132" fmla="*/ 1816583 w 2647519"/>
                <a:gd name="connsiteY132" fmla="*/ 2429827 h 2612594"/>
                <a:gd name="connsiteX133" fmla="*/ 1847063 w 2647519"/>
                <a:gd name="connsiteY133" fmla="*/ 2417445 h 2612594"/>
                <a:gd name="connsiteX134" fmla="*/ 1868018 w 2647519"/>
                <a:gd name="connsiteY134" fmla="*/ 2405062 h 2612594"/>
                <a:gd name="connsiteX135" fmla="*/ 1895640 w 2647519"/>
                <a:gd name="connsiteY135" fmla="*/ 2390775 h 2612594"/>
                <a:gd name="connsiteX136" fmla="*/ 1918500 w 2647519"/>
                <a:gd name="connsiteY136" fmla="*/ 2381250 h 2612594"/>
                <a:gd name="connsiteX137" fmla="*/ 1934176 w 2647519"/>
                <a:gd name="connsiteY137" fmla="*/ 2374435 h 2612594"/>
                <a:gd name="connsiteX138" fmla="*/ 1942313 w 2647519"/>
                <a:gd name="connsiteY138" fmla="*/ 2368867 h 2612594"/>
                <a:gd name="connsiteX139" fmla="*/ 1982318 w 2647519"/>
                <a:gd name="connsiteY139" fmla="*/ 2345055 h 2612594"/>
                <a:gd name="connsiteX140" fmla="*/ 2038515 w 2647519"/>
                <a:gd name="connsiteY140" fmla="*/ 2314575 h 2612594"/>
                <a:gd name="connsiteX141" fmla="*/ 460060 w 2647519"/>
                <a:gd name="connsiteY141" fmla="*/ 2262062 h 2612594"/>
                <a:gd name="connsiteX142" fmla="*/ 463676 w 2647519"/>
                <a:gd name="connsiteY142" fmla="*/ 2265164 h 2612594"/>
                <a:gd name="connsiteX143" fmla="*/ 464910 w 2647519"/>
                <a:gd name="connsiteY143" fmla="*/ 2265793 h 2612594"/>
                <a:gd name="connsiteX144" fmla="*/ 2099801 w 2647519"/>
                <a:gd name="connsiteY144" fmla="*/ 2237197 h 2612594"/>
                <a:gd name="connsiteX145" fmla="*/ 2099475 w 2647519"/>
                <a:gd name="connsiteY145" fmla="*/ 2237422 h 2612594"/>
                <a:gd name="connsiteX146" fmla="*/ 2099475 w 2647519"/>
                <a:gd name="connsiteY146" fmla="*/ 2237694 h 2612594"/>
                <a:gd name="connsiteX147" fmla="*/ 2100989 w 2647519"/>
                <a:gd name="connsiteY147" fmla="*/ 2237910 h 2612594"/>
                <a:gd name="connsiteX148" fmla="*/ 2101380 w 2647519"/>
                <a:gd name="connsiteY148" fmla="*/ 2237422 h 2612594"/>
                <a:gd name="connsiteX149" fmla="*/ 2120379 w 2647519"/>
                <a:gd name="connsiteY149" fmla="*/ 2222979 h 2612594"/>
                <a:gd name="connsiteX150" fmla="*/ 2114756 w 2647519"/>
                <a:gd name="connsiteY150" fmla="*/ 2226864 h 2612594"/>
                <a:gd name="connsiteX151" fmla="*/ 2113762 w 2647519"/>
                <a:gd name="connsiteY151" fmla="*/ 2227897 h 2612594"/>
                <a:gd name="connsiteX152" fmla="*/ 2117618 w 2647519"/>
                <a:gd name="connsiteY152" fmla="*/ 2225429 h 2612594"/>
                <a:gd name="connsiteX153" fmla="*/ 382287 w 2647519"/>
                <a:gd name="connsiteY153" fmla="*/ 2175002 h 2612594"/>
                <a:gd name="connsiteX154" fmla="*/ 418259 w 2647519"/>
                <a:gd name="connsiteY154" fmla="*/ 2217355 h 2612594"/>
                <a:gd name="connsiteX155" fmla="*/ 389737 w 2647519"/>
                <a:gd name="connsiteY155" fmla="*/ 2183129 h 2612594"/>
                <a:gd name="connsiteX156" fmla="*/ 2187820 w 2647519"/>
                <a:gd name="connsiteY156" fmla="*/ 2174974 h 2612594"/>
                <a:gd name="connsiteX157" fmla="*/ 2187735 w 2647519"/>
                <a:gd name="connsiteY157" fmla="*/ 2175004 h 2612594"/>
                <a:gd name="connsiteX158" fmla="*/ 2187105 w 2647519"/>
                <a:gd name="connsiteY158" fmla="*/ 2179320 h 2612594"/>
                <a:gd name="connsiteX159" fmla="*/ 2171865 w 2647519"/>
                <a:gd name="connsiteY159" fmla="*/ 2196465 h 2612594"/>
                <a:gd name="connsiteX160" fmla="*/ 2153767 w 2647519"/>
                <a:gd name="connsiteY160" fmla="*/ 2216467 h 2612594"/>
                <a:gd name="connsiteX161" fmla="*/ 2154858 w 2647519"/>
                <a:gd name="connsiteY161" fmla="*/ 2216215 h 2612594"/>
                <a:gd name="connsiteX162" fmla="*/ 2171865 w 2647519"/>
                <a:gd name="connsiteY162" fmla="*/ 2197417 h 2612594"/>
                <a:gd name="connsiteX163" fmla="*/ 2187105 w 2647519"/>
                <a:gd name="connsiteY163" fmla="*/ 2180272 h 2612594"/>
                <a:gd name="connsiteX164" fmla="*/ 2187820 w 2647519"/>
                <a:gd name="connsiteY164" fmla="*/ 2174974 h 2612594"/>
                <a:gd name="connsiteX165" fmla="*/ 475386 w 2647519"/>
                <a:gd name="connsiteY165" fmla="*/ 2153526 h 2612594"/>
                <a:gd name="connsiteX166" fmla="*/ 477272 w 2647519"/>
                <a:gd name="connsiteY166" fmla="*/ 2155821 h 2612594"/>
                <a:gd name="connsiteX167" fmla="*/ 477367 w 2647519"/>
                <a:gd name="connsiteY167" fmla="*/ 2155507 h 2612594"/>
                <a:gd name="connsiteX168" fmla="*/ 334493 w 2647519"/>
                <a:gd name="connsiteY168" fmla="*/ 2131694 h 2612594"/>
                <a:gd name="connsiteX169" fmla="*/ 359258 w 2647519"/>
                <a:gd name="connsiteY169" fmla="*/ 2147887 h 2612594"/>
                <a:gd name="connsiteX170" fmla="*/ 360474 w 2647519"/>
                <a:gd name="connsiteY170" fmla="*/ 2149319 h 2612594"/>
                <a:gd name="connsiteX171" fmla="*/ 371759 w 2647519"/>
                <a:gd name="connsiteY171" fmla="*/ 2151816 h 2612594"/>
                <a:gd name="connsiteX172" fmla="*/ 397357 w 2647519"/>
                <a:gd name="connsiteY172" fmla="*/ 2175509 h 2612594"/>
                <a:gd name="connsiteX173" fmla="*/ 432600 w 2647519"/>
                <a:gd name="connsiteY173" fmla="*/ 2204084 h 2612594"/>
                <a:gd name="connsiteX174" fmla="*/ 447840 w 2647519"/>
                <a:gd name="connsiteY174" fmla="*/ 2225039 h 2612594"/>
                <a:gd name="connsiteX175" fmla="*/ 456412 w 2647519"/>
                <a:gd name="connsiteY175" fmla="*/ 2235517 h 2612594"/>
                <a:gd name="connsiteX176" fmla="*/ 492607 w 2647519"/>
                <a:gd name="connsiteY176" fmla="*/ 2265997 h 2612594"/>
                <a:gd name="connsiteX177" fmla="*/ 482130 w 2647519"/>
                <a:gd name="connsiteY177" fmla="*/ 2274569 h 2612594"/>
                <a:gd name="connsiteX178" fmla="*/ 448422 w 2647519"/>
                <a:gd name="connsiteY178" fmla="*/ 2237115 h 2612594"/>
                <a:gd name="connsiteX179" fmla="*/ 446888 w 2647519"/>
                <a:gd name="connsiteY179" fmla="*/ 2237422 h 2612594"/>
                <a:gd name="connsiteX180" fmla="*/ 446888 w 2647519"/>
                <a:gd name="connsiteY180" fmla="*/ 2237422 h 2612594"/>
                <a:gd name="connsiteX181" fmla="*/ 478787 w 2647519"/>
                <a:gd name="connsiteY181" fmla="*/ 2272865 h 2612594"/>
                <a:gd name="connsiteX182" fmla="*/ 482130 w 2647519"/>
                <a:gd name="connsiteY182" fmla="*/ 2274569 h 2612594"/>
                <a:gd name="connsiteX183" fmla="*/ 492608 w 2647519"/>
                <a:gd name="connsiteY183" fmla="*/ 2265997 h 2612594"/>
                <a:gd name="connsiteX184" fmla="*/ 583095 w 2647519"/>
                <a:gd name="connsiteY184" fmla="*/ 2337434 h 2612594"/>
                <a:gd name="connsiteX185" fmla="*/ 564998 w 2647519"/>
                <a:gd name="connsiteY185" fmla="*/ 2343149 h 2612594"/>
                <a:gd name="connsiteX186" fmla="*/ 571665 w 2647519"/>
                <a:gd name="connsiteY186" fmla="*/ 2347912 h 2612594"/>
                <a:gd name="connsiteX187" fmla="*/ 544995 w 2647519"/>
                <a:gd name="connsiteY187" fmla="*/ 2348864 h 2612594"/>
                <a:gd name="connsiteX188" fmla="*/ 527850 w 2647519"/>
                <a:gd name="connsiteY188" fmla="*/ 2337434 h 2612594"/>
                <a:gd name="connsiteX189" fmla="*/ 511658 w 2647519"/>
                <a:gd name="connsiteY189" fmla="*/ 2325052 h 2612594"/>
                <a:gd name="connsiteX190" fmla="*/ 471653 w 2647519"/>
                <a:gd name="connsiteY190" fmla="*/ 2291714 h 2612594"/>
                <a:gd name="connsiteX191" fmla="*/ 434505 w 2647519"/>
                <a:gd name="connsiteY191" fmla="*/ 2258377 h 2612594"/>
                <a:gd name="connsiteX192" fmla="*/ 400215 w 2647519"/>
                <a:gd name="connsiteY192" fmla="*/ 2225039 h 2612594"/>
                <a:gd name="connsiteX193" fmla="*/ 384023 w 2647519"/>
                <a:gd name="connsiteY193" fmla="*/ 2208847 h 2612594"/>
                <a:gd name="connsiteX194" fmla="*/ 368783 w 2647519"/>
                <a:gd name="connsiteY194" fmla="*/ 2191702 h 2612594"/>
                <a:gd name="connsiteX195" fmla="*/ 374498 w 2647519"/>
                <a:gd name="connsiteY195" fmla="*/ 2184082 h 2612594"/>
                <a:gd name="connsiteX196" fmla="*/ 393548 w 2647519"/>
                <a:gd name="connsiteY196" fmla="*/ 2201227 h 2612594"/>
                <a:gd name="connsiteX197" fmla="*/ 414503 w 2647519"/>
                <a:gd name="connsiteY197" fmla="*/ 2217419 h 2612594"/>
                <a:gd name="connsiteX198" fmla="*/ 440220 w 2647519"/>
                <a:gd name="connsiteY198" fmla="*/ 2245042 h 2612594"/>
                <a:gd name="connsiteX199" fmla="*/ 442406 w 2647519"/>
                <a:gd name="connsiteY199" fmla="*/ 2246917 h 2612594"/>
                <a:gd name="connsiteX200" fmla="*/ 414503 w 2647519"/>
                <a:gd name="connsiteY200" fmla="*/ 2217419 h 2612594"/>
                <a:gd name="connsiteX201" fmla="*/ 394500 w 2647519"/>
                <a:gd name="connsiteY201" fmla="*/ 2201227 h 2612594"/>
                <a:gd name="connsiteX202" fmla="*/ 375450 w 2647519"/>
                <a:gd name="connsiteY202" fmla="*/ 2184082 h 2612594"/>
                <a:gd name="connsiteX203" fmla="*/ 354495 w 2647519"/>
                <a:gd name="connsiteY203" fmla="*/ 2158364 h 2612594"/>
                <a:gd name="connsiteX204" fmla="*/ 334493 w 2647519"/>
                <a:gd name="connsiteY204" fmla="*/ 2131694 h 2612594"/>
                <a:gd name="connsiteX205" fmla="*/ 2432850 w 2647519"/>
                <a:gd name="connsiteY205" fmla="*/ 1980247 h 2612594"/>
                <a:gd name="connsiteX206" fmla="*/ 2432367 w 2647519"/>
                <a:gd name="connsiteY206" fmla="*/ 1980454 h 2612594"/>
                <a:gd name="connsiteX207" fmla="*/ 2421963 w 2647519"/>
                <a:gd name="connsiteY207" fmla="*/ 2005422 h 2612594"/>
                <a:gd name="connsiteX208" fmla="*/ 2422850 w 2647519"/>
                <a:gd name="connsiteY208" fmla="*/ 1860918 h 2612594"/>
                <a:gd name="connsiteX209" fmla="*/ 2397608 w 2647519"/>
                <a:gd name="connsiteY209" fmla="*/ 1897379 h 2612594"/>
                <a:gd name="connsiteX210" fmla="*/ 2385225 w 2647519"/>
                <a:gd name="connsiteY210" fmla="*/ 1920239 h 2612594"/>
                <a:gd name="connsiteX211" fmla="*/ 2372843 w 2647519"/>
                <a:gd name="connsiteY211" fmla="*/ 1941194 h 2612594"/>
                <a:gd name="connsiteX212" fmla="*/ 2343315 w 2647519"/>
                <a:gd name="connsiteY212" fmla="*/ 1980247 h 2612594"/>
                <a:gd name="connsiteX213" fmla="*/ 2317598 w 2647519"/>
                <a:gd name="connsiteY213" fmla="*/ 2019299 h 2612594"/>
                <a:gd name="connsiteX214" fmla="*/ 2294738 w 2647519"/>
                <a:gd name="connsiteY214" fmla="*/ 2050732 h 2612594"/>
                <a:gd name="connsiteX215" fmla="*/ 2292831 w 2647519"/>
                <a:gd name="connsiteY215" fmla="*/ 2051897 h 2612594"/>
                <a:gd name="connsiteX216" fmla="*/ 2291271 w 2647519"/>
                <a:gd name="connsiteY216" fmla="*/ 2054208 h 2612594"/>
                <a:gd name="connsiteX217" fmla="*/ 2293785 w 2647519"/>
                <a:gd name="connsiteY217" fmla="*/ 2052637 h 2612594"/>
                <a:gd name="connsiteX218" fmla="*/ 2316645 w 2647519"/>
                <a:gd name="connsiteY218" fmla="*/ 2021205 h 2612594"/>
                <a:gd name="connsiteX219" fmla="*/ 2342363 w 2647519"/>
                <a:gd name="connsiteY219" fmla="*/ 1982152 h 2612594"/>
                <a:gd name="connsiteX220" fmla="*/ 2371890 w 2647519"/>
                <a:gd name="connsiteY220" fmla="*/ 1943100 h 2612594"/>
                <a:gd name="connsiteX221" fmla="*/ 2384273 w 2647519"/>
                <a:gd name="connsiteY221" fmla="*/ 1922145 h 2612594"/>
                <a:gd name="connsiteX222" fmla="*/ 2396655 w 2647519"/>
                <a:gd name="connsiteY222" fmla="*/ 1899285 h 2612594"/>
                <a:gd name="connsiteX223" fmla="*/ 2422373 w 2647519"/>
                <a:gd name="connsiteY223" fmla="*/ 1862137 h 2612594"/>
                <a:gd name="connsiteX224" fmla="*/ 2498930 w 2647519"/>
                <a:gd name="connsiteY224" fmla="*/ 1857612 h 2612594"/>
                <a:gd name="connsiteX225" fmla="*/ 2490953 w 2647519"/>
                <a:gd name="connsiteY225" fmla="*/ 1875472 h 2612594"/>
                <a:gd name="connsiteX226" fmla="*/ 2473808 w 2647519"/>
                <a:gd name="connsiteY226" fmla="*/ 1909762 h 2612594"/>
                <a:gd name="connsiteX227" fmla="*/ 2490953 w 2647519"/>
                <a:gd name="connsiteY227" fmla="*/ 1875472 h 2612594"/>
                <a:gd name="connsiteX228" fmla="*/ 2498930 w 2647519"/>
                <a:gd name="connsiteY228" fmla="*/ 1857612 h 2612594"/>
                <a:gd name="connsiteX229" fmla="*/ 2521433 w 2647519"/>
                <a:gd name="connsiteY229" fmla="*/ 1847850 h 2612594"/>
                <a:gd name="connsiteX230" fmla="*/ 2509050 w 2647519"/>
                <a:gd name="connsiteY230" fmla="*/ 1884997 h 2612594"/>
                <a:gd name="connsiteX231" fmla="*/ 2487143 w 2647519"/>
                <a:gd name="connsiteY231" fmla="*/ 1925002 h 2612594"/>
                <a:gd name="connsiteX232" fmla="*/ 2465235 w 2647519"/>
                <a:gd name="connsiteY232" fmla="*/ 1965960 h 2612594"/>
                <a:gd name="connsiteX233" fmla="*/ 2445233 w 2647519"/>
                <a:gd name="connsiteY233" fmla="*/ 1991677 h 2612594"/>
                <a:gd name="connsiteX234" fmla="*/ 2458568 w 2647519"/>
                <a:gd name="connsiteY234" fmla="*/ 1965007 h 2612594"/>
                <a:gd name="connsiteX235" fmla="*/ 2469998 w 2647519"/>
                <a:gd name="connsiteY235" fmla="*/ 1938337 h 2612594"/>
                <a:gd name="connsiteX236" fmla="*/ 2478570 w 2647519"/>
                <a:gd name="connsiteY236" fmla="*/ 1924050 h 2612594"/>
                <a:gd name="connsiteX237" fmla="*/ 2490000 w 2647519"/>
                <a:gd name="connsiteY237" fmla="*/ 1905000 h 2612594"/>
                <a:gd name="connsiteX238" fmla="*/ 2500478 w 2647519"/>
                <a:gd name="connsiteY238" fmla="*/ 1885950 h 2612594"/>
                <a:gd name="connsiteX239" fmla="*/ 2521433 w 2647519"/>
                <a:gd name="connsiteY239" fmla="*/ 1847850 h 2612594"/>
                <a:gd name="connsiteX240" fmla="*/ 2459780 w 2647519"/>
                <a:gd name="connsiteY240" fmla="*/ 1766202 h 2612594"/>
                <a:gd name="connsiteX241" fmla="*/ 2436660 w 2647519"/>
                <a:gd name="connsiteY241" fmla="*/ 1806892 h 2612594"/>
                <a:gd name="connsiteX242" fmla="*/ 2436235 w 2647519"/>
                <a:gd name="connsiteY242" fmla="*/ 1807870 h 2612594"/>
                <a:gd name="connsiteX243" fmla="*/ 2459520 w 2647519"/>
                <a:gd name="connsiteY243" fmla="*/ 1766887 h 2612594"/>
                <a:gd name="connsiteX244" fmla="*/ 2472460 w 2647519"/>
                <a:gd name="connsiteY244" fmla="*/ 1674043 h 2612594"/>
                <a:gd name="connsiteX245" fmla="*/ 2444672 w 2647519"/>
                <a:gd name="connsiteY245" fmla="*/ 1749965 h 2612594"/>
                <a:gd name="connsiteX246" fmla="*/ 2386218 w 2647519"/>
                <a:gd name="connsiteY246" fmla="*/ 1869449 h 2612594"/>
                <a:gd name="connsiteX247" fmla="*/ 2377659 w 2647519"/>
                <a:gd name="connsiteY247" fmla="*/ 1882980 h 2612594"/>
                <a:gd name="connsiteX248" fmla="*/ 2377605 w 2647519"/>
                <a:gd name="connsiteY248" fmla="*/ 1883092 h 2612594"/>
                <a:gd name="connsiteX249" fmla="*/ 2357602 w 2647519"/>
                <a:gd name="connsiteY249" fmla="*/ 1917382 h 2612594"/>
                <a:gd name="connsiteX250" fmla="*/ 2337600 w 2647519"/>
                <a:gd name="connsiteY250" fmla="*/ 1954530 h 2612594"/>
                <a:gd name="connsiteX251" fmla="*/ 2314740 w 2647519"/>
                <a:gd name="connsiteY251" fmla="*/ 1983105 h 2612594"/>
                <a:gd name="connsiteX252" fmla="*/ 2295690 w 2647519"/>
                <a:gd name="connsiteY252" fmla="*/ 2015490 h 2612594"/>
                <a:gd name="connsiteX253" fmla="*/ 2183295 w 2647519"/>
                <a:gd name="connsiteY253" fmla="*/ 2142172 h 2612594"/>
                <a:gd name="connsiteX254" fmla="*/ 2146147 w 2647519"/>
                <a:gd name="connsiteY254" fmla="*/ 2173605 h 2612594"/>
                <a:gd name="connsiteX255" fmla="*/ 2142583 w 2647519"/>
                <a:gd name="connsiteY255" fmla="*/ 2176314 h 2612594"/>
                <a:gd name="connsiteX256" fmla="*/ 2141045 w 2647519"/>
                <a:gd name="connsiteY256" fmla="*/ 2177871 h 2612594"/>
                <a:gd name="connsiteX257" fmla="*/ 2125512 w 2647519"/>
                <a:gd name="connsiteY257" fmla="*/ 2190534 h 2612594"/>
                <a:gd name="connsiteX258" fmla="*/ 2112810 w 2647519"/>
                <a:gd name="connsiteY258" fmla="*/ 2205037 h 2612594"/>
                <a:gd name="connsiteX259" fmla="*/ 2066137 w 2647519"/>
                <a:gd name="connsiteY259" fmla="*/ 2240280 h 2612594"/>
                <a:gd name="connsiteX260" fmla="*/ 2058824 w 2647519"/>
                <a:gd name="connsiteY260" fmla="*/ 2244899 h 2612594"/>
                <a:gd name="connsiteX261" fmla="*/ 2038960 w 2647519"/>
                <a:gd name="connsiteY261" fmla="*/ 2261093 h 2612594"/>
                <a:gd name="connsiteX262" fmla="*/ 2036091 w 2647519"/>
                <a:gd name="connsiteY262" fmla="*/ 2262956 h 2612594"/>
                <a:gd name="connsiteX263" fmla="*/ 2031847 w 2647519"/>
                <a:gd name="connsiteY263" fmla="*/ 2266950 h 2612594"/>
                <a:gd name="connsiteX264" fmla="*/ 1994700 w 2647519"/>
                <a:gd name="connsiteY264" fmla="*/ 2291715 h 2612594"/>
                <a:gd name="connsiteX265" fmla="*/ 1957552 w 2647519"/>
                <a:gd name="connsiteY265" fmla="*/ 2314575 h 2612594"/>
                <a:gd name="connsiteX266" fmla="*/ 1953301 w 2647519"/>
                <a:gd name="connsiteY266" fmla="*/ 2316730 h 2612594"/>
                <a:gd name="connsiteX267" fmla="*/ 1928148 w 2647519"/>
                <a:gd name="connsiteY267" fmla="*/ 2333067 h 2612594"/>
                <a:gd name="connsiteX268" fmla="*/ 1920350 w 2647519"/>
                <a:gd name="connsiteY268" fmla="*/ 2337000 h 2612594"/>
                <a:gd name="connsiteX269" fmla="*/ 1912785 w 2647519"/>
                <a:gd name="connsiteY269" fmla="*/ 2342197 h 2612594"/>
                <a:gd name="connsiteX270" fmla="*/ 1887067 w 2647519"/>
                <a:gd name="connsiteY270" fmla="*/ 2356485 h 2612594"/>
                <a:gd name="connsiteX271" fmla="*/ 1863039 w 2647519"/>
                <a:gd name="connsiteY271" fmla="*/ 2365908 h 2612594"/>
                <a:gd name="connsiteX272" fmla="*/ 1809482 w 2647519"/>
                <a:gd name="connsiteY272" fmla="*/ 2392922 h 2612594"/>
                <a:gd name="connsiteX273" fmla="*/ 1683836 w 2647519"/>
                <a:gd name="connsiteY273" fmla="*/ 2439784 h 2612594"/>
                <a:gd name="connsiteX274" fmla="*/ 1596280 w 2647519"/>
                <a:gd name="connsiteY274" fmla="*/ 2462297 h 2612594"/>
                <a:gd name="connsiteX275" fmla="*/ 1667040 w 2647519"/>
                <a:gd name="connsiteY275" fmla="*/ 2448877 h 2612594"/>
                <a:gd name="connsiteX276" fmla="*/ 1680375 w 2647519"/>
                <a:gd name="connsiteY276" fmla="*/ 2446019 h 2612594"/>
                <a:gd name="connsiteX277" fmla="*/ 1723237 w 2647519"/>
                <a:gd name="connsiteY277" fmla="*/ 2430779 h 2612594"/>
                <a:gd name="connsiteX278" fmla="*/ 1749907 w 2647519"/>
                <a:gd name="connsiteY278" fmla="*/ 2422207 h 2612594"/>
                <a:gd name="connsiteX279" fmla="*/ 1792770 w 2647519"/>
                <a:gd name="connsiteY279" fmla="*/ 2400299 h 2612594"/>
                <a:gd name="connsiteX280" fmla="*/ 1841347 w 2647519"/>
                <a:gd name="connsiteY280" fmla="*/ 2383154 h 2612594"/>
                <a:gd name="connsiteX281" fmla="*/ 1872470 w 2647519"/>
                <a:gd name="connsiteY281" fmla="*/ 2370949 h 2612594"/>
                <a:gd name="connsiteX282" fmla="*/ 1886115 w 2647519"/>
                <a:gd name="connsiteY282" fmla="*/ 2363152 h 2612594"/>
                <a:gd name="connsiteX283" fmla="*/ 1898496 w 2647519"/>
                <a:gd name="connsiteY283" fmla="*/ 2359343 h 2612594"/>
                <a:gd name="connsiteX284" fmla="*/ 1915642 w 2647519"/>
                <a:gd name="connsiteY284" fmla="*/ 2349817 h 2612594"/>
                <a:gd name="connsiteX285" fmla="*/ 1920147 w 2647519"/>
                <a:gd name="connsiteY285" fmla="*/ 2346686 h 2612594"/>
                <a:gd name="connsiteX286" fmla="*/ 1931835 w 2647519"/>
                <a:gd name="connsiteY286" fmla="*/ 2335530 h 2612594"/>
                <a:gd name="connsiteX287" fmla="*/ 1957552 w 2647519"/>
                <a:gd name="connsiteY287" fmla="*/ 2320290 h 2612594"/>
                <a:gd name="connsiteX288" fmla="*/ 1986810 w 2647519"/>
                <a:gd name="connsiteY288" fmla="*/ 2305948 h 2612594"/>
                <a:gd name="connsiteX289" fmla="*/ 1997557 w 2647519"/>
                <a:gd name="connsiteY289" fmla="*/ 2299334 h 2612594"/>
                <a:gd name="connsiteX290" fmla="*/ 2034705 w 2647519"/>
                <a:gd name="connsiteY290" fmla="*/ 2274569 h 2612594"/>
                <a:gd name="connsiteX291" fmla="*/ 2050897 w 2647519"/>
                <a:gd name="connsiteY291" fmla="*/ 2259329 h 2612594"/>
                <a:gd name="connsiteX292" fmla="*/ 2068995 w 2647519"/>
                <a:gd name="connsiteY292" fmla="*/ 2247899 h 2612594"/>
                <a:gd name="connsiteX293" fmla="*/ 2115667 w 2647519"/>
                <a:gd name="connsiteY293" fmla="*/ 2212657 h 2612594"/>
                <a:gd name="connsiteX294" fmla="*/ 2149005 w 2647519"/>
                <a:gd name="connsiteY294" fmla="*/ 2181224 h 2612594"/>
                <a:gd name="connsiteX295" fmla="*/ 2186152 w 2647519"/>
                <a:gd name="connsiteY295" fmla="*/ 2149792 h 2612594"/>
                <a:gd name="connsiteX296" fmla="*/ 2298547 w 2647519"/>
                <a:gd name="connsiteY296" fmla="*/ 2023109 h 2612594"/>
                <a:gd name="connsiteX297" fmla="*/ 2314015 w 2647519"/>
                <a:gd name="connsiteY297" fmla="*/ 1996814 h 2612594"/>
                <a:gd name="connsiteX298" fmla="*/ 2314740 w 2647519"/>
                <a:gd name="connsiteY298" fmla="*/ 1994534 h 2612594"/>
                <a:gd name="connsiteX299" fmla="*/ 2339505 w 2647519"/>
                <a:gd name="connsiteY299" fmla="*/ 1956434 h 2612594"/>
                <a:gd name="connsiteX300" fmla="*/ 2347125 w 2647519"/>
                <a:gd name="connsiteY300" fmla="*/ 1945004 h 2612594"/>
                <a:gd name="connsiteX301" fmla="*/ 2357257 w 2647519"/>
                <a:gd name="connsiteY301" fmla="*/ 1930951 h 2612594"/>
                <a:gd name="connsiteX302" fmla="*/ 2360460 w 2647519"/>
                <a:gd name="connsiteY302" fmla="*/ 1925002 h 2612594"/>
                <a:gd name="connsiteX303" fmla="*/ 2380462 w 2647519"/>
                <a:gd name="connsiteY303" fmla="*/ 1890712 h 2612594"/>
                <a:gd name="connsiteX304" fmla="*/ 2419515 w 2647519"/>
                <a:gd name="connsiteY304" fmla="*/ 1809749 h 2612594"/>
                <a:gd name="connsiteX305" fmla="*/ 2457615 w 2647519"/>
                <a:gd name="connsiteY305" fmla="*/ 1723072 h 2612594"/>
                <a:gd name="connsiteX306" fmla="*/ 2468807 w 2647519"/>
                <a:gd name="connsiteY306" fmla="*/ 1687829 h 2612594"/>
                <a:gd name="connsiteX307" fmla="*/ 2576677 w 2647519"/>
                <a:gd name="connsiteY307" fmla="*/ 1589722 h 2612594"/>
                <a:gd name="connsiteX308" fmla="*/ 2573820 w 2647519"/>
                <a:gd name="connsiteY308" fmla="*/ 1591627 h 2612594"/>
                <a:gd name="connsiteX309" fmla="*/ 2573820 w 2647519"/>
                <a:gd name="connsiteY309" fmla="*/ 1591627 h 2612594"/>
                <a:gd name="connsiteX310" fmla="*/ 2585674 w 2647519"/>
                <a:gd name="connsiteY310" fmla="*/ 1533271 h 2612594"/>
                <a:gd name="connsiteX311" fmla="*/ 2585332 w 2647519"/>
                <a:gd name="connsiteY311" fmla="*/ 1534956 h 2612594"/>
                <a:gd name="connsiteX312" fmla="*/ 2588107 w 2647519"/>
                <a:gd name="connsiteY312" fmla="*/ 1538287 h 2612594"/>
                <a:gd name="connsiteX313" fmla="*/ 2596680 w 2647519"/>
                <a:gd name="connsiteY313" fmla="*/ 1547812 h 2612594"/>
                <a:gd name="connsiteX314" fmla="*/ 2602395 w 2647519"/>
                <a:gd name="connsiteY314" fmla="*/ 1544002 h 2612594"/>
                <a:gd name="connsiteX315" fmla="*/ 2602539 w 2647519"/>
                <a:gd name="connsiteY315" fmla="*/ 1543271 h 2612594"/>
                <a:gd name="connsiteX316" fmla="*/ 2598585 w 2647519"/>
                <a:gd name="connsiteY316" fmla="*/ 1545907 h 2612594"/>
                <a:gd name="connsiteX317" fmla="*/ 2589060 w 2647519"/>
                <a:gd name="connsiteY317" fmla="*/ 1537334 h 2612594"/>
                <a:gd name="connsiteX318" fmla="*/ 2577184 w 2647519"/>
                <a:gd name="connsiteY318" fmla="*/ 1425070 h 2612594"/>
                <a:gd name="connsiteX319" fmla="*/ 2576519 w 2647519"/>
                <a:gd name="connsiteY319" fmla="*/ 1425107 h 2612594"/>
                <a:gd name="connsiteX320" fmla="*/ 2575314 w 2647519"/>
                <a:gd name="connsiteY320" fmla="*/ 1425174 h 2612594"/>
                <a:gd name="connsiteX321" fmla="*/ 2575725 w 2647519"/>
                <a:gd name="connsiteY321" fmla="*/ 1429702 h 2612594"/>
                <a:gd name="connsiteX322" fmla="*/ 2574773 w 2647519"/>
                <a:gd name="connsiteY322" fmla="*/ 1453515 h 2612594"/>
                <a:gd name="connsiteX323" fmla="*/ 2570963 w 2647519"/>
                <a:gd name="connsiteY323" fmla="*/ 1467802 h 2612594"/>
                <a:gd name="connsiteX324" fmla="*/ 2548103 w 2647519"/>
                <a:gd name="connsiteY324" fmla="*/ 1503997 h 2612594"/>
                <a:gd name="connsiteX325" fmla="*/ 2542388 w 2647519"/>
                <a:gd name="connsiteY325" fmla="*/ 1535430 h 2612594"/>
                <a:gd name="connsiteX326" fmla="*/ 2536673 w 2647519"/>
                <a:gd name="connsiteY326" fmla="*/ 1545907 h 2612594"/>
                <a:gd name="connsiteX327" fmla="*/ 2527148 w 2647519"/>
                <a:gd name="connsiteY327" fmla="*/ 1591627 h 2612594"/>
                <a:gd name="connsiteX328" fmla="*/ 2516670 w 2647519"/>
                <a:gd name="connsiteY328" fmla="*/ 1627822 h 2612594"/>
                <a:gd name="connsiteX329" fmla="*/ 2505240 w 2647519"/>
                <a:gd name="connsiteY329" fmla="*/ 1663065 h 2612594"/>
                <a:gd name="connsiteX330" fmla="*/ 2498573 w 2647519"/>
                <a:gd name="connsiteY330" fmla="*/ 1690687 h 2612594"/>
                <a:gd name="connsiteX331" fmla="*/ 2490953 w 2647519"/>
                <a:gd name="connsiteY331" fmla="*/ 1719262 h 2612594"/>
                <a:gd name="connsiteX332" fmla="*/ 2497030 w 2647519"/>
                <a:gd name="connsiteY332" fmla="*/ 1709809 h 2612594"/>
                <a:gd name="connsiteX333" fmla="*/ 2502383 w 2647519"/>
                <a:gd name="connsiteY333" fmla="*/ 1689734 h 2612594"/>
                <a:gd name="connsiteX334" fmla="*/ 2507145 w 2647519"/>
                <a:gd name="connsiteY334" fmla="*/ 1661159 h 2612594"/>
                <a:gd name="connsiteX335" fmla="*/ 2518575 w 2647519"/>
                <a:gd name="connsiteY335" fmla="*/ 1625917 h 2612594"/>
                <a:gd name="connsiteX336" fmla="*/ 2529053 w 2647519"/>
                <a:gd name="connsiteY336" fmla="*/ 1589722 h 2612594"/>
                <a:gd name="connsiteX337" fmla="*/ 2538578 w 2647519"/>
                <a:gd name="connsiteY337" fmla="*/ 1544002 h 2612594"/>
                <a:gd name="connsiteX338" fmla="*/ 2544293 w 2647519"/>
                <a:gd name="connsiteY338" fmla="*/ 1533524 h 2612594"/>
                <a:gd name="connsiteX339" fmla="*/ 2550008 w 2647519"/>
                <a:gd name="connsiteY339" fmla="*/ 1502092 h 2612594"/>
                <a:gd name="connsiteX340" fmla="*/ 2572868 w 2647519"/>
                <a:gd name="connsiteY340" fmla="*/ 1465897 h 2612594"/>
                <a:gd name="connsiteX341" fmla="*/ 2557628 w 2647519"/>
                <a:gd name="connsiteY341" fmla="*/ 1539239 h 2612594"/>
                <a:gd name="connsiteX342" fmla="*/ 2546198 w 2647519"/>
                <a:gd name="connsiteY342" fmla="*/ 1600199 h 2612594"/>
                <a:gd name="connsiteX343" fmla="*/ 2520480 w 2647519"/>
                <a:gd name="connsiteY343" fmla="*/ 1678304 h 2612594"/>
                <a:gd name="connsiteX344" fmla="*/ 2515392 w 2647519"/>
                <a:gd name="connsiteY344" fmla="*/ 1686218 h 2612594"/>
                <a:gd name="connsiteX345" fmla="*/ 2513217 w 2647519"/>
                <a:gd name="connsiteY345" fmla="*/ 1698069 h 2612594"/>
                <a:gd name="connsiteX346" fmla="*/ 2506193 w 2647519"/>
                <a:gd name="connsiteY346" fmla="*/ 1718310 h 2612594"/>
                <a:gd name="connsiteX347" fmla="*/ 2479523 w 2647519"/>
                <a:gd name="connsiteY347" fmla="*/ 1776412 h 2612594"/>
                <a:gd name="connsiteX348" fmla="*/ 2467140 w 2647519"/>
                <a:gd name="connsiteY348" fmla="*/ 1806892 h 2612594"/>
                <a:gd name="connsiteX349" fmla="*/ 2459520 w 2647519"/>
                <a:gd name="connsiteY349" fmla="*/ 1823085 h 2612594"/>
                <a:gd name="connsiteX350" fmla="*/ 2449995 w 2647519"/>
                <a:gd name="connsiteY350" fmla="*/ 1840230 h 2612594"/>
                <a:gd name="connsiteX351" fmla="*/ 2424278 w 2647519"/>
                <a:gd name="connsiteY351" fmla="*/ 1885950 h 2612594"/>
                <a:gd name="connsiteX352" fmla="*/ 2396655 w 2647519"/>
                <a:gd name="connsiteY352" fmla="*/ 1930717 h 2612594"/>
                <a:gd name="connsiteX353" fmla="*/ 2361413 w 2647519"/>
                <a:gd name="connsiteY353" fmla="*/ 1990725 h 2612594"/>
                <a:gd name="connsiteX354" fmla="*/ 2322360 w 2647519"/>
                <a:gd name="connsiteY354" fmla="*/ 2049780 h 2612594"/>
                <a:gd name="connsiteX355" fmla="*/ 2296643 w 2647519"/>
                <a:gd name="connsiteY355" fmla="*/ 2083117 h 2612594"/>
                <a:gd name="connsiteX356" fmla="*/ 2269020 w 2647519"/>
                <a:gd name="connsiteY356" fmla="*/ 2115502 h 2612594"/>
                <a:gd name="connsiteX357" fmla="*/ 2259495 w 2647519"/>
                <a:gd name="connsiteY357" fmla="*/ 2128837 h 2612594"/>
                <a:gd name="connsiteX358" fmla="*/ 2249018 w 2647519"/>
                <a:gd name="connsiteY358" fmla="*/ 2142172 h 2612594"/>
                <a:gd name="connsiteX359" fmla="*/ 2232825 w 2647519"/>
                <a:gd name="connsiteY359" fmla="*/ 2155507 h 2612594"/>
                <a:gd name="connsiteX360" fmla="*/ 2206342 w 2647519"/>
                <a:gd name="connsiteY360" fmla="*/ 2184829 h 2612594"/>
                <a:gd name="connsiteX361" fmla="*/ 2207107 w 2647519"/>
                <a:gd name="connsiteY361" fmla="*/ 2187892 h 2612594"/>
                <a:gd name="connsiteX362" fmla="*/ 2179485 w 2647519"/>
                <a:gd name="connsiteY362" fmla="*/ 2216467 h 2612594"/>
                <a:gd name="connsiteX363" fmla="*/ 2149957 w 2647519"/>
                <a:gd name="connsiteY363" fmla="*/ 2237422 h 2612594"/>
                <a:gd name="connsiteX364" fmla="*/ 2126145 w 2647519"/>
                <a:gd name="connsiteY364" fmla="*/ 2256472 h 2612594"/>
                <a:gd name="connsiteX365" fmla="*/ 2103587 w 2647519"/>
                <a:gd name="connsiteY365" fmla="*/ 2272957 h 2612594"/>
                <a:gd name="connsiteX366" fmla="*/ 2107095 w 2647519"/>
                <a:gd name="connsiteY366" fmla="*/ 2272665 h 2612594"/>
                <a:gd name="connsiteX367" fmla="*/ 2131860 w 2647519"/>
                <a:gd name="connsiteY367" fmla="*/ 2254567 h 2612594"/>
                <a:gd name="connsiteX368" fmla="*/ 2155673 w 2647519"/>
                <a:gd name="connsiteY368" fmla="*/ 2235517 h 2612594"/>
                <a:gd name="connsiteX369" fmla="*/ 2185200 w 2647519"/>
                <a:gd name="connsiteY369" fmla="*/ 2214562 h 2612594"/>
                <a:gd name="connsiteX370" fmla="*/ 2212823 w 2647519"/>
                <a:gd name="connsiteY370" fmla="*/ 2185987 h 2612594"/>
                <a:gd name="connsiteX371" fmla="*/ 2211870 w 2647519"/>
                <a:gd name="connsiteY371" fmla="*/ 2182177 h 2612594"/>
                <a:gd name="connsiteX372" fmla="*/ 2238540 w 2647519"/>
                <a:gd name="connsiteY372" fmla="*/ 2152650 h 2612594"/>
                <a:gd name="connsiteX373" fmla="*/ 2254733 w 2647519"/>
                <a:gd name="connsiteY373" fmla="*/ 2139315 h 2612594"/>
                <a:gd name="connsiteX374" fmla="*/ 2265210 w 2647519"/>
                <a:gd name="connsiteY374" fmla="*/ 2125980 h 2612594"/>
                <a:gd name="connsiteX375" fmla="*/ 2274735 w 2647519"/>
                <a:gd name="connsiteY375" fmla="*/ 2112645 h 2612594"/>
                <a:gd name="connsiteX376" fmla="*/ 2302358 w 2647519"/>
                <a:gd name="connsiteY376" fmla="*/ 2080260 h 2612594"/>
                <a:gd name="connsiteX377" fmla="*/ 2328075 w 2647519"/>
                <a:gd name="connsiteY377" fmla="*/ 2046922 h 2612594"/>
                <a:gd name="connsiteX378" fmla="*/ 2367128 w 2647519"/>
                <a:gd name="connsiteY378" fmla="*/ 1987867 h 2612594"/>
                <a:gd name="connsiteX379" fmla="*/ 2402370 w 2647519"/>
                <a:gd name="connsiteY379" fmla="*/ 1927860 h 2612594"/>
                <a:gd name="connsiteX380" fmla="*/ 2429993 w 2647519"/>
                <a:gd name="connsiteY380" fmla="*/ 1883092 h 2612594"/>
                <a:gd name="connsiteX381" fmla="*/ 2455710 w 2647519"/>
                <a:gd name="connsiteY381" fmla="*/ 1837372 h 2612594"/>
                <a:gd name="connsiteX382" fmla="*/ 2465235 w 2647519"/>
                <a:gd name="connsiteY382" fmla="*/ 1820227 h 2612594"/>
                <a:gd name="connsiteX383" fmla="*/ 2472855 w 2647519"/>
                <a:gd name="connsiteY383" fmla="*/ 1804035 h 2612594"/>
                <a:gd name="connsiteX384" fmla="*/ 2485238 w 2647519"/>
                <a:gd name="connsiteY384" fmla="*/ 1773555 h 2612594"/>
                <a:gd name="connsiteX385" fmla="*/ 2511908 w 2647519"/>
                <a:gd name="connsiteY385" fmla="*/ 1715452 h 2612594"/>
                <a:gd name="connsiteX386" fmla="*/ 2522385 w 2647519"/>
                <a:gd name="connsiteY386" fmla="*/ 1676400 h 2612594"/>
                <a:gd name="connsiteX387" fmla="*/ 2548103 w 2647519"/>
                <a:gd name="connsiteY387" fmla="*/ 1598295 h 2612594"/>
                <a:gd name="connsiteX388" fmla="*/ 2559533 w 2647519"/>
                <a:gd name="connsiteY388" fmla="*/ 1537335 h 2612594"/>
                <a:gd name="connsiteX389" fmla="*/ 2574773 w 2647519"/>
                <a:gd name="connsiteY389" fmla="*/ 1463992 h 2612594"/>
                <a:gd name="connsiteX390" fmla="*/ 2578209 w 2647519"/>
                <a:gd name="connsiteY390" fmla="*/ 1451109 h 2612594"/>
                <a:gd name="connsiteX391" fmla="*/ 2575725 w 2647519"/>
                <a:gd name="connsiteY391" fmla="*/ 1450657 h 2612594"/>
                <a:gd name="connsiteX392" fmla="*/ 2576677 w 2647519"/>
                <a:gd name="connsiteY392" fmla="*/ 1426845 h 2612594"/>
                <a:gd name="connsiteX393" fmla="*/ 2597632 w 2647519"/>
                <a:gd name="connsiteY393" fmla="*/ 1404937 h 2612594"/>
                <a:gd name="connsiteX394" fmla="*/ 2586540 w 2647519"/>
                <a:gd name="connsiteY394" fmla="*/ 1451152 h 2612594"/>
                <a:gd name="connsiteX395" fmla="*/ 2586541 w 2647519"/>
                <a:gd name="connsiteY395" fmla="*/ 1451152 h 2612594"/>
                <a:gd name="connsiteX396" fmla="*/ 2597633 w 2647519"/>
                <a:gd name="connsiteY396" fmla="*/ 1404938 h 2612594"/>
                <a:gd name="connsiteX397" fmla="*/ 2606205 w 2647519"/>
                <a:gd name="connsiteY397" fmla="*/ 1395412 h 2612594"/>
                <a:gd name="connsiteX398" fmla="*/ 2600490 w 2647519"/>
                <a:gd name="connsiteY398" fmla="*/ 1407795 h 2612594"/>
                <a:gd name="connsiteX399" fmla="*/ 2600490 w 2647519"/>
                <a:gd name="connsiteY399" fmla="*/ 1407795 h 2612594"/>
                <a:gd name="connsiteX400" fmla="*/ 2599180 w 2647519"/>
                <a:gd name="connsiteY400" fmla="*/ 1433750 h 2612594"/>
                <a:gd name="connsiteX401" fmla="*/ 2598585 w 2647519"/>
                <a:gd name="connsiteY401" fmla="*/ 1458277 h 2612594"/>
                <a:gd name="connsiteX402" fmla="*/ 2589060 w 2647519"/>
                <a:gd name="connsiteY402" fmla="*/ 1487586 h 2612594"/>
                <a:gd name="connsiteX403" fmla="*/ 2589060 w 2647519"/>
                <a:gd name="connsiteY403" fmla="*/ 1490934 h 2612594"/>
                <a:gd name="connsiteX404" fmla="*/ 2600490 w 2647519"/>
                <a:gd name="connsiteY404" fmla="*/ 1458277 h 2612594"/>
                <a:gd name="connsiteX405" fmla="*/ 2602395 w 2647519"/>
                <a:gd name="connsiteY405" fmla="*/ 1407794 h 2612594"/>
                <a:gd name="connsiteX406" fmla="*/ 2606836 w 2647519"/>
                <a:gd name="connsiteY406" fmla="*/ 1398173 h 2612594"/>
                <a:gd name="connsiteX407" fmla="*/ 2565247 w 2647519"/>
                <a:gd name="connsiteY407" fmla="*/ 1354454 h 2612594"/>
                <a:gd name="connsiteX408" fmla="*/ 2559005 w 2647519"/>
                <a:gd name="connsiteY408" fmla="*/ 1369208 h 2612594"/>
                <a:gd name="connsiteX409" fmla="*/ 2556675 w 2647519"/>
                <a:gd name="connsiteY409" fmla="*/ 1390650 h 2612594"/>
                <a:gd name="connsiteX410" fmla="*/ 2553670 w 2647519"/>
                <a:gd name="connsiteY410" fmla="*/ 1380633 h 2612594"/>
                <a:gd name="connsiteX411" fmla="*/ 2552571 w 2647519"/>
                <a:gd name="connsiteY411" fmla="*/ 1382047 h 2612594"/>
                <a:gd name="connsiteX412" fmla="*/ 2555723 w 2647519"/>
                <a:gd name="connsiteY412" fmla="*/ 1392555 h 2612594"/>
                <a:gd name="connsiteX413" fmla="*/ 2553818 w 2647519"/>
                <a:gd name="connsiteY413" fmla="*/ 1407795 h 2612594"/>
                <a:gd name="connsiteX414" fmla="*/ 2557628 w 2647519"/>
                <a:gd name="connsiteY414" fmla="*/ 1420177 h 2612594"/>
                <a:gd name="connsiteX415" fmla="*/ 2560581 w 2647519"/>
                <a:gd name="connsiteY415" fmla="*/ 1420013 h 2612594"/>
                <a:gd name="connsiteX416" fmla="*/ 2558580 w 2647519"/>
                <a:gd name="connsiteY416" fmla="*/ 1413509 h 2612594"/>
                <a:gd name="connsiteX417" fmla="*/ 2560485 w 2647519"/>
                <a:gd name="connsiteY417" fmla="*/ 1398269 h 2612594"/>
                <a:gd name="connsiteX418" fmla="*/ 2565247 w 2647519"/>
                <a:gd name="connsiteY418" fmla="*/ 1354454 h 2612594"/>
                <a:gd name="connsiteX419" fmla="*/ 2645258 w 2647519"/>
                <a:gd name="connsiteY419" fmla="*/ 1328737 h 2612594"/>
                <a:gd name="connsiteX420" fmla="*/ 2647163 w 2647519"/>
                <a:gd name="connsiteY420" fmla="*/ 1329689 h 2612594"/>
                <a:gd name="connsiteX421" fmla="*/ 2646210 w 2647519"/>
                <a:gd name="connsiteY421" fmla="*/ 1369694 h 2612594"/>
                <a:gd name="connsiteX422" fmla="*/ 2647163 w 2647519"/>
                <a:gd name="connsiteY422" fmla="*/ 1397317 h 2612594"/>
                <a:gd name="connsiteX423" fmla="*/ 2644305 w 2647519"/>
                <a:gd name="connsiteY423" fmla="*/ 1447799 h 2612594"/>
                <a:gd name="connsiteX424" fmla="*/ 2641448 w 2647519"/>
                <a:gd name="connsiteY424" fmla="*/ 1476374 h 2612594"/>
                <a:gd name="connsiteX425" fmla="*/ 2632875 w 2647519"/>
                <a:gd name="connsiteY425" fmla="*/ 1518284 h 2612594"/>
                <a:gd name="connsiteX426" fmla="*/ 2630018 w 2647519"/>
                <a:gd name="connsiteY426" fmla="*/ 1553527 h 2612594"/>
                <a:gd name="connsiteX427" fmla="*/ 2615730 w 2647519"/>
                <a:gd name="connsiteY427" fmla="*/ 1618297 h 2612594"/>
                <a:gd name="connsiteX428" fmla="*/ 2602395 w 2647519"/>
                <a:gd name="connsiteY428" fmla="*/ 1674494 h 2612594"/>
                <a:gd name="connsiteX429" fmla="*/ 2578583 w 2647519"/>
                <a:gd name="connsiteY429" fmla="*/ 1684972 h 2612594"/>
                <a:gd name="connsiteX430" fmla="*/ 2580488 w 2647519"/>
                <a:gd name="connsiteY430" fmla="*/ 1679257 h 2612594"/>
                <a:gd name="connsiteX431" fmla="*/ 2584298 w 2647519"/>
                <a:gd name="connsiteY431" fmla="*/ 1639252 h 2612594"/>
                <a:gd name="connsiteX432" fmla="*/ 2598585 w 2647519"/>
                <a:gd name="connsiteY432" fmla="*/ 1597342 h 2612594"/>
                <a:gd name="connsiteX433" fmla="*/ 2610015 w 2647519"/>
                <a:gd name="connsiteY433" fmla="*/ 1590675 h 2612594"/>
                <a:gd name="connsiteX434" fmla="*/ 2610015 w 2647519"/>
                <a:gd name="connsiteY434" fmla="*/ 1590674 h 2612594"/>
                <a:gd name="connsiteX435" fmla="*/ 2622398 w 2647519"/>
                <a:gd name="connsiteY435" fmla="*/ 1518284 h 2612594"/>
                <a:gd name="connsiteX436" fmla="*/ 2629065 w 2647519"/>
                <a:gd name="connsiteY436" fmla="*/ 1483994 h 2612594"/>
                <a:gd name="connsiteX437" fmla="*/ 2634780 w 2647519"/>
                <a:gd name="connsiteY437" fmla="*/ 1448752 h 2612594"/>
                <a:gd name="connsiteX438" fmla="*/ 2639543 w 2647519"/>
                <a:gd name="connsiteY438" fmla="*/ 1415414 h 2612594"/>
                <a:gd name="connsiteX439" fmla="*/ 2641448 w 2647519"/>
                <a:gd name="connsiteY439" fmla="*/ 1383982 h 2612594"/>
                <a:gd name="connsiteX440" fmla="*/ 2642400 w 2647519"/>
                <a:gd name="connsiteY440" fmla="*/ 1357312 h 2612594"/>
                <a:gd name="connsiteX441" fmla="*/ 2644305 w 2647519"/>
                <a:gd name="connsiteY441" fmla="*/ 1343024 h 2612594"/>
                <a:gd name="connsiteX442" fmla="*/ 2645258 w 2647519"/>
                <a:gd name="connsiteY442" fmla="*/ 1328737 h 2612594"/>
                <a:gd name="connsiteX443" fmla="*/ 134151 w 2647519"/>
                <a:gd name="connsiteY443" fmla="*/ 887095 h 2612594"/>
                <a:gd name="connsiteX444" fmla="*/ 134625 w 2647519"/>
                <a:gd name="connsiteY444" fmla="*/ 887332 h 2612594"/>
                <a:gd name="connsiteX445" fmla="*/ 134670 w 2647519"/>
                <a:gd name="connsiteY445" fmla="*/ 887199 h 2612594"/>
                <a:gd name="connsiteX446" fmla="*/ 191618 w 2647519"/>
                <a:gd name="connsiteY446" fmla="*/ 750570 h 2612594"/>
                <a:gd name="connsiteX447" fmla="*/ 170663 w 2647519"/>
                <a:gd name="connsiteY447" fmla="*/ 789622 h 2612594"/>
                <a:gd name="connsiteX448" fmla="*/ 153518 w 2647519"/>
                <a:gd name="connsiteY448" fmla="*/ 803910 h 2612594"/>
                <a:gd name="connsiteX449" fmla="*/ 153477 w 2647519"/>
                <a:gd name="connsiteY449" fmla="*/ 804822 h 2612594"/>
                <a:gd name="connsiteX450" fmla="*/ 151819 w 2647519"/>
                <a:gd name="connsiteY450" fmla="*/ 841286 h 2612594"/>
                <a:gd name="connsiteX451" fmla="*/ 151866 w 2647519"/>
                <a:gd name="connsiteY451" fmla="*/ 841199 h 2612594"/>
                <a:gd name="connsiteX452" fmla="*/ 153518 w 2647519"/>
                <a:gd name="connsiteY452" fmla="*/ 804862 h 2612594"/>
                <a:gd name="connsiteX453" fmla="*/ 170663 w 2647519"/>
                <a:gd name="connsiteY453" fmla="*/ 790574 h 2612594"/>
                <a:gd name="connsiteX454" fmla="*/ 191618 w 2647519"/>
                <a:gd name="connsiteY454" fmla="*/ 751522 h 2612594"/>
                <a:gd name="connsiteX455" fmla="*/ 192332 w 2647519"/>
                <a:gd name="connsiteY455" fmla="*/ 751998 h 2612594"/>
                <a:gd name="connsiteX456" fmla="*/ 192689 w 2647519"/>
                <a:gd name="connsiteY456" fmla="*/ 751284 h 2612594"/>
                <a:gd name="connsiteX457" fmla="*/ 203047 w 2647519"/>
                <a:gd name="connsiteY457" fmla="*/ 667702 h 2612594"/>
                <a:gd name="connsiteX458" fmla="*/ 189712 w 2647519"/>
                <a:gd name="connsiteY458" fmla="*/ 677227 h 2612594"/>
                <a:gd name="connsiteX459" fmla="*/ 169710 w 2647519"/>
                <a:gd name="connsiteY459" fmla="*/ 719137 h 2612594"/>
                <a:gd name="connsiteX460" fmla="*/ 174286 w 2647519"/>
                <a:gd name="connsiteY460" fmla="*/ 722798 h 2612594"/>
                <a:gd name="connsiteX461" fmla="*/ 174435 w 2647519"/>
                <a:gd name="connsiteY461" fmla="*/ 722155 h 2612594"/>
                <a:gd name="connsiteX462" fmla="*/ 170663 w 2647519"/>
                <a:gd name="connsiteY462" fmla="*/ 719137 h 2612594"/>
                <a:gd name="connsiteX463" fmla="*/ 190665 w 2647519"/>
                <a:gd name="connsiteY463" fmla="*/ 677227 h 2612594"/>
                <a:gd name="connsiteX464" fmla="*/ 202473 w 2647519"/>
                <a:gd name="connsiteY464" fmla="*/ 668793 h 2612594"/>
                <a:gd name="connsiteX465" fmla="*/ 276390 w 2647519"/>
                <a:gd name="connsiteY465" fmla="*/ 613410 h 2612594"/>
                <a:gd name="connsiteX466" fmla="*/ 275187 w 2647519"/>
                <a:gd name="connsiteY466" fmla="*/ 614373 h 2612594"/>
                <a:gd name="connsiteX467" fmla="*/ 270080 w 2647519"/>
                <a:gd name="connsiteY467" fmla="*/ 634008 h 2612594"/>
                <a:gd name="connsiteX468" fmla="*/ 266865 w 2647519"/>
                <a:gd name="connsiteY468" fmla="*/ 643890 h 2612594"/>
                <a:gd name="connsiteX469" fmla="*/ 179235 w 2647519"/>
                <a:gd name="connsiteY469" fmla="*/ 803910 h 2612594"/>
                <a:gd name="connsiteX470" fmla="*/ 166852 w 2647519"/>
                <a:gd name="connsiteY470" fmla="*/ 842962 h 2612594"/>
                <a:gd name="connsiteX471" fmla="*/ 155422 w 2647519"/>
                <a:gd name="connsiteY471" fmla="*/ 882967 h 2612594"/>
                <a:gd name="connsiteX472" fmla="*/ 130657 w 2647519"/>
                <a:gd name="connsiteY472" fmla="*/ 966787 h 2612594"/>
                <a:gd name="connsiteX473" fmla="*/ 114465 w 2647519"/>
                <a:gd name="connsiteY473" fmla="*/ 1023937 h 2612594"/>
                <a:gd name="connsiteX474" fmla="*/ 106845 w 2647519"/>
                <a:gd name="connsiteY474" fmla="*/ 1066800 h 2612594"/>
                <a:gd name="connsiteX475" fmla="*/ 103035 w 2647519"/>
                <a:gd name="connsiteY475" fmla="*/ 1088707 h 2612594"/>
                <a:gd name="connsiteX476" fmla="*/ 100177 w 2647519"/>
                <a:gd name="connsiteY476" fmla="*/ 1110615 h 2612594"/>
                <a:gd name="connsiteX477" fmla="*/ 91605 w 2647519"/>
                <a:gd name="connsiteY477" fmla="*/ 1169670 h 2612594"/>
                <a:gd name="connsiteX478" fmla="*/ 88747 w 2647519"/>
                <a:gd name="connsiteY478" fmla="*/ 1205865 h 2612594"/>
                <a:gd name="connsiteX479" fmla="*/ 93510 w 2647519"/>
                <a:gd name="connsiteY479" fmla="*/ 1243965 h 2612594"/>
                <a:gd name="connsiteX480" fmla="*/ 95742 w 2647519"/>
                <a:gd name="connsiteY480" fmla="*/ 1223205 h 2612594"/>
                <a:gd name="connsiteX481" fmla="*/ 95415 w 2647519"/>
                <a:gd name="connsiteY481" fmla="*/ 1216342 h 2612594"/>
                <a:gd name="connsiteX482" fmla="*/ 99225 w 2647519"/>
                <a:gd name="connsiteY482" fmla="*/ 1176337 h 2612594"/>
                <a:gd name="connsiteX483" fmla="*/ 107797 w 2647519"/>
                <a:gd name="connsiteY483" fmla="*/ 1117282 h 2612594"/>
                <a:gd name="connsiteX484" fmla="*/ 114596 w 2647519"/>
                <a:gd name="connsiteY484" fmla="*/ 1109123 h 2612594"/>
                <a:gd name="connsiteX485" fmla="*/ 124469 w 2647519"/>
                <a:gd name="connsiteY485" fmla="*/ 1043051 h 2612594"/>
                <a:gd name="connsiteX486" fmla="*/ 123990 w 2647519"/>
                <a:gd name="connsiteY486" fmla="*/ 1031557 h 2612594"/>
                <a:gd name="connsiteX487" fmla="*/ 133400 w 2647519"/>
                <a:gd name="connsiteY487" fmla="*/ 1004581 h 2612594"/>
                <a:gd name="connsiteX488" fmla="*/ 138999 w 2647519"/>
                <a:gd name="connsiteY488" fmla="*/ 981931 h 2612594"/>
                <a:gd name="connsiteX489" fmla="*/ 137325 w 2647519"/>
                <a:gd name="connsiteY489" fmla="*/ 985837 h 2612594"/>
                <a:gd name="connsiteX490" fmla="*/ 131610 w 2647519"/>
                <a:gd name="connsiteY490" fmla="*/ 983932 h 2612594"/>
                <a:gd name="connsiteX491" fmla="*/ 117322 w 2647519"/>
                <a:gd name="connsiteY491" fmla="*/ 1024890 h 2612594"/>
                <a:gd name="connsiteX492" fmla="*/ 118275 w 2647519"/>
                <a:gd name="connsiteY492" fmla="*/ 1047750 h 2612594"/>
                <a:gd name="connsiteX493" fmla="*/ 111607 w 2647519"/>
                <a:gd name="connsiteY493" fmla="*/ 1091565 h 2612594"/>
                <a:gd name="connsiteX494" fmla="*/ 110655 w 2647519"/>
                <a:gd name="connsiteY494" fmla="*/ 1099185 h 2612594"/>
                <a:gd name="connsiteX495" fmla="*/ 101130 w 2647519"/>
                <a:gd name="connsiteY495" fmla="*/ 1110615 h 2612594"/>
                <a:gd name="connsiteX496" fmla="*/ 103987 w 2647519"/>
                <a:gd name="connsiteY496" fmla="*/ 1088707 h 2612594"/>
                <a:gd name="connsiteX497" fmla="*/ 107797 w 2647519"/>
                <a:gd name="connsiteY497" fmla="*/ 1066800 h 2612594"/>
                <a:gd name="connsiteX498" fmla="*/ 115417 w 2647519"/>
                <a:gd name="connsiteY498" fmla="*/ 1023937 h 2612594"/>
                <a:gd name="connsiteX499" fmla="*/ 131610 w 2647519"/>
                <a:gd name="connsiteY499" fmla="*/ 966787 h 2612594"/>
                <a:gd name="connsiteX500" fmla="*/ 156375 w 2647519"/>
                <a:gd name="connsiteY500" fmla="*/ 882967 h 2612594"/>
                <a:gd name="connsiteX501" fmla="*/ 167805 w 2647519"/>
                <a:gd name="connsiteY501" fmla="*/ 842962 h 2612594"/>
                <a:gd name="connsiteX502" fmla="*/ 180187 w 2647519"/>
                <a:gd name="connsiteY502" fmla="*/ 803910 h 2612594"/>
                <a:gd name="connsiteX503" fmla="*/ 267817 w 2647519"/>
                <a:gd name="connsiteY503" fmla="*/ 643890 h 2612594"/>
                <a:gd name="connsiteX504" fmla="*/ 276390 w 2647519"/>
                <a:gd name="connsiteY504" fmla="*/ 613410 h 2612594"/>
                <a:gd name="connsiteX505" fmla="*/ 293536 w 2647519"/>
                <a:gd name="connsiteY505" fmla="*/ 518160 h 2612594"/>
                <a:gd name="connsiteX506" fmla="*/ 293535 w 2647519"/>
                <a:gd name="connsiteY506" fmla="*/ 518160 h 2612594"/>
                <a:gd name="connsiteX507" fmla="*/ 298297 w 2647519"/>
                <a:gd name="connsiteY507" fmla="*/ 521970 h 2612594"/>
                <a:gd name="connsiteX508" fmla="*/ 298297 w 2647519"/>
                <a:gd name="connsiteY508" fmla="*/ 521969 h 2612594"/>
                <a:gd name="connsiteX509" fmla="*/ 465169 w 2647519"/>
                <a:gd name="connsiteY509" fmla="*/ 382550 h 2612594"/>
                <a:gd name="connsiteX510" fmla="*/ 464986 w 2647519"/>
                <a:gd name="connsiteY510" fmla="*/ 382696 h 2612594"/>
                <a:gd name="connsiteX511" fmla="*/ 464431 w 2647519"/>
                <a:gd name="connsiteY511" fmla="*/ 383323 h 2612594"/>
                <a:gd name="connsiteX512" fmla="*/ 456650 w 2647519"/>
                <a:gd name="connsiteY512" fmla="*/ 391477 h 2612594"/>
                <a:gd name="connsiteX513" fmla="*/ 454683 w 2647519"/>
                <a:gd name="connsiteY513" fmla="*/ 394339 h 2612594"/>
                <a:gd name="connsiteX514" fmla="*/ 453399 w 2647519"/>
                <a:gd name="connsiteY514" fmla="*/ 395790 h 2612594"/>
                <a:gd name="connsiteX515" fmla="*/ 447840 w 2647519"/>
                <a:gd name="connsiteY515" fmla="*/ 403860 h 2612594"/>
                <a:gd name="connsiteX516" fmla="*/ 389738 w 2647519"/>
                <a:gd name="connsiteY516" fmla="*/ 472440 h 2612594"/>
                <a:gd name="connsiteX517" fmla="*/ 373545 w 2647519"/>
                <a:gd name="connsiteY517" fmla="*/ 491490 h 2612594"/>
                <a:gd name="connsiteX518" fmla="*/ 357353 w 2647519"/>
                <a:gd name="connsiteY518" fmla="*/ 511492 h 2612594"/>
                <a:gd name="connsiteX519" fmla="*/ 285782 w 2647519"/>
                <a:gd name="connsiteY519" fmla="*/ 590597 h 2612594"/>
                <a:gd name="connsiteX520" fmla="*/ 358305 w 2647519"/>
                <a:gd name="connsiteY520" fmla="*/ 510540 h 2612594"/>
                <a:gd name="connsiteX521" fmla="*/ 374497 w 2647519"/>
                <a:gd name="connsiteY521" fmla="*/ 490537 h 2612594"/>
                <a:gd name="connsiteX522" fmla="*/ 390690 w 2647519"/>
                <a:gd name="connsiteY522" fmla="*/ 471487 h 2612594"/>
                <a:gd name="connsiteX523" fmla="*/ 448792 w 2647519"/>
                <a:gd name="connsiteY523" fmla="*/ 402907 h 2612594"/>
                <a:gd name="connsiteX524" fmla="*/ 454683 w 2647519"/>
                <a:gd name="connsiteY524" fmla="*/ 394339 h 2612594"/>
                <a:gd name="connsiteX525" fmla="*/ 464431 w 2647519"/>
                <a:gd name="connsiteY525" fmla="*/ 383323 h 2612594"/>
                <a:gd name="connsiteX526" fmla="*/ 489348 w 2647519"/>
                <a:gd name="connsiteY526" fmla="*/ 316869 h 2612594"/>
                <a:gd name="connsiteX527" fmla="*/ 481127 w 2647519"/>
                <a:gd name="connsiteY527" fmla="*/ 319733 h 2612594"/>
                <a:gd name="connsiteX528" fmla="*/ 475013 w 2647519"/>
                <a:gd name="connsiteY528" fmla="*/ 322003 h 2612594"/>
                <a:gd name="connsiteX529" fmla="*/ 473558 w 2647519"/>
                <a:gd name="connsiteY529" fmla="*/ 323849 h 2612594"/>
                <a:gd name="connsiteX530" fmla="*/ 463080 w 2647519"/>
                <a:gd name="connsiteY530" fmla="*/ 333374 h 2612594"/>
                <a:gd name="connsiteX531" fmla="*/ 436410 w 2647519"/>
                <a:gd name="connsiteY531" fmla="*/ 350519 h 2612594"/>
                <a:gd name="connsiteX532" fmla="*/ 418313 w 2647519"/>
                <a:gd name="connsiteY532" fmla="*/ 370522 h 2612594"/>
                <a:gd name="connsiteX533" fmla="*/ 401168 w 2647519"/>
                <a:gd name="connsiteY533" fmla="*/ 390524 h 2612594"/>
                <a:gd name="connsiteX534" fmla="*/ 389738 w 2647519"/>
                <a:gd name="connsiteY534" fmla="*/ 401002 h 2612594"/>
                <a:gd name="connsiteX535" fmla="*/ 389349 w 2647519"/>
                <a:gd name="connsiteY535" fmla="*/ 400516 h 2612594"/>
                <a:gd name="connsiteX536" fmla="*/ 378546 w 2647519"/>
                <a:gd name="connsiteY536" fmla="*/ 413504 h 2612594"/>
                <a:gd name="connsiteX537" fmla="*/ 360210 w 2647519"/>
                <a:gd name="connsiteY537" fmla="*/ 436245 h 2612594"/>
                <a:gd name="connsiteX538" fmla="*/ 330683 w 2647519"/>
                <a:gd name="connsiteY538" fmla="*/ 468630 h 2612594"/>
                <a:gd name="connsiteX539" fmla="*/ 335445 w 2647519"/>
                <a:gd name="connsiteY539" fmla="*/ 474344 h 2612594"/>
                <a:gd name="connsiteX540" fmla="*/ 335536 w 2647519"/>
                <a:gd name="connsiteY540" fmla="*/ 474264 h 2612594"/>
                <a:gd name="connsiteX541" fmla="*/ 331635 w 2647519"/>
                <a:gd name="connsiteY541" fmla="*/ 469582 h 2612594"/>
                <a:gd name="connsiteX542" fmla="*/ 361162 w 2647519"/>
                <a:gd name="connsiteY542" fmla="*/ 437197 h 2612594"/>
                <a:gd name="connsiteX543" fmla="*/ 390690 w 2647519"/>
                <a:gd name="connsiteY543" fmla="*/ 401002 h 2612594"/>
                <a:gd name="connsiteX544" fmla="*/ 402120 w 2647519"/>
                <a:gd name="connsiteY544" fmla="*/ 390525 h 2612594"/>
                <a:gd name="connsiteX545" fmla="*/ 419265 w 2647519"/>
                <a:gd name="connsiteY545" fmla="*/ 370522 h 2612594"/>
                <a:gd name="connsiteX546" fmla="*/ 437362 w 2647519"/>
                <a:gd name="connsiteY546" fmla="*/ 350520 h 2612594"/>
                <a:gd name="connsiteX547" fmla="*/ 464032 w 2647519"/>
                <a:gd name="connsiteY547" fmla="*/ 333375 h 2612594"/>
                <a:gd name="connsiteX548" fmla="*/ 474510 w 2647519"/>
                <a:gd name="connsiteY548" fmla="*/ 323850 h 2612594"/>
                <a:gd name="connsiteX549" fmla="*/ 485940 w 2647519"/>
                <a:gd name="connsiteY549" fmla="*/ 319564 h 2612594"/>
                <a:gd name="connsiteX550" fmla="*/ 489548 w 2647519"/>
                <a:gd name="connsiteY550" fmla="*/ 318444 h 2612594"/>
                <a:gd name="connsiteX551" fmla="*/ 1868970 w 2647519"/>
                <a:gd name="connsiteY551" fmla="*/ 144780 h 2612594"/>
                <a:gd name="connsiteX552" fmla="*/ 1917547 w 2647519"/>
                <a:gd name="connsiteY552" fmla="*/ 166687 h 2612594"/>
                <a:gd name="connsiteX553" fmla="*/ 1938502 w 2647519"/>
                <a:gd name="connsiteY553" fmla="*/ 183832 h 2612594"/>
                <a:gd name="connsiteX554" fmla="*/ 1891830 w 2647519"/>
                <a:gd name="connsiteY554" fmla="*/ 160972 h 2612594"/>
                <a:gd name="connsiteX555" fmla="*/ 1868970 w 2647519"/>
                <a:gd name="connsiteY555" fmla="*/ 144780 h 2612594"/>
                <a:gd name="connsiteX556" fmla="*/ 1710855 w 2647519"/>
                <a:gd name="connsiteY556" fmla="*/ 75247 h 2612594"/>
                <a:gd name="connsiteX557" fmla="*/ 1748955 w 2647519"/>
                <a:gd name="connsiteY557" fmla="*/ 83819 h 2612594"/>
                <a:gd name="connsiteX558" fmla="*/ 1802295 w 2647519"/>
                <a:gd name="connsiteY558" fmla="*/ 110489 h 2612594"/>
                <a:gd name="connsiteX559" fmla="*/ 1710855 w 2647519"/>
                <a:gd name="connsiteY559" fmla="*/ 75247 h 2612594"/>
                <a:gd name="connsiteX560" fmla="*/ 1137451 w 2647519"/>
                <a:gd name="connsiteY560" fmla="*/ 68937 h 2612594"/>
                <a:gd name="connsiteX561" fmla="*/ 1117448 w 2647519"/>
                <a:gd name="connsiteY561" fmla="*/ 71437 h 2612594"/>
                <a:gd name="connsiteX562" fmla="*/ 1074585 w 2647519"/>
                <a:gd name="connsiteY562" fmla="*/ 77152 h 2612594"/>
                <a:gd name="connsiteX563" fmla="*/ 1032675 w 2647519"/>
                <a:gd name="connsiteY563" fmla="*/ 86677 h 2612594"/>
                <a:gd name="connsiteX564" fmla="*/ 1014578 w 2647519"/>
                <a:gd name="connsiteY564" fmla="*/ 92392 h 2612594"/>
                <a:gd name="connsiteX565" fmla="*/ 993623 w 2647519"/>
                <a:gd name="connsiteY565" fmla="*/ 98107 h 2612594"/>
                <a:gd name="connsiteX566" fmla="*/ 947769 w 2647519"/>
                <a:gd name="connsiteY566" fmla="*/ 107115 h 2612594"/>
                <a:gd name="connsiteX567" fmla="*/ 939330 w 2647519"/>
                <a:gd name="connsiteY567" fmla="*/ 110490 h 2612594"/>
                <a:gd name="connsiteX568" fmla="*/ 881228 w 2647519"/>
                <a:gd name="connsiteY568" fmla="*/ 130492 h 2612594"/>
                <a:gd name="connsiteX569" fmla="*/ 824078 w 2647519"/>
                <a:gd name="connsiteY569" fmla="*/ 153352 h 2612594"/>
                <a:gd name="connsiteX570" fmla="*/ 784073 w 2647519"/>
                <a:gd name="connsiteY570" fmla="*/ 171450 h 2612594"/>
                <a:gd name="connsiteX571" fmla="*/ 757403 w 2647519"/>
                <a:gd name="connsiteY571" fmla="*/ 181927 h 2612594"/>
                <a:gd name="connsiteX572" fmla="*/ 691680 w 2647519"/>
                <a:gd name="connsiteY572" fmla="*/ 212407 h 2612594"/>
                <a:gd name="connsiteX573" fmla="*/ 660248 w 2647519"/>
                <a:gd name="connsiteY573" fmla="*/ 232410 h 2612594"/>
                <a:gd name="connsiteX574" fmla="*/ 629768 w 2647519"/>
                <a:gd name="connsiteY574" fmla="*/ 252412 h 2612594"/>
                <a:gd name="connsiteX575" fmla="*/ 581190 w 2647519"/>
                <a:gd name="connsiteY575" fmla="*/ 288607 h 2612594"/>
                <a:gd name="connsiteX576" fmla="*/ 535470 w 2647519"/>
                <a:gd name="connsiteY576" fmla="*/ 324802 h 2612594"/>
                <a:gd name="connsiteX577" fmla="*/ 491713 w 2647519"/>
                <a:gd name="connsiteY577" fmla="*/ 362974 h 2612594"/>
                <a:gd name="connsiteX578" fmla="*/ 495465 w 2647519"/>
                <a:gd name="connsiteY578" fmla="*/ 367665 h 2612594"/>
                <a:gd name="connsiteX579" fmla="*/ 504752 w 2647519"/>
                <a:gd name="connsiteY579" fmla="*/ 361295 h 2612594"/>
                <a:gd name="connsiteX580" fmla="*/ 512656 w 2647519"/>
                <a:gd name="connsiteY580" fmla="*/ 355403 h 2612594"/>
                <a:gd name="connsiteX581" fmla="*/ 541185 w 2647519"/>
                <a:gd name="connsiteY581" fmla="*/ 330517 h 2612594"/>
                <a:gd name="connsiteX582" fmla="*/ 586905 w 2647519"/>
                <a:gd name="connsiteY582" fmla="*/ 294322 h 2612594"/>
                <a:gd name="connsiteX583" fmla="*/ 635482 w 2647519"/>
                <a:gd name="connsiteY583" fmla="*/ 258127 h 2612594"/>
                <a:gd name="connsiteX584" fmla="*/ 665962 w 2647519"/>
                <a:gd name="connsiteY584" fmla="*/ 238124 h 2612594"/>
                <a:gd name="connsiteX585" fmla="*/ 697395 w 2647519"/>
                <a:gd name="connsiteY585" fmla="*/ 218122 h 2612594"/>
                <a:gd name="connsiteX586" fmla="*/ 763117 w 2647519"/>
                <a:gd name="connsiteY586" fmla="*/ 187642 h 2612594"/>
                <a:gd name="connsiteX587" fmla="*/ 788835 w 2647519"/>
                <a:gd name="connsiteY587" fmla="*/ 174307 h 2612594"/>
                <a:gd name="connsiteX588" fmla="*/ 828840 w 2647519"/>
                <a:gd name="connsiteY588" fmla="*/ 156209 h 2612594"/>
                <a:gd name="connsiteX589" fmla="*/ 885990 w 2647519"/>
                <a:gd name="connsiteY589" fmla="*/ 133349 h 2612594"/>
                <a:gd name="connsiteX590" fmla="*/ 944092 w 2647519"/>
                <a:gd name="connsiteY590" fmla="*/ 113347 h 2612594"/>
                <a:gd name="connsiteX591" fmla="*/ 968499 w 2647519"/>
                <a:gd name="connsiteY591" fmla="*/ 108553 h 2612594"/>
                <a:gd name="connsiteX592" fmla="*/ 980289 w 2647519"/>
                <a:gd name="connsiteY592" fmla="*/ 104524 h 2612594"/>
                <a:gd name="connsiteX593" fmla="*/ 1140765 w 2647519"/>
                <a:gd name="connsiteY593" fmla="*/ 69904 h 2612594"/>
                <a:gd name="connsiteX594" fmla="*/ 1478087 w 2647519"/>
                <a:gd name="connsiteY594" fmla="*/ 48458 h 2612594"/>
                <a:gd name="connsiteX595" fmla="*/ 1498447 w 2647519"/>
                <a:gd name="connsiteY595" fmla="*/ 50482 h 2612594"/>
                <a:gd name="connsiteX596" fmla="*/ 1526070 w 2647519"/>
                <a:gd name="connsiteY596" fmla="*/ 60007 h 2612594"/>
                <a:gd name="connsiteX597" fmla="*/ 1505115 w 2647519"/>
                <a:gd name="connsiteY597" fmla="*/ 57150 h 2612594"/>
                <a:gd name="connsiteX598" fmla="*/ 1461300 w 2647519"/>
                <a:gd name="connsiteY598" fmla="*/ 48577 h 2612594"/>
                <a:gd name="connsiteX599" fmla="*/ 1478087 w 2647519"/>
                <a:gd name="connsiteY599" fmla="*/ 48458 h 2612594"/>
                <a:gd name="connsiteX600" fmla="*/ 1588935 w 2647519"/>
                <a:gd name="connsiteY600" fmla="*/ 40957 h 2612594"/>
                <a:gd name="connsiteX601" fmla="*/ 1627987 w 2647519"/>
                <a:gd name="connsiteY601" fmla="*/ 43814 h 2612594"/>
                <a:gd name="connsiteX602" fmla="*/ 1675612 w 2647519"/>
                <a:gd name="connsiteY602" fmla="*/ 62864 h 2612594"/>
                <a:gd name="connsiteX603" fmla="*/ 1616557 w 2647519"/>
                <a:gd name="connsiteY603" fmla="*/ 52387 h 2612594"/>
                <a:gd name="connsiteX604" fmla="*/ 1588935 w 2647519"/>
                <a:gd name="connsiteY604" fmla="*/ 40957 h 2612594"/>
                <a:gd name="connsiteX605" fmla="*/ 1270324 w 2647519"/>
                <a:gd name="connsiteY605" fmla="*/ 40719 h 2612594"/>
                <a:gd name="connsiteX606" fmla="*/ 1160310 w 2647519"/>
                <a:gd name="connsiteY606" fmla="*/ 46672 h 2612594"/>
                <a:gd name="connsiteX607" fmla="*/ 1084110 w 2647519"/>
                <a:gd name="connsiteY607" fmla="*/ 57149 h 2612594"/>
                <a:gd name="connsiteX608" fmla="*/ 1047915 w 2647519"/>
                <a:gd name="connsiteY608" fmla="*/ 66674 h 2612594"/>
                <a:gd name="connsiteX609" fmla="*/ 1016482 w 2647519"/>
                <a:gd name="connsiteY609" fmla="*/ 78104 h 2612594"/>
                <a:gd name="connsiteX610" fmla="*/ 972667 w 2647519"/>
                <a:gd name="connsiteY610" fmla="*/ 83819 h 2612594"/>
                <a:gd name="connsiteX611" fmla="*/ 806932 w 2647519"/>
                <a:gd name="connsiteY611" fmla="*/ 147637 h 2612594"/>
                <a:gd name="connsiteX612" fmla="*/ 746925 w 2647519"/>
                <a:gd name="connsiteY612" fmla="*/ 174307 h 2612594"/>
                <a:gd name="connsiteX613" fmla="*/ 728827 w 2647519"/>
                <a:gd name="connsiteY613" fmla="*/ 180974 h 2612594"/>
                <a:gd name="connsiteX614" fmla="*/ 712635 w 2647519"/>
                <a:gd name="connsiteY614" fmla="*/ 189547 h 2612594"/>
                <a:gd name="connsiteX615" fmla="*/ 682155 w 2647519"/>
                <a:gd name="connsiteY615" fmla="*/ 205739 h 2612594"/>
                <a:gd name="connsiteX616" fmla="*/ 634530 w 2647519"/>
                <a:gd name="connsiteY616" fmla="*/ 230504 h 2612594"/>
                <a:gd name="connsiteX617" fmla="*/ 598335 w 2647519"/>
                <a:gd name="connsiteY617" fmla="*/ 259079 h 2612594"/>
                <a:gd name="connsiteX618" fmla="*/ 493560 w 2647519"/>
                <a:gd name="connsiteY618" fmla="*/ 340994 h 2612594"/>
                <a:gd name="connsiteX619" fmla="*/ 471664 w 2647519"/>
                <a:gd name="connsiteY619" fmla="*/ 360034 h 2612594"/>
                <a:gd name="connsiteX620" fmla="*/ 450243 w 2647519"/>
                <a:gd name="connsiteY620" fmla="*/ 379593 h 2612594"/>
                <a:gd name="connsiteX621" fmla="*/ 450697 w 2647519"/>
                <a:gd name="connsiteY621" fmla="*/ 380047 h 2612594"/>
                <a:gd name="connsiteX622" fmla="*/ 285915 w 2647519"/>
                <a:gd name="connsiteY622" fmla="*/ 573404 h 2612594"/>
                <a:gd name="connsiteX623" fmla="*/ 252577 w 2647519"/>
                <a:gd name="connsiteY623" fmla="*/ 619124 h 2612594"/>
                <a:gd name="connsiteX624" fmla="*/ 237337 w 2647519"/>
                <a:gd name="connsiteY624" fmla="*/ 646747 h 2612594"/>
                <a:gd name="connsiteX625" fmla="*/ 222097 w 2647519"/>
                <a:gd name="connsiteY625" fmla="*/ 672464 h 2612594"/>
                <a:gd name="connsiteX626" fmla="*/ 193522 w 2647519"/>
                <a:gd name="connsiteY626" fmla="*/ 725804 h 2612594"/>
                <a:gd name="connsiteX627" fmla="*/ 162439 w 2647519"/>
                <a:gd name="connsiteY627" fmla="*/ 774784 h 2612594"/>
                <a:gd name="connsiteX628" fmla="*/ 162090 w 2647519"/>
                <a:gd name="connsiteY628" fmla="*/ 776287 h 2612594"/>
                <a:gd name="connsiteX629" fmla="*/ 151612 w 2647519"/>
                <a:gd name="connsiteY629" fmla="*/ 804862 h 2612594"/>
                <a:gd name="connsiteX630" fmla="*/ 143992 w 2647519"/>
                <a:gd name="connsiteY630" fmla="*/ 818197 h 2612594"/>
                <a:gd name="connsiteX631" fmla="*/ 142087 w 2647519"/>
                <a:gd name="connsiteY631" fmla="*/ 820102 h 2612594"/>
                <a:gd name="connsiteX632" fmla="*/ 133634 w 2647519"/>
                <a:gd name="connsiteY632" fmla="*/ 848201 h 2612594"/>
                <a:gd name="connsiteX633" fmla="*/ 131610 w 2647519"/>
                <a:gd name="connsiteY633" fmla="*/ 864870 h 2612594"/>
                <a:gd name="connsiteX634" fmla="*/ 129705 w 2647519"/>
                <a:gd name="connsiteY634" fmla="*/ 888682 h 2612594"/>
                <a:gd name="connsiteX635" fmla="*/ 116370 w 2647519"/>
                <a:gd name="connsiteY635" fmla="*/ 927735 h 2612594"/>
                <a:gd name="connsiteX636" fmla="*/ 103987 w 2647519"/>
                <a:gd name="connsiteY636" fmla="*/ 966787 h 2612594"/>
                <a:gd name="connsiteX637" fmla="*/ 90652 w 2647519"/>
                <a:gd name="connsiteY637" fmla="*/ 1023937 h 2612594"/>
                <a:gd name="connsiteX638" fmla="*/ 83032 w 2647519"/>
                <a:gd name="connsiteY638" fmla="*/ 1076325 h 2612594"/>
                <a:gd name="connsiteX639" fmla="*/ 78270 w 2647519"/>
                <a:gd name="connsiteY639" fmla="*/ 1128712 h 2612594"/>
                <a:gd name="connsiteX640" fmla="*/ 84937 w 2647519"/>
                <a:gd name="connsiteY640" fmla="*/ 1092517 h 2612594"/>
                <a:gd name="connsiteX641" fmla="*/ 85555 w 2647519"/>
                <a:gd name="connsiteY641" fmla="*/ 1089530 h 2612594"/>
                <a:gd name="connsiteX642" fmla="*/ 86842 w 2647519"/>
                <a:gd name="connsiteY642" fmla="*/ 1075372 h 2612594"/>
                <a:gd name="connsiteX643" fmla="*/ 94462 w 2647519"/>
                <a:gd name="connsiteY643" fmla="*/ 1022985 h 2612594"/>
                <a:gd name="connsiteX644" fmla="*/ 96848 w 2647519"/>
                <a:gd name="connsiteY644" fmla="*/ 1023781 h 2612594"/>
                <a:gd name="connsiteX645" fmla="*/ 97055 w 2647519"/>
                <a:gd name="connsiteY645" fmla="*/ 1022896 h 2612594"/>
                <a:gd name="connsiteX646" fmla="*/ 94463 w 2647519"/>
                <a:gd name="connsiteY646" fmla="*/ 1022032 h 2612594"/>
                <a:gd name="connsiteX647" fmla="*/ 107798 w 2647519"/>
                <a:gd name="connsiteY647" fmla="*/ 964882 h 2612594"/>
                <a:gd name="connsiteX648" fmla="*/ 120180 w 2647519"/>
                <a:gd name="connsiteY648" fmla="*/ 925829 h 2612594"/>
                <a:gd name="connsiteX649" fmla="*/ 133454 w 2647519"/>
                <a:gd name="connsiteY649" fmla="*/ 886956 h 2612594"/>
                <a:gd name="connsiteX650" fmla="*/ 132563 w 2647519"/>
                <a:gd name="connsiteY650" fmla="*/ 886777 h 2612594"/>
                <a:gd name="connsiteX651" fmla="*/ 134468 w 2647519"/>
                <a:gd name="connsiteY651" fmla="*/ 862965 h 2612594"/>
                <a:gd name="connsiteX652" fmla="*/ 144945 w 2647519"/>
                <a:gd name="connsiteY652" fmla="*/ 818197 h 2612594"/>
                <a:gd name="connsiteX653" fmla="*/ 152565 w 2647519"/>
                <a:gd name="connsiteY653" fmla="*/ 804862 h 2612594"/>
                <a:gd name="connsiteX654" fmla="*/ 152821 w 2647519"/>
                <a:gd name="connsiteY654" fmla="*/ 804166 h 2612594"/>
                <a:gd name="connsiteX655" fmla="*/ 163043 w 2647519"/>
                <a:gd name="connsiteY655" fmla="*/ 776287 h 2612594"/>
                <a:gd name="connsiteX656" fmla="*/ 194475 w 2647519"/>
                <a:gd name="connsiteY656" fmla="*/ 726757 h 2612594"/>
                <a:gd name="connsiteX657" fmla="*/ 223050 w 2647519"/>
                <a:gd name="connsiteY657" fmla="*/ 673417 h 2612594"/>
                <a:gd name="connsiteX658" fmla="*/ 238290 w 2647519"/>
                <a:gd name="connsiteY658" fmla="*/ 647700 h 2612594"/>
                <a:gd name="connsiteX659" fmla="*/ 253530 w 2647519"/>
                <a:gd name="connsiteY659" fmla="*/ 620077 h 2612594"/>
                <a:gd name="connsiteX660" fmla="*/ 286868 w 2647519"/>
                <a:gd name="connsiteY660" fmla="*/ 574357 h 2612594"/>
                <a:gd name="connsiteX661" fmla="*/ 451650 w 2647519"/>
                <a:gd name="connsiteY661" fmla="*/ 381000 h 2612594"/>
                <a:gd name="connsiteX662" fmla="*/ 495465 w 2647519"/>
                <a:gd name="connsiteY662" fmla="*/ 340995 h 2612594"/>
                <a:gd name="connsiteX663" fmla="*/ 600240 w 2647519"/>
                <a:gd name="connsiteY663" fmla="*/ 259080 h 2612594"/>
                <a:gd name="connsiteX664" fmla="*/ 636435 w 2647519"/>
                <a:gd name="connsiteY664" fmla="*/ 230505 h 2612594"/>
                <a:gd name="connsiteX665" fmla="*/ 684060 w 2647519"/>
                <a:gd name="connsiteY665" fmla="*/ 205740 h 2612594"/>
                <a:gd name="connsiteX666" fmla="*/ 714540 w 2647519"/>
                <a:gd name="connsiteY666" fmla="*/ 189547 h 2612594"/>
                <a:gd name="connsiteX667" fmla="*/ 730733 w 2647519"/>
                <a:gd name="connsiteY667" fmla="*/ 180975 h 2612594"/>
                <a:gd name="connsiteX668" fmla="*/ 748830 w 2647519"/>
                <a:gd name="connsiteY668" fmla="*/ 174307 h 2612594"/>
                <a:gd name="connsiteX669" fmla="*/ 808838 w 2647519"/>
                <a:gd name="connsiteY669" fmla="*/ 147637 h 2612594"/>
                <a:gd name="connsiteX670" fmla="*/ 974573 w 2647519"/>
                <a:gd name="connsiteY670" fmla="*/ 83820 h 2612594"/>
                <a:gd name="connsiteX671" fmla="*/ 1018388 w 2647519"/>
                <a:gd name="connsiteY671" fmla="*/ 78105 h 2612594"/>
                <a:gd name="connsiteX672" fmla="*/ 1049820 w 2647519"/>
                <a:gd name="connsiteY672" fmla="*/ 66675 h 2612594"/>
                <a:gd name="connsiteX673" fmla="*/ 1086015 w 2647519"/>
                <a:gd name="connsiteY673" fmla="*/ 57150 h 2612594"/>
                <a:gd name="connsiteX674" fmla="*/ 1162215 w 2647519"/>
                <a:gd name="connsiteY674" fmla="*/ 46672 h 2612594"/>
                <a:gd name="connsiteX675" fmla="*/ 1272229 w 2647519"/>
                <a:gd name="connsiteY675" fmla="*/ 41076 h 2612594"/>
                <a:gd name="connsiteX676" fmla="*/ 1360655 w 2647519"/>
                <a:gd name="connsiteY676" fmla="*/ 44043 h 2612594"/>
                <a:gd name="connsiteX677" fmla="*/ 1404150 w 2647519"/>
                <a:gd name="connsiteY677" fmla="*/ 0 h 2612594"/>
                <a:gd name="connsiteX678" fmla="*/ 1448917 w 2647519"/>
                <a:gd name="connsiteY678" fmla="*/ 2857 h 2612594"/>
                <a:gd name="connsiteX679" fmla="*/ 1494637 w 2647519"/>
                <a:gd name="connsiteY679" fmla="*/ 7620 h 2612594"/>
                <a:gd name="connsiteX680" fmla="*/ 1525117 w 2647519"/>
                <a:gd name="connsiteY680" fmla="*/ 15240 h 2612594"/>
                <a:gd name="connsiteX681" fmla="*/ 1545120 w 2647519"/>
                <a:gd name="connsiteY681" fmla="*/ 24765 h 2612594"/>
                <a:gd name="connsiteX682" fmla="*/ 1569885 w 2647519"/>
                <a:gd name="connsiteY682" fmla="*/ 20002 h 2612594"/>
                <a:gd name="connsiteX683" fmla="*/ 1607032 w 2647519"/>
                <a:gd name="connsiteY683" fmla="*/ 28575 h 2612594"/>
                <a:gd name="connsiteX684" fmla="*/ 1629892 w 2647519"/>
                <a:gd name="connsiteY684" fmla="*/ 35242 h 2612594"/>
                <a:gd name="connsiteX685" fmla="*/ 1628940 w 2647519"/>
                <a:gd name="connsiteY685" fmla="*/ 36195 h 2612594"/>
                <a:gd name="connsiteX686" fmla="*/ 1627987 w 2647519"/>
                <a:gd name="connsiteY686" fmla="*/ 42862 h 2612594"/>
                <a:gd name="connsiteX687" fmla="*/ 1588935 w 2647519"/>
                <a:gd name="connsiteY687" fmla="*/ 40005 h 2612594"/>
                <a:gd name="connsiteX688" fmla="*/ 1575600 w 2647519"/>
                <a:gd name="connsiteY688" fmla="*/ 36195 h 2612594"/>
                <a:gd name="connsiteX689" fmla="*/ 1562265 w 2647519"/>
                <a:gd name="connsiteY689" fmla="*/ 33337 h 2612594"/>
                <a:gd name="connsiteX690" fmla="*/ 1536547 w 2647519"/>
                <a:gd name="connsiteY690" fmla="*/ 27622 h 2612594"/>
                <a:gd name="connsiteX691" fmla="*/ 1510830 w 2647519"/>
                <a:gd name="connsiteY691" fmla="*/ 21907 h 2612594"/>
                <a:gd name="connsiteX692" fmla="*/ 1484160 w 2647519"/>
                <a:gd name="connsiteY692" fmla="*/ 18097 h 2612594"/>
                <a:gd name="connsiteX693" fmla="*/ 1454633 w 2647519"/>
                <a:gd name="connsiteY693" fmla="*/ 18097 h 2612594"/>
                <a:gd name="connsiteX694" fmla="*/ 1430820 w 2647519"/>
                <a:gd name="connsiteY694" fmla="*/ 18097 h 2612594"/>
                <a:gd name="connsiteX695" fmla="*/ 1393673 w 2647519"/>
                <a:gd name="connsiteY695" fmla="*/ 18097 h 2612594"/>
                <a:gd name="connsiteX696" fmla="*/ 1391928 w 2647519"/>
                <a:gd name="connsiteY696" fmla="*/ 17540 h 2612594"/>
                <a:gd name="connsiteX697" fmla="*/ 1375575 w 2647519"/>
                <a:gd name="connsiteY697" fmla="*/ 25717 h 2612594"/>
                <a:gd name="connsiteX698" fmla="*/ 1381290 w 2647519"/>
                <a:gd name="connsiteY698" fmla="*/ 35242 h 2612594"/>
                <a:gd name="connsiteX699" fmla="*/ 1438440 w 2647519"/>
                <a:gd name="connsiteY699" fmla="*/ 46672 h 2612594"/>
                <a:gd name="connsiteX700" fmla="*/ 1413008 w 2647519"/>
                <a:gd name="connsiteY700" fmla="*/ 47116 h 2612594"/>
                <a:gd name="connsiteX701" fmla="*/ 1413437 w 2647519"/>
                <a:gd name="connsiteY701" fmla="*/ 47149 h 2612594"/>
                <a:gd name="connsiteX702" fmla="*/ 1440345 w 2647519"/>
                <a:gd name="connsiteY702" fmla="*/ 46672 h 2612594"/>
                <a:gd name="connsiteX703" fmla="*/ 1463205 w 2647519"/>
                <a:gd name="connsiteY703" fmla="*/ 49530 h 2612594"/>
                <a:gd name="connsiteX704" fmla="*/ 1507020 w 2647519"/>
                <a:gd name="connsiteY704" fmla="*/ 58102 h 2612594"/>
                <a:gd name="connsiteX705" fmla="*/ 1527975 w 2647519"/>
                <a:gd name="connsiteY705" fmla="*/ 60960 h 2612594"/>
                <a:gd name="connsiteX706" fmla="*/ 1563218 w 2647519"/>
                <a:gd name="connsiteY706" fmla="*/ 68580 h 2612594"/>
                <a:gd name="connsiteX707" fmla="*/ 1599413 w 2647519"/>
                <a:gd name="connsiteY707" fmla="*/ 76200 h 2612594"/>
                <a:gd name="connsiteX708" fmla="*/ 1634655 w 2647519"/>
                <a:gd name="connsiteY708" fmla="*/ 84772 h 2612594"/>
                <a:gd name="connsiteX709" fmla="*/ 1669898 w 2647519"/>
                <a:gd name="connsiteY709" fmla="*/ 95250 h 2612594"/>
                <a:gd name="connsiteX710" fmla="*/ 1687043 w 2647519"/>
                <a:gd name="connsiteY710" fmla="*/ 100012 h 2612594"/>
                <a:gd name="connsiteX711" fmla="*/ 1704188 w 2647519"/>
                <a:gd name="connsiteY711" fmla="*/ 105727 h 2612594"/>
                <a:gd name="connsiteX712" fmla="*/ 1704409 w 2647519"/>
                <a:gd name="connsiteY712" fmla="*/ 105929 h 2612594"/>
                <a:gd name="connsiteX713" fmla="*/ 1716704 w 2647519"/>
                <a:gd name="connsiteY713" fmla="*/ 108049 h 2612594"/>
                <a:gd name="connsiteX714" fmla="*/ 1746499 w 2647519"/>
                <a:gd name="connsiteY714" fmla="*/ 119121 h 2612594"/>
                <a:gd name="connsiteX715" fmla="*/ 1750661 w 2647519"/>
                <a:gd name="connsiteY715" fmla="*/ 125427 h 2612594"/>
                <a:gd name="connsiteX716" fmla="*/ 1751813 w 2647519"/>
                <a:gd name="connsiteY716" fmla="*/ 125730 h 2612594"/>
                <a:gd name="connsiteX717" fmla="*/ 1778483 w 2647519"/>
                <a:gd name="connsiteY717" fmla="*/ 136207 h 2612594"/>
                <a:gd name="connsiteX718" fmla="*/ 1801343 w 2647519"/>
                <a:gd name="connsiteY718" fmla="*/ 145732 h 2612594"/>
                <a:gd name="connsiteX719" fmla="*/ 1824203 w 2647519"/>
                <a:gd name="connsiteY719" fmla="*/ 156210 h 2612594"/>
                <a:gd name="connsiteX720" fmla="*/ 1841348 w 2647519"/>
                <a:gd name="connsiteY720" fmla="*/ 165735 h 2612594"/>
                <a:gd name="connsiteX721" fmla="*/ 1852778 w 2647519"/>
                <a:gd name="connsiteY721" fmla="*/ 171450 h 2612594"/>
                <a:gd name="connsiteX722" fmla="*/ 1865160 w 2647519"/>
                <a:gd name="connsiteY722" fmla="*/ 178117 h 2612594"/>
                <a:gd name="connsiteX723" fmla="*/ 1907070 w 2647519"/>
                <a:gd name="connsiteY723" fmla="*/ 201930 h 2612594"/>
                <a:gd name="connsiteX724" fmla="*/ 1960410 w 2647519"/>
                <a:gd name="connsiteY724" fmla="*/ 236220 h 2612594"/>
                <a:gd name="connsiteX725" fmla="*/ 1988033 w 2647519"/>
                <a:gd name="connsiteY725" fmla="*/ 255270 h 2612594"/>
                <a:gd name="connsiteX726" fmla="*/ 1988832 w 2647519"/>
                <a:gd name="connsiteY726" fmla="*/ 255841 h 2612594"/>
                <a:gd name="connsiteX727" fmla="*/ 2002949 w 2647519"/>
                <a:gd name="connsiteY727" fmla="*/ 264417 h 2612594"/>
                <a:gd name="connsiteX728" fmla="*/ 2540483 w 2647519"/>
                <a:gd name="connsiteY728" fmla="*/ 1275397 h 2612594"/>
                <a:gd name="connsiteX729" fmla="*/ 2540080 w 2647519"/>
                <a:gd name="connsiteY729" fmla="*/ 1283368 h 2612594"/>
                <a:gd name="connsiteX730" fmla="*/ 2550960 w 2647519"/>
                <a:gd name="connsiteY730" fmla="*/ 1284922 h 2612594"/>
                <a:gd name="connsiteX731" fmla="*/ 2561437 w 2647519"/>
                <a:gd name="connsiteY731" fmla="*/ 1292542 h 2612594"/>
                <a:gd name="connsiteX732" fmla="*/ 2566200 w 2647519"/>
                <a:gd name="connsiteY732" fmla="*/ 1318259 h 2612594"/>
                <a:gd name="connsiteX733" fmla="*/ 2584297 w 2647519"/>
                <a:gd name="connsiteY733" fmla="*/ 1348739 h 2612594"/>
                <a:gd name="connsiteX734" fmla="*/ 2591918 w 2647519"/>
                <a:gd name="connsiteY734" fmla="*/ 1349432 h 2612594"/>
                <a:gd name="connsiteX735" fmla="*/ 2591918 w 2647519"/>
                <a:gd name="connsiteY735" fmla="*/ 1342072 h 2612594"/>
                <a:gd name="connsiteX736" fmla="*/ 2599661 w 2647519"/>
                <a:gd name="connsiteY736" fmla="*/ 1320563 h 2612594"/>
                <a:gd name="connsiteX737" fmla="*/ 2599537 w 2647519"/>
                <a:gd name="connsiteY737" fmla="*/ 1316355 h 2612594"/>
                <a:gd name="connsiteX738" fmla="*/ 2607157 w 2647519"/>
                <a:gd name="connsiteY738" fmla="*/ 1290637 h 2612594"/>
                <a:gd name="connsiteX739" fmla="*/ 2617635 w 2647519"/>
                <a:gd name="connsiteY739" fmla="*/ 1290637 h 2612594"/>
                <a:gd name="connsiteX740" fmla="*/ 2633827 w 2647519"/>
                <a:gd name="connsiteY740" fmla="*/ 1280160 h 2612594"/>
                <a:gd name="connsiteX741" fmla="*/ 2635732 w 2647519"/>
                <a:gd name="connsiteY741" fmla="*/ 1322070 h 2612594"/>
                <a:gd name="connsiteX742" fmla="*/ 2630970 w 2647519"/>
                <a:gd name="connsiteY742" fmla="*/ 1342072 h 2612594"/>
                <a:gd name="connsiteX743" fmla="*/ 2625255 w 2647519"/>
                <a:gd name="connsiteY743" fmla="*/ 1361122 h 2612594"/>
                <a:gd name="connsiteX744" fmla="*/ 2622397 w 2647519"/>
                <a:gd name="connsiteY744" fmla="*/ 1392555 h 2612594"/>
                <a:gd name="connsiteX745" fmla="*/ 2621445 w 2647519"/>
                <a:gd name="connsiteY745" fmla="*/ 1408747 h 2612594"/>
                <a:gd name="connsiteX746" fmla="*/ 2619540 w 2647519"/>
                <a:gd name="connsiteY746" fmla="*/ 1424940 h 2612594"/>
                <a:gd name="connsiteX747" fmla="*/ 2615478 w 2647519"/>
                <a:gd name="connsiteY747" fmla="*/ 1427648 h 2612594"/>
                <a:gd name="connsiteX748" fmla="*/ 2615730 w 2647519"/>
                <a:gd name="connsiteY748" fmla="*/ 1428749 h 2612594"/>
                <a:gd name="connsiteX749" fmla="*/ 2619621 w 2647519"/>
                <a:gd name="connsiteY749" fmla="*/ 1426155 h 2612594"/>
                <a:gd name="connsiteX750" fmla="*/ 2621445 w 2647519"/>
                <a:gd name="connsiteY750" fmla="*/ 1410652 h 2612594"/>
                <a:gd name="connsiteX751" fmla="*/ 2622397 w 2647519"/>
                <a:gd name="connsiteY751" fmla="*/ 1394460 h 2612594"/>
                <a:gd name="connsiteX752" fmla="*/ 2625255 w 2647519"/>
                <a:gd name="connsiteY752" fmla="*/ 1363027 h 2612594"/>
                <a:gd name="connsiteX753" fmla="*/ 2630970 w 2647519"/>
                <a:gd name="connsiteY753" fmla="*/ 1343977 h 2612594"/>
                <a:gd name="connsiteX754" fmla="*/ 2635732 w 2647519"/>
                <a:gd name="connsiteY754" fmla="*/ 1323975 h 2612594"/>
                <a:gd name="connsiteX755" fmla="*/ 2643352 w 2647519"/>
                <a:gd name="connsiteY755" fmla="*/ 1329690 h 2612594"/>
                <a:gd name="connsiteX756" fmla="*/ 2642400 w 2647519"/>
                <a:gd name="connsiteY756" fmla="*/ 1343977 h 2612594"/>
                <a:gd name="connsiteX757" fmla="*/ 2640495 w 2647519"/>
                <a:gd name="connsiteY757" fmla="*/ 1358265 h 2612594"/>
                <a:gd name="connsiteX758" fmla="*/ 2639542 w 2647519"/>
                <a:gd name="connsiteY758" fmla="*/ 1384935 h 2612594"/>
                <a:gd name="connsiteX759" fmla="*/ 2637637 w 2647519"/>
                <a:gd name="connsiteY759" fmla="*/ 1416367 h 2612594"/>
                <a:gd name="connsiteX760" fmla="*/ 2632875 w 2647519"/>
                <a:gd name="connsiteY760" fmla="*/ 1449705 h 2612594"/>
                <a:gd name="connsiteX761" fmla="*/ 2627160 w 2647519"/>
                <a:gd name="connsiteY761" fmla="*/ 1484947 h 2612594"/>
                <a:gd name="connsiteX762" fmla="*/ 2620492 w 2647519"/>
                <a:gd name="connsiteY762" fmla="*/ 1519237 h 2612594"/>
                <a:gd name="connsiteX763" fmla="*/ 2608110 w 2647519"/>
                <a:gd name="connsiteY763" fmla="*/ 1591627 h 2612594"/>
                <a:gd name="connsiteX764" fmla="*/ 2596680 w 2647519"/>
                <a:gd name="connsiteY764" fmla="*/ 1598295 h 2612594"/>
                <a:gd name="connsiteX765" fmla="*/ 2582392 w 2647519"/>
                <a:gd name="connsiteY765" fmla="*/ 1640205 h 2612594"/>
                <a:gd name="connsiteX766" fmla="*/ 2578582 w 2647519"/>
                <a:gd name="connsiteY766" fmla="*/ 1680210 h 2612594"/>
                <a:gd name="connsiteX767" fmla="*/ 2576677 w 2647519"/>
                <a:gd name="connsiteY767" fmla="*/ 1685925 h 2612594"/>
                <a:gd name="connsiteX768" fmla="*/ 2560485 w 2647519"/>
                <a:gd name="connsiteY768" fmla="*/ 1729740 h 2612594"/>
                <a:gd name="connsiteX769" fmla="*/ 2555722 w 2647519"/>
                <a:gd name="connsiteY769" fmla="*/ 1733550 h 2612594"/>
                <a:gd name="connsiteX770" fmla="*/ 2535720 w 2647519"/>
                <a:gd name="connsiteY770" fmla="*/ 1780222 h 2612594"/>
                <a:gd name="connsiteX771" fmla="*/ 2556675 w 2647519"/>
                <a:gd name="connsiteY771" fmla="*/ 1733550 h 2612594"/>
                <a:gd name="connsiteX772" fmla="*/ 2561437 w 2647519"/>
                <a:gd name="connsiteY772" fmla="*/ 1729740 h 2612594"/>
                <a:gd name="connsiteX773" fmla="*/ 2530957 w 2647519"/>
                <a:gd name="connsiteY773" fmla="*/ 1816417 h 2612594"/>
                <a:gd name="connsiteX774" fmla="*/ 2514765 w 2647519"/>
                <a:gd name="connsiteY774" fmla="*/ 1824990 h 2612594"/>
                <a:gd name="connsiteX775" fmla="*/ 2511407 w 2647519"/>
                <a:gd name="connsiteY775" fmla="*/ 1831707 h 2612594"/>
                <a:gd name="connsiteX776" fmla="*/ 2511908 w 2647519"/>
                <a:gd name="connsiteY776" fmla="*/ 1832609 h 2612594"/>
                <a:gd name="connsiteX777" fmla="*/ 2515718 w 2647519"/>
                <a:gd name="connsiteY777" fmla="*/ 1824989 h 2612594"/>
                <a:gd name="connsiteX778" fmla="*/ 2531910 w 2647519"/>
                <a:gd name="connsiteY778" fmla="*/ 1816417 h 2612594"/>
                <a:gd name="connsiteX779" fmla="*/ 2520480 w 2647519"/>
                <a:gd name="connsiteY779" fmla="*/ 1848802 h 2612594"/>
                <a:gd name="connsiteX780" fmla="*/ 2499525 w 2647519"/>
                <a:gd name="connsiteY780" fmla="*/ 1886902 h 2612594"/>
                <a:gd name="connsiteX781" fmla="*/ 2489048 w 2647519"/>
                <a:gd name="connsiteY781" fmla="*/ 1905952 h 2612594"/>
                <a:gd name="connsiteX782" fmla="*/ 2477618 w 2647519"/>
                <a:gd name="connsiteY782" fmla="*/ 1925002 h 2612594"/>
                <a:gd name="connsiteX783" fmla="*/ 2469045 w 2647519"/>
                <a:gd name="connsiteY783" fmla="*/ 1939289 h 2612594"/>
                <a:gd name="connsiteX784" fmla="*/ 2456663 w 2647519"/>
                <a:gd name="connsiteY784" fmla="*/ 1966912 h 2612594"/>
                <a:gd name="connsiteX785" fmla="*/ 2443328 w 2647519"/>
                <a:gd name="connsiteY785" fmla="*/ 1993582 h 2612594"/>
                <a:gd name="connsiteX786" fmla="*/ 2422373 w 2647519"/>
                <a:gd name="connsiteY786" fmla="*/ 2022157 h 2612594"/>
                <a:gd name="connsiteX787" fmla="*/ 2401418 w 2647519"/>
                <a:gd name="connsiteY787" fmla="*/ 2048827 h 2612594"/>
                <a:gd name="connsiteX788" fmla="*/ 2402291 w 2647519"/>
                <a:gd name="connsiteY788" fmla="*/ 2047029 h 2612594"/>
                <a:gd name="connsiteX789" fmla="*/ 2378557 w 2647519"/>
                <a:gd name="connsiteY789" fmla="*/ 2079307 h 2612594"/>
                <a:gd name="connsiteX790" fmla="*/ 2327122 w 2647519"/>
                <a:gd name="connsiteY790" fmla="*/ 2135505 h 2612594"/>
                <a:gd name="connsiteX791" fmla="*/ 2316995 w 2647519"/>
                <a:gd name="connsiteY791" fmla="*/ 2151085 h 2612594"/>
                <a:gd name="connsiteX792" fmla="*/ 2327122 w 2647519"/>
                <a:gd name="connsiteY792" fmla="*/ 2136457 h 2612594"/>
                <a:gd name="connsiteX793" fmla="*/ 2378557 w 2647519"/>
                <a:gd name="connsiteY793" fmla="*/ 2080259 h 2612594"/>
                <a:gd name="connsiteX794" fmla="*/ 2339505 w 2647519"/>
                <a:gd name="connsiteY794" fmla="*/ 2139314 h 2612594"/>
                <a:gd name="connsiteX795" fmla="*/ 2319383 w 2647519"/>
                <a:gd name="connsiteY795" fmla="*/ 2160388 h 2612594"/>
                <a:gd name="connsiteX796" fmla="*/ 2303229 w 2647519"/>
                <a:gd name="connsiteY796" fmla="*/ 2172263 h 2612594"/>
                <a:gd name="connsiteX797" fmla="*/ 2302357 w 2647519"/>
                <a:gd name="connsiteY797" fmla="*/ 2173605 h 2612594"/>
                <a:gd name="connsiteX798" fmla="*/ 2292258 w 2647519"/>
                <a:gd name="connsiteY798" fmla="*/ 2181374 h 2612594"/>
                <a:gd name="connsiteX799" fmla="*/ 2291880 w 2647519"/>
                <a:gd name="connsiteY799" fmla="*/ 2184082 h 2612594"/>
                <a:gd name="connsiteX800" fmla="*/ 2247112 w 2647519"/>
                <a:gd name="connsiteY800" fmla="*/ 2229802 h 2612594"/>
                <a:gd name="connsiteX801" fmla="*/ 2199487 w 2647519"/>
                <a:gd name="connsiteY801" fmla="*/ 2273617 h 2612594"/>
                <a:gd name="connsiteX802" fmla="*/ 2197284 w 2647519"/>
                <a:gd name="connsiteY802" fmla="*/ 2275215 h 2612594"/>
                <a:gd name="connsiteX803" fmla="*/ 2181390 w 2647519"/>
                <a:gd name="connsiteY803" fmla="*/ 2295524 h 2612594"/>
                <a:gd name="connsiteX804" fmla="*/ 2143290 w 2647519"/>
                <a:gd name="connsiteY804" fmla="*/ 2324099 h 2612594"/>
                <a:gd name="connsiteX805" fmla="*/ 2107680 w 2647519"/>
                <a:gd name="connsiteY805" fmla="*/ 2350806 h 2612594"/>
                <a:gd name="connsiteX806" fmla="*/ 2107553 w 2647519"/>
                <a:gd name="connsiteY806" fmla="*/ 2350961 h 2612594"/>
                <a:gd name="connsiteX807" fmla="*/ 2143290 w 2647519"/>
                <a:gd name="connsiteY807" fmla="*/ 2325052 h 2612594"/>
                <a:gd name="connsiteX808" fmla="*/ 2181390 w 2647519"/>
                <a:gd name="connsiteY808" fmla="*/ 2296477 h 2612594"/>
                <a:gd name="connsiteX809" fmla="*/ 2149957 w 2647519"/>
                <a:gd name="connsiteY809" fmla="*/ 2327909 h 2612594"/>
                <a:gd name="connsiteX810" fmla="*/ 2124359 w 2647519"/>
                <a:gd name="connsiteY810" fmla="*/ 2344578 h 2612594"/>
                <a:gd name="connsiteX811" fmla="*/ 2106651 w 2647519"/>
                <a:gd name="connsiteY811" fmla="*/ 2352057 h 2612594"/>
                <a:gd name="connsiteX812" fmla="*/ 2106142 w 2647519"/>
                <a:gd name="connsiteY812" fmla="*/ 2352675 h 2612594"/>
                <a:gd name="connsiteX813" fmla="*/ 2087092 w 2647519"/>
                <a:gd name="connsiteY813" fmla="*/ 2365057 h 2612594"/>
                <a:gd name="connsiteX814" fmla="*/ 2079913 w 2647519"/>
                <a:gd name="connsiteY814" fmla="*/ 2368384 h 2612594"/>
                <a:gd name="connsiteX815" fmla="*/ 2061852 w 2647519"/>
                <a:gd name="connsiteY815" fmla="*/ 2383036 h 2612594"/>
                <a:gd name="connsiteX816" fmla="*/ 2044230 w 2647519"/>
                <a:gd name="connsiteY816" fmla="*/ 2395537 h 2612594"/>
                <a:gd name="connsiteX817" fmla="*/ 2017560 w 2647519"/>
                <a:gd name="connsiteY817" fmla="*/ 2412682 h 2612594"/>
                <a:gd name="connsiteX818" fmla="*/ 2008988 w 2647519"/>
                <a:gd name="connsiteY818" fmla="*/ 2413635 h 2612594"/>
                <a:gd name="connsiteX819" fmla="*/ 1999459 w 2647519"/>
                <a:gd name="connsiteY819" fmla="*/ 2417870 h 2612594"/>
                <a:gd name="connsiteX820" fmla="*/ 1997978 w 2647519"/>
                <a:gd name="connsiteY820" fmla="*/ 2418994 h 2612594"/>
                <a:gd name="connsiteX821" fmla="*/ 2009940 w 2647519"/>
                <a:gd name="connsiteY821" fmla="*/ 2414587 h 2612594"/>
                <a:gd name="connsiteX822" fmla="*/ 2018513 w 2647519"/>
                <a:gd name="connsiteY822" fmla="*/ 2413635 h 2612594"/>
                <a:gd name="connsiteX823" fmla="*/ 1984223 w 2647519"/>
                <a:gd name="connsiteY823" fmla="*/ 2439352 h 2612594"/>
                <a:gd name="connsiteX824" fmla="*/ 1962315 w 2647519"/>
                <a:gd name="connsiteY824" fmla="*/ 2450783 h 2612594"/>
                <a:gd name="connsiteX825" fmla="*/ 1940408 w 2647519"/>
                <a:gd name="connsiteY825" fmla="*/ 2461260 h 2612594"/>
                <a:gd name="connsiteX826" fmla="*/ 1924934 w 2647519"/>
                <a:gd name="connsiteY826" fmla="*/ 2463581 h 2612594"/>
                <a:gd name="connsiteX827" fmla="*/ 1922310 w 2647519"/>
                <a:gd name="connsiteY827" fmla="*/ 2465070 h 2612594"/>
                <a:gd name="connsiteX828" fmla="*/ 1849920 w 2647519"/>
                <a:gd name="connsiteY828" fmla="*/ 2496502 h 2612594"/>
                <a:gd name="connsiteX829" fmla="*/ 1846229 w 2647519"/>
                <a:gd name="connsiteY829" fmla="*/ 2497341 h 2612594"/>
                <a:gd name="connsiteX830" fmla="*/ 1824203 w 2647519"/>
                <a:gd name="connsiteY830" fmla="*/ 2511742 h 2612594"/>
                <a:gd name="connsiteX831" fmla="*/ 1836585 w 2647519"/>
                <a:gd name="connsiteY831" fmla="*/ 2515552 h 2612594"/>
                <a:gd name="connsiteX832" fmla="*/ 1790865 w 2647519"/>
                <a:gd name="connsiteY832" fmla="*/ 2535555 h 2612594"/>
                <a:gd name="connsiteX833" fmla="*/ 1794675 w 2647519"/>
                <a:gd name="connsiteY833" fmla="*/ 2522220 h 2612594"/>
                <a:gd name="connsiteX834" fmla="*/ 1779435 w 2647519"/>
                <a:gd name="connsiteY834" fmla="*/ 2527935 h 2612594"/>
                <a:gd name="connsiteX835" fmla="*/ 1765148 w 2647519"/>
                <a:gd name="connsiteY835" fmla="*/ 2532697 h 2612594"/>
                <a:gd name="connsiteX836" fmla="*/ 1735620 w 2647519"/>
                <a:gd name="connsiteY836" fmla="*/ 2542222 h 2612594"/>
                <a:gd name="connsiteX837" fmla="*/ 1731675 w 2647519"/>
                <a:gd name="connsiteY837" fmla="*/ 2537487 h 2612594"/>
                <a:gd name="connsiteX838" fmla="*/ 1717522 w 2647519"/>
                <a:gd name="connsiteY838" fmla="*/ 2540317 h 2612594"/>
                <a:gd name="connsiteX839" fmla="*/ 1700377 w 2647519"/>
                <a:gd name="connsiteY839" fmla="*/ 2544127 h 2612594"/>
                <a:gd name="connsiteX840" fmla="*/ 1665135 w 2647519"/>
                <a:gd name="connsiteY840" fmla="*/ 2552700 h 2612594"/>
                <a:gd name="connsiteX841" fmla="*/ 1663973 w 2647519"/>
                <a:gd name="connsiteY841" fmla="*/ 2553240 h 2612594"/>
                <a:gd name="connsiteX842" fmla="*/ 1697520 w 2647519"/>
                <a:gd name="connsiteY842" fmla="*/ 2545079 h 2612594"/>
                <a:gd name="connsiteX843" fmla="*/ 1714665 w 2647519"/>
                <a:gd name="connsiteY843" fmla="*/ 2541269 h 2612594"/>
                <a:gd name="connsiteX844" fmla="*/ 1728952 w 2647519"/>
                <a:gd name="connsiteY844" fmla="*/ 2538412 h 2612594"/>
                <a:gd name="connsiteX845" fmla="*/ 1734667 w 2647519"/>
                <a:gd name="connsiteY845" fmla="*/ 2543174 h 2612594"/>
                <a:gd name="connsiteX846" fmla="*/ 1764195 w 2647519"/>
                <a:gd name="connsiteY846" fmla="*/ 2533649 h 2612594"/>
                <a:gd name="connsiteX847" fmla="*/ 1778482 w 2647519"/>
                <a:gd name="connsiteY847" fmla="*/ 2528887 h 2612594"/>
                <a:gd name="connsiteX848" fmla="*/ 1793722 w 2647519"/>
                <a:gd name="connsiteY848" fmla="*/ 2523172 h 2612594"/>
                <a:gd name="connsiteX849" fmla="*/ 1789912 w 2647519"/>
                <a:gd name="connsiteY849" fmla="*/ 2536507 h 2612594"/>
                <a:gd name="connsiteX850" fmla="*/ 1749907 w 2647519"/>
                <a:gd name="connsiteY850" fmla="*/ 2555557 h 2612594"/>
                <a:gd name="connsiteX851" fmla="*/ 1747946 w 2647519"/>
                <a:gd name="connsiteY851" fmla="*/ 2555008 h 2612594"/>
                <a:gd name="connsiteX852" fmla="*/ 1720380 w 2647519"/>
                <a:gd name="connsiteY852" fmla="*/ 2566034 h 2612594"/>
                <a:gd name="connsiteX853" fmla="*/ 1697520 w 2647519"/>
                <a:gd name="connsiteY853" fmla="*/ 2572702 h 2612594"/>
                <a:gd name="connsiteX854" fmla="*/ 1663230 w 2647519"/>
                <a:gd name="connsiteY854" fmla="*/ 2581274 h 2612594"/>
                <a:gd name="connsiteX855" fmla="*/ 1649062 w 2647519"/>
                <a:gd name="connsiteY855" fmla="*/ 2580084 h 2612594"/>
                <a:gd name="connsiteX856" fmla="*/ 1619428 w 2647519"/>
                <a:gd name="connsiteY856" fmla="*/ 2585850 h 2612594"/>
                <a:gd name="connsiteX857" fmla="*/ 1618462 w 2647519"/>
                <a:gd name="connsiteY857" fmla="*/ 2587942 h 2612594"/>
                <a:gd name="connsiteX858" fmla="*/ 1539405 w 2647519"/>
                <a:gd name="connsiteY858" fmla="*/ 2603182 h 2612594"/>
                <a:gd name="connsiteX859" fmla="*/ 1521307 w 2647519"/>
                <a:gd name="connsiteY859" fmla="*/ 2598419 h 2612594"/>
                <a:gd name="connsiteX860" fmla="*/ 1506067 w 2647519"/>
                <a:gd name="connsiteY860" fmla="*/ 2598419 h 2612594"/>
                <a:gd name="connsiteX861" fmla="*/ 1479397 w 2647519"/>
                <a:gd name="connsiteY861" fmla="*/ 2606992 h 2612594"/>
                <a:gd name="connsiteX862" fmla="*/ 1455585 w 2647519"/>
                <a:gd name="connsiteY862" fmla="*/ 2608897 h 2612594"/>
                <a:gd name="connsiteX863" fmla="*/ 1431772 w 2647519"/>
                <a:gd name="connsiteY863" fmla="*/ 2609849 h 2612594"/>
                <a:gd name="connsiteX864" fmla="*/ 1429185 w 2647519"/>
                <a:gd name="connsiteY864" fmla="*/ 2608741 h 2612594"/>
                <a:gd name="connsiteX865" fmla="*/ 1407484 w 2647519"/>
                <a:gd name="connsiteY865" fmla="*/ 2612588 h 2612594"/>
                <a:gd name="connsiteX866" fmla="*/ 1381290 w 2647519"/>
                <a:gd name="connsiteY866" fmla="*/ 2607944 h 2612594"/>
                <a:gd name="connsiteX867" fmla="*/ 1382243 w 2647519"/>
                <a:gd name="connsiteY867" fmla="*/ 2606992 h 2612594"/>
                <a:gd name="connsiteX868" fmla="*/ 1387005 w 2647519"/>
                <a:gd name="connsiteY868" fmla="*/ 2600324 h 2612594"/>
                <a:gd name="connsiteX869" fmla="*/ 1365098 w 2647519"/>
                <a:gd name="connsiteY869" fmla="*/ 2597467 h 2612594"/>
                <a:gd name="connsiteX870" fmla="*/ 1375575 w 2647519"/>
                <a:gd name="connsiteY870" fmla="*/ 2591752 h 2612594"/>
                <a:gd name="connsiteX871" fmla="*/ 1407008 w 2647519"/>
                <a:gd name="connsiteY871" fmla="*/ 2590799 h 2612594"/>
                <a:gd name="connsiteX872" fmla="*/ 1437488 w 2647519"/>
                <a:gd name="connsiteY872" fmla="*/ 2589847 h 2612594"/>
                <a:gd name="connsiteX873" fmla="*/ 1481302 w 2647519"/>
                <a:gd name="connsiteY873" fmla="*/ 2590799 h 2612594"/>
                <a:gd name="connsiteX874" fmla="*/ 1511782 w 2647519"/>
                <a:gd name="connsiteY874" fmla="*/ 2587942 h 2612594"/>
                <a:gd name="connsiteX875" fmla="*/ 1568932 w 2647519"/>
                <a:gd name="connsiteY875" fmla="*/ 2575559 h 2612594"/>
                <a:gd name="connsiteX876" fmla="*/ 1607032 w 2647519"/>
                <a:gd name="connsiteY876" fmla="*/ 2566987 h 2612594"/>
                <a:gd name="connsiteX877" fmla="*/ 1635607 w 2647519"/>
                <a:gd name="connsiteY877" fmla="*/ 2566034 h 2612594"/>
                <a:gd name="connsiteX878" fmla="*/ 1637595 w 2647519"/>
                <a:gd name="connsiteY878" fmla="*/ 2565111 h 2612594"/>
                <a:gd name="connsiteX879" fmla="*/ 1609890 w 2647519"/>
                <a:gd name="connsiteY879" fmla="*/ 2566035 h 2612594"/>
                <a:gd name="connsiteX880" fmla="*/ 1571790 w 2647519"/>
                <a:gd name="connsiteY880" fmla="*/ 2574607 h 2612594"/>
                <a:gd name="connsiteX881" fmla="*/ 1514640 w 2647519"/>
                <a:gd name="connsiteY881" fmla="*/ 2586990 h 2612594"/>
                <a:gd name="connsiteX882" fmla="*/ 1484160 w 2647519"/>
                <a:gd name="connsiteY882" fmla="*/ 2589847 h 2612594"/>
                <a:gd name="connsiteX883" fmla="*/ 1440345 w 2647519"/>
                <a:gd name="connsiteY883" fmla="*/ 2588895 h 2612594"/>
                <a:gd name="connsiteX884" fmla="*/ 1409865 w 2647519"/>
                <a:gd name="connsiteY884" fmla="*/ 2589847 h 2612594"/>
                <a:gd name="connsiteX885" fmla="*/ 1378432 w 2647519"/>
                <a:gd name="connsiteY885" fmla="*/ 2590800 h 2612594"/>
                <a:gd name="connsiteX886" fmla="*/ 1379385 w 2647519"/>
                <a:gd name="connsiteY886" fmla="*/ 2586990 h 2612594"/>
                <a:gd name="connsiteX887" fmla="*/ 1386052 w 2647519"/>
                <a:gd name="connsiteY887" fmla="*/ 2577465 h 2612594"/>
                <a:gd name="connsiteX888" fmla="*/ 1679422 w 2647519"/>
                <a:gd name="connsiteY888" fmla="*/ 2528887 h 2612594"/>
                <a:gd name="connsiteX889" fmla="*/ 1878495 w 2647519"/>
                <a:gd name="connsiteY889" fmla="*/ 2453640 h 2612594"/>
                <a:gd name="connsiteX890" fmla="*/ 1930882 w 2647519"/>
                <a:gd name="connsiteY890" fmla="*/ 2426017 h 2612594"/>
                <a:gd name="connsiteX891" fmla="*/ 1960410 w 2647519"/>
                <a:gd name="connsiteY891" fmla="*/ 2410777 h 2612594"/>
                <a:gd name="connsiteX892" fmla="*/ 1990890 w 2647519"/>
                <a:gd name="connsiteY892" fmla="*/ 2394585 h 2612594"/>
                <a:gd name="connsiteX893" fmla="*/ 2048040 w 2647519"/>
                <a:gd name="connsiteY893" fmla="*/ 2360295 h 2612594"/>
                <a:gd name="connsiteX894" fmla="*/ 2093760 w 2647519"/>
                <a:gd name="connsiteY894" fmla="*/ 2325052 h 2612594"/>
                <a:gd name="connsiteX895" fmla="*/ 2179485 w 2647519"/>
                <a:gd name="connsiteY895" fmla="*/ 2258377 h 2612594"/>
                <a:gd name="connsiteX896" fmla="*/ 2203297 w 2647519"/>
                <a:gd name="connsiteY896" fmla="*/ 2239327 h 2612594"/>
                <a:gd name="connsiteX897" fmla="*/ 2226157 w 2647519"/>
                <a:gd name="connsiteY897" fmla="*/ 2219325 h 2612594"/>
                <a:gd name="connsiteX898" fmla="*/ 2260447 w 2647519"/>
                <a:gd name="connsiteY898" fmla="*/ 2187892 h 2612594"/>
                <a:gd name="connsiteX899" fmla="*/ 2274735 w 2647519"/>
                <a:gd name="connsiteY899" fmla="*/ 2164080 h 2612594"/>
                <a:gd name="connsiteX900" fmla="*/ 2295258 w 2647519"/>
                <a:gd name="connsiteY900" fmla="*/ 2145267 h 2612594"/>
                <a:gd name="connsiteX901" fmla="*/ 2295423 w 2647519"/>
                <a:gd name="connsiteY901" fmla="*/ 2144085 h 2612594"/>
                <a:gd name="connsiteX902" fmla="*/ 2275688 w 2647519"/>
                <a:gd name="connsiteY902" fmla="*/ 2162175 h 2612594"/>
                <a:gd name="connsiteX903" fmla="*/ 2261400 w 2647519"/>
                <a:gd name="connsiteY903" fmla="*/ 2185987 h 2612594"/>
                <a:gd name="connsiteX904" fmla="*/ 2227110 w 2647519"/>
                <a:gd name="connsiteY904" fmla="*/ 2217420 h 2612594"/>
                <a:gd name="connsiteX905" fmla="*/ 2204250 w 2647519"/>
                <a:gd name="connsiteY905" fmla="*/ 2237422 h 2612594"/>
                <a:gd name="connsiteX906" fmla="*/ 2180438 w 2647519"/>
                <a:gd name="connsiteY906" fmla="*/ 2256472 h 2612594"/>
                <a:gd name="connsiteX907" fmla="*/ 2094713 w 2647519"/>
                <a:gd name="connsiteY907" fmla="*/ 2323147 h 2612594"/>
                <a:gd name="connsiteX908" fmla="*/ 2048993 w 2647519"/>
                <a:gd name="connsiteY908" fmla="*/ 2358390 h 2612594"/>
                <a:gd name="connsiteX909" fmla="*/ 1991843 w 2647519"/>
                <a:gd name="connsiteY909" fmla="*/ 2392680 h 2612594"/>
                <a:gd name="connsiteX910" fmla="*/ 1961363 w 2647519"/>
                <a:gd name="connsiteY910" fmla="*/ 2408872 h 2612594"/>
                <a:gd name="connsiteX911" fmla="*/ 1931835 w 2647519"/>
                <a:gd name="connsiteY911" fmla="*/ 2424112 h 2612594"/>
                <a:gd name="connsiteX912" fmla="*/ 1879448 w 2647519"/>
                <a:gd name="connsiteY912" fmla="*/ 2451735 h 2612594"/>
                <a:gd name="connsiteX913" fmla="*/ 1680375 w 2647519"/>
                <a:gd name="connsiteY913" fmla="*/ 2526982 h 2612594"/>
                <a:gd name="connsiteX914" fmla="*/ 1387005 w 2647519"/>
                <a:gd name="connsiteY914" fmla="*/ 2575560 h 2612594"/>
                <a:gd name="connsiteX915" fmla="*/ 1365098 w 2647519"/>
                <a:gd name="connsiteY915" fmla="*/ 2575560 h 2612594"/>
                <a:gd name="connsiteX916" fmla="*/ 1362240 w 2647519"/>
                <a:gd name="connsiteY916" fmla="*/ 2567940 h 2612594"/>
                <a:gd name="connsiteX917" fmla="*/ 1339380 w 2647519"/>
                <a:gd name="connsiteY917" fmla="*/ 2566987 h 2612594"/>
                <a:gd name="connsiteX918" fmla="*/ 1318425 w 2647519"/>
                <a:gd name="connsiteY918" fmla="*/ 2575560 h 2612594"/>
                <a:gd name="connsiteX919" fmla="*/ 1257465 w 2647519"/>
                <a:gd name="connsiteY919" fmla="*/ 2576512 h 2612594"/>
                <a:gd name="connsiteX920" fmla="*/ 1212698 w 2647519"/>
                <a:gd name="connsiteY920" fmla="*/ 2574607 h 2612594"/>
                <a:gd name="connsiteX921" fmla="*/ 1190790 w 2647519"/>
                <a:gd name="connsiteY921" fmla="*/ 2572702 h 2612594"/>
                <a:gd name="connsiteX922" fmla="*/ 1168883 w 2647519"/>
                <a:gd name="connsiteY922" fmla="*/ 2568892 h 2612594"/>
                <a:gd name="connsiteX923" fmla="*/ 1182079 w 2647519"/>
                <a:gd name="connsiteY923" fmla="*/ 2554816 h 2612594"/>
                <a:gd name="connsiteX924" fmla="*/ 1179360 w 2647519"/>
                <a:gd name="connsiteY924" fmla="*/ 2555557 h 2612594"/>
                <a:gd name="connsiteX925" fmla="*/ 1130192 w 2647519"/>
                <a:gd name="connsiteY925" fmla="*/ 2546452 h 2612594"/>
                <a:gd name="connsiteX926" fmla="*/ 1127925 w 2647519"/>
                <a:gd name="connsiteY926" fmla="*/ 2546985 h 2612594"/>
                <a:gd name="connsiteX927" fmla="*/ 1033628 w 2647519"/>
                <a:gd name="connsiteY927" fmla="*/ 2529840 h 2612594"/>
                <a:gd name="connsiteX928" fmla="*/ 996480 w 2647519"/>
                <a:gd name="connsiteY928" fmla="*/ 2522220 h 2612594"/>
                <a:gd name="connsiteX929" fmla="*/ 964095 w 2647519"/>
                <a:gd name="connsiteY929" fmla="*/ 2516505 h 2612594"/>
                <a:gd name="connsiteX930" fmla="*/ 925043 w 2647519"/>
                <a:gd name="connsiteY930" fmla="*/ 2498407 h 2612594"/>
                <a:gd name="connsiteX931" fmla="*/ 876465 w 2647519"/>
                <a:gd name="connsiteY931" fmla="*/ 2480310 h 2612594"/>
                <a:gd name="connsiteX932" fmla="*/ 825983 w 2647519"/>
                <a:gd name="connsiteY932" fmla="*/ 2460307 h 2612594"/>
                <a:gd name="connsiteX933" fmla="*/ 834555 w 2647519"/>
                <a:gd name="connsiteY933" fmla="*/ 2453640 h 2612594"/>
                <a:gd name="connsiteX934" fmla="*/ 869798 w 2647519"/>
                <a:gd name="connsiteY934" fmla="*/ 2460307 h 2612594"/>
                <a:gd name="connsiteX935" fmla="*/ 885038 w 2647519"/>
                <a:gd name="connsiteY935" fmla="*/ 2473642 h 2612594"/>
                <a:gd name="connsiteX936" fmla="*/ 937425 w 2647519"/>
                <a:gd name="connsiteY936" fmla="*/ 2488882 h 2612594"/>
                <a:gd name="connsiteX937" fmla="*/ 1041248 w 2647519"/>
                <a:gd name="connsiteY937" fmla="*/ 2515552 h 2612594"/>
                <a:gd name="connsiteX938" fmla="*/ 1066965 w 2647519"/>
                <a:gd name="connsiteY938" fmla="*/ 2520315 h 2612594"/>
                <a:gd name="connsiteX939" fmla="*/ 1094588 w 2647519"/>
                <a:gd name="connsiteY939" fmla="*/ 2525077 h 2612594"/>
                <a:gd name="connsiteX940" fmla="*/ 1125068 w 2647519"/>
                <a:gd name="connsiteY940" fmla="*/ 2531745 h 2612594"/>
                <a:gd name="connsiteX941" fmla="*/ 1158657 w 2647519"/>
                <a:gd name="connsiteY941" fmla="*/ 2539008 h 2612594"/>
                <a:gd name="connsiteX942" fmla="*/ 1161262 w 2647519"/>
                <a:gd name="connsiteY942" fmla="*/ 2538412 h 2612594"/>
                <a:gd name="connsiteX943" fmla="*/ 1192695 w 2647519"/>
                <a:gd name="connsiteY943" fmla="*/ 2543175 h 2612594"/>
                <a:gd name="connsiteX944" fmla="*/ 1193647 w 2647519"/>
                <a:gd name="connsiteY944" fmla="*/ 2541270 h 2612594"/>
                <a:gd name="connsiteX945" fmla="*/ 1239367 w 2647519"/>
                <a:gd name="connsiteY945" fmla="*/ 2543175 h 2612594"/>
                <a:gd name="connsiteX946" fmla="*/ 1246987 w 2647519"/>
                <a:gd name="connsiteY946" fmla="*/ 2544127 h 2612594"/>
                <a:gd name="connsiteX947" fmla="*/ 1317472 w 2647519"/>
                <a:gd name="connsiteY947" fmla="*/ 2544127 h 2612594"/>
                <a:gd name="connsiteX948" fmla="*/ 1368907 w 2647519"/>
                <a:gd name="connsiteY948" fmla="*/ 2546032 h 2612594"/>
                <a:gd name="connsiteX949" fmla="*/ 1429867 w 2647519"/>
                <a:gd name="connsiteY949" fmla="*/ 2541270 h 2612594"/>
                <a:gd name="connsiteX950" fmla="*/ 1437487 w 2647519"/>
                <a:gd name="connsiteY950" fmla="*/ 2541270 h 2612594"/>
                <a:gd name="connsiteX951" fmla="*/ 1440345 w 2647519"/>
                <a:gd name="connsiteY951" fmla="*/ 2548890 h 2612594"/>
                <a:gd name="connsiteX952" fmla="*/ 1500352 w 2647519"/>
                <a:gd name="connsiteY952" fmla="*/ 2541270 h 2612594"/>
                <a:gd name="connsiteX953" fmla="*/ 1540357 w 2647519"/>
                <a:gd name="connsiteY953" fmla="*/ 2531745 h 2612594"/>
                <a:gd name="connsiteX954" fmla="*/ 1563217 w 2647519"/>
                <a:gd name="connsiteY954" fmla="*/ 2527935 h 2612594"/>
                <a:gd name="connsiteX955" fmla="*/ 1577505 w 2647519"/>
                <a:gd name="connsiteY955" fmla="*/ 2526030 h 2612594"/>
                <a:gd name="connsiteX956" fmla="*/ 1608937 w 2647519"/>
                <a:gd name="connsiteY956" fmla="*/ 2518410 h 2612594"/>
                <a:gd name="connsiteX957" fmla="*/ 1634655 w 2647519"/>
                <a:gd name="connsiteY957" fmla="*/ 2512695 h 2612594"/>
                <a:gd name="connsiteX958" fmla="*/ 1660372 w 2647519"/>
                <a:gd name="connsiteY958" fmla="*/ 2506027 h 2612594"/>
                <a:gd name="connsiteX959" fmla="*/ 1707545 w 2647519"/>
                <a:gd name="connsiteY959" fmla="*/ 2497863 h 2612594"/>
                <a:gd name="connsiteX960" fmla="*/ 1713713 w 2647519"/>
                <a:gd name="connsiteY960" fmla="*/ 2495550 h 2612594"/>
                <a:gd name="connsiteX961" fmla="*/ 1664183 w 2647519"/>
                <a:gd name="connsiteY961" fmla="*/ 2504122 h 2612594"/>
                <a:gd name="connsiteX962" fmla="*/ 1638465 w 2647519"/>
                <a:gd name="connsiteY962" fmla="*/ 2510790 h 2612594"/>
                <a:gd name="connsiteX963" fmla="*/ 1612748 w 2647519"/>
                <a:gd name="connsiteY963" fmla="*/ 2516505 h 2612594"/>
                <a:gd name="connsiteX964" fmla="*/ 1581315 w 2647519"/>
                <a:gd name="connsiteY964" fmla="*/ 2524125 h 2612594"/>
                <a:gd name="connsiteX965" fmla="*/ 1567028 w 2647519"/>
                <a:gd name="connsiteY965" fmla="*/ 2526030 h 2612594"/>
                <a:gd name="connsiteX966" fmla="*/ 1544168 w 2647519"/>
                <a:gd name="connsiteY966" fmla="*/ 2529840 h 2612594"/>
                <a:gd name="connsiteX967" fmla="*/ 1482255 w 2647519"/>
                <a:gd name="connsiteY967" fmla="*/ 2535555 h 2612594"/>
                <a:gd name="connsiteX968" fmla="*/ 1440345 w 2647519"/>
                <a:gd name="connsiteY968" fmla="*/ 2539365 h 2612594"/>
                <a:gd name="connsiteX969" fmla="*/ 1432725 w 2647519"/>
                <a:gd name="connsiteY969" fmla="*/ 2539365 h 2612594"/>
                <a:gd name="connsiteX970" fmla="*/ 1371765 w 2647519"/>
                <a:gd name="connsiteY970" fmla="*/ 2544127 h 2612594"/>
                <a:gd name="connsiteX971" fmla="*/ 1320330 w 2647519"/>
                <a:gd name="connsiteY971" fmla="*/ 2542222 h 2612594"/>
                <a:gd name="connsiteX972" fmla="*/ 1249845 w 2647519"/>
                <a:gd name="connsiteY972" fmla="*/ 2542222 h 2612594"/>
                <a:gd name="connsiteX973" fmla="*/ 1242225 w 2647519"/>
                <a:gd name="connsiteY973" fmla="*/ 2541270 h 2612594"/>
                <a:gd name="connsiteX974" fmla="*/ 1212698 w 2647519"/>
                <a:gd name="connsiteY974" fmla="*/ 2528887 h 2612594"/>
                <a:gd name="connsiteX975" fmla="*/ 1196505 w 2647519"/>
                <a:gd name="connsiteY975" fmla="*/ 2539365 h 2612594"/>
                <a:gd name="connsiteX976" fmla="*/ 1196464 w 2647519"/>
                <a:gd name="connsiteY976" fmla="*/ 2539447 h 2612594"/>
                <a:gd name="connsiteX977" fmla="*/ 1209840 w 2647519"/>
                <a:gd name="connsiteY977" fmla="*/ 2530792 h 2612594"/>
                <a:gd name="connsiteX978" fmla="*/ 1239368 w 2647519"/>
                <a:gd name="connsiteY978" fmla="*/ 2543174 h 2612594"/>
                <a:gd name="connsiteX979" fmla="*/ 1193648 w 2647519"/>
                <a:gd name="connsiteY979" fmla="*/ 2541269 h 2612594"/>
                <a:gd name="connsiteX980" fmla="*/ 1194008 w 2647519"/>
                <a:gd name="connsiteY980" fmla="*/ 2541036 h 2612594"/>
                <a:gd name="connsiteX981" fmla="*/ 1164120 w 2647519"/>
                <a:gd name="connsiteY981" fmla="*/ 2536507 h 2612594"/>
                <a:gd name="connsiteX982" fmla="*/ 1128878 w 2647519"/>
                <a:gd name="connsiteY982" fmla="*/ 2528887 h 2612594"/>
                <a:gd name="connsiteX983" fmla="*/ 1098398 w 2647519"/>
                <a:gd name="connsiteY983" fmla="*/ 2522220 h 2612594"/>
                <a:gd name="connsiteX984" fmla="*/ 1070775 w 2647519"/>
                <a:gd name="connsiteY984" fmla="*/ 2517457 h 2612594"/>
                <a:gd name="connsiteX985" fmla="*/ 1045058 w 2647519"/>
                <a:gd name="connsiteY985" fmla="*/ 2512695 h 2612594"/>
                <a:gd name="connsiteX986" fmla="*/ 941235 w 2647519"/>
                <a:gd name="connsiteY986" fmla="*/ 2486025 h 2612594"/>
                <a:gd name="connsiteX987" fmla="*/ 888848 w 2647519"/>
                <a:gd name="connsiteY987" fmla="*/ 2470785 h 2612594"/>
                <a:gd name="connsiteX988" fmla="*/ 873608 w 2647519"/>
                <a:gd name="connsiteY988" fmla="*/ 2457450 h 2612594"/>
                <a:gd name="connsiteX989" fmla="*/ 838365 w 2647519"/>
                <a:gd name="connsiteY989" fmla="*/ 2450782 h 2612594"/>
                <a:gd name="connsiteX990" fmla="*/ 785978 w 2647519"/>
                <a:gd name="connsiteY990" fmla="*/ 2424112 h 2612594"/>
                <a:gd name="connsiteX991" fmla="*/ 770738 w 2647519"/>
                <a:gd name="connsiteY991" fmla="*/ 2425065 h 2612594"/>
                <a:gd name="connsiteX992" fmla="*/ 716445 w 2647519"/>
                <a:gd name="connsiteY992" fmla="*/ 2397442 h 2612594"/>
                <a:gd name="connsiteX993" fmla="*/ 706920 w 2647519"/>
                <a:gd name="connsiteY993" fmla="*/ 2380297 h 2612594"/>
                <a:gd name="connsiteX994" fmla="*/ 708825 w 2647519"/>
                <a:gd name="connsiteY994" fmla="*/ 2379345 h 2612594"/>
                <a:gd name="connsiteX995" fmla="*/ 742163 w 2647519"/>
                <a:gd name="connsiteY995" fmla="*/ 2397442 h 2612594"/>
                <a:gd name="connsiteX996" fmla="*/ 775500 w 2647519"/>
                <a:gd name="connsiteY996" fmla="*/ 2415540 h 2612594"/>
                <a:gd name="connsiteX997" fmla="*/ 785025 w 2647519"/>
                <a:gd name="connsiteY997" fmla="*/ 2409825 h 2612594"/>
                <a:gd name="connsiteX998" fmla="*/ 745973 w 2647519"/>
                <a:gd name="connsiteY998" fmla="*/ 2384107 h 2612594"/>
                <a:gd name="connsiteX999" fmla="*/ 713588 w 2647519"/>
                <a:gd name="connsiteY999" fmla="*/ 2369820 h 2612594"/>
                <a:gd name="connsiteX1000" fmla="*/ 668820 w 2647519"/>
                <a:gd name="connsiteY1000" fmla="*/ 2344102 h 2612594"/>
                <a:gd name="connsiteX1001" fmla="*/ 630720 w 2647519"/>
                <a:gd name="connsiteY1001" fmla="*/ 2319337 h 2612594"/>
                <a:gd name="connsiteX1002" fmla="*/ 570713 w 2647519"/>
                <a:gd name="connsiteY1002" fmla="*/ 2293620 h 2612594"/>
                <a:gd name="connsiteX1003" fmla="*/ 547853 w 2647519"/>
                <a:gd name="connsiteY1003" fmla="*/ 2274570 h 2612594"/>
                <a:gd name="connsiteX1004" fmla="*/ 552615 w 2647519"/>
                <a:gd name="connsiteY1004" fmla="*/ 2272665 h 2612594"/>
                <a:gd name="connsiteX1005" fmla="*/ 575475 w 2647519"/>
                <a:gd name="connsiteY1005" fmla="*/ 2279332 h 2612594"/>
                <a:gd name="connsiteX1006" fmla="*/ 527850 w 2647519"/>
                <a:gd name="connsiteY1006" fmla="*/ 2229802 h 2612594"/>
                <a:gd name="connsiteX1007" fmla="*/ 501180 w 2647519"/>
                <a:gd name="connsiteY1007" fmla="*/ 2207895 h 2612594"/>
                <a:gd name="connsiteX1008" fmla="*/ 476415 w 2647519"/>
                <a:gd name="connsiteY1008" fmla="*/ 2185987 h 2612594"/>
                <a:gd name="connsiteX1009" fmla="*/ 444983 w 2647519"/>
                <a:gd name="connsiteY1009" fmla="*/ 2160270 h 2612594"/>
                <a:gd name="connsiteX1010" fmla="*/ 399263 w 2647519"/>
                <a:gd name="connsiteY1010" fmla="*/ 2109787 h 2612594"/>
                <a:gd name="connsiteX1011" fmla="*/ 396126 w 2647519"/>
                <a:gd name="connsiteY1011" fmla="*/ 2099983 h 2612594"/>
                <a:gd name="connsiteX1012" fmla="*/ 386880 w 2647519"/>
                <a:gd name="connsiteY1012" fmla="*/ 2090737 h 2612594"/>
                <a:gd name="connsiteX1013" fmla="*/ 355448 w 2647519"/>
                <a:gd name="connsiteY1013" fmla="*/ 2056447 h 2612594"/>
                <a:gd name="connsiteX1014" fmla="*/ 351638 w 2647519"/>
                <a:gd name="connsiteY1014" fmla="*/ 2039302 h 2612594"/>
                <a:gd name="connsiteX1015" fmla="*/ 339255 w 2647519"/>
                <a:gd name="connsiteY1015" fmla="*/ 2022157 h 2612594"/>
                <a:gd name="connsiteX1016" fmla="*/ 337780 w 2647519"/>
                <a:gd name="connsiteY1016" fmla="*/ 2019844 h 2612594"/>
                <a:gd name="connsiteX1017" fmla="*/ 323062 w 2647519"/>
                <a:gd name="connsiteY1017" fmla="*/ 2009774 h 2612594"/>
                <a:gd name="connsiteX1018" fmla="*/ 294487 w 2647519"/>
                <a:gd name="connsiteY1018" fmla="*/ 1968817 h 2612594"/>
                <a:gd name="connsiteX1019" fmla="*/ 278295 w 2647519"/>
                <a:gd name="connsiteY1019" fmla="*/ 1930717 h 2612594"/>
                <a:gd name="connsiteX1020" fmla="*/ 276390 w 2647519"/>
                <a:gd name="connsiteY1020" fmla="*/ 1930717 h 2612594"/>
                <a:gd name="connsiteX1021" fmla="*/ 254483 w 2647519"/>
                <a:gd name="connsiteY1021" fmla="*/ 1888807 h 2612594"/>
                <a:gd name="connsiteX1022" fmla="*/ 233528 w 2647519"/>
                <a:gd name="connsiteY1022" fmla="*/ 1846897 h 2612594"/>
                <a:gd name="connsiteX1023" fmla="*/ 211620 w 2647519"/>
                <a:gd name="connsiteY1023" fmla="*/ 1798320 h 2612594"/>
                <a:gd name="connsiteX1024" fmla="*/ 191618 w 2647519"/>
                <a:gd name="connsiteY1024" fmla="*/ 1748790 h 2612594"/>
                <a:gd name="connsiteX1025" fmla="*/ 211620 w 2647519"/>
                <a:gd name="connsiteY1025" fmla="*/ 1782127 h 2612594"/>
                <a:gd name="connsiteX1026" fmla="*/ 231623 w 2647519"/>
                <a:gd name="connsiteY1026" fmla="*/ 1824037 h 2612594"/>
                <a:gd name="connsiteX1027" fmla="*/ 238290 w 2647519"/>
                <a:gd name="connsiteY1027" fmla="*/ 1846897 h 2612594"/>
                <a:gd name="connsiteX1028" fmla="*/ 241045 w 2647519"/>
                <a:gd name="connsiteY1028" fmla="*/ 1850938 h 2612594"/>
                <a:gd name="connsiteX1029" fmla="*/ 237654 w 2647519"/>
                <a:gd name="connsiteY1029" fmla="*/ 1833304 h 2612594"/>
                <a:gd name="connsiteX1030" fmla="*/ 228808 w 2647519"/>
                <a:gd name="connsiteY1030" fmla="*/ 1817251 h 2612594"/>
                <a:gd name="connsiteX1031" fmla="*/ 214410 w 2647519"/>
                <a:gd name="connsiteY1031" fmla="*/ 1784873 h 2612594"/>
                <a:gd name="connsiteX1032" fmla="*/ 197332 w 2647519"/>
                <a:gd name="connsiteY1032" fmla="*/ 1756409 h 2612594"/>
                <a:gd name="connsiteX1033" fmla="*/ 176377 w 2647519"/>
                <a:gd name="connsiteY1033" fmla="*/ 1699259 h 2612594"/>
                <a:gd name="connsiteX1034" fmla="*/ 158426 w 2647519"/>
                <a:gd name="connsiteY1034" fmla="*/ 1640679 h 2612594"/>
                <a:gd name="connsiteX1035" fmla="*/ 152529 w 2647519"/>
                <a:gd name="connsiteY1035" fmla="*/ 1623596 h 2612594"/>
                <a:gd name="connsiteX1036" fmla="*/ 126853 w 2647519"/>
                <a:gd name="connsiteY1036" fmla="*/ 1521108 h 2612594"/>
                <a:gd name="connsiteX1037" fmla="*/ 115498 w 2647519"/>
                <a:gd name="connsiteY1037" fmla="*/ 1446707 h 2612594"/>
                <a:gd name="connsiteX1038" fmla="*/ 115417 w 2647519"/>
                <a:gd name="connsiteY1038" fmla="*/ 1448752 h 2612594"/>
                <a:gd name="connsiteX1039" fmla="*/ 116370 w 2647519"/>
                <a:gd name="connsiteY1039" fmla="*/ 1463992 h 2612594"/>
                <a:gd name="connsiteX1040" fmla="*/ 121132 w 2647519"/>
                <a:gd name="connsiteY1040" fmla="*/ 1499235 h 2612594"/>
                <a:gd name="connsiteX1041" fmla="*/ 126847 w 2647519"/>
                <a:gd name="connsiteY1041" fmla="*/ 1535430 h 2612594"/>
                <a:gd name="connsiteX1042" fmla="*/ 117322 w 2647519"/>
                <a:gd name="connsiteY1042" fmla="*/ 1503997 h 2612594"/>
                <a:gd name="connsiteX1043" fmla="*/ 110655 w 2647519"/>
                <a:gd name="connsiteY1043" fmla="*/ 1463992 h 2612594"/>
                <a:gd name="connsiteX1044" fmla="*/ 103035 w 2647519"/>
                <a:gd name="connsiteY1044" fmla="*/ 1463992 h 2612594"/>
                <a:gd name="connsiteX1045" fmla="*/ 98272 w 2647519"/>
                <a:gd name="connsiteY1045" fmla="*/ 1427797 h 2612594"/>
                <a:gd name="connsiteX1046" fmla="*/ 91605 w 2647519"/>
                <a:gd name="connsiteY1046" fmla="*/ 1404937 h 2612594"/>
                <a:gd name="connsiteX1047" fmla="*/ 85890 w 2647519"/>
                <a:gd name="connsiteY1047" fmla="*/ 1383030 h 2612594"/>
                <a:gd name="connsiteX1048" fmla="*/ 69697 w 2647519"/>
                <a:gd name="connsiteY1048" fmla="*/ 1365885 h 2612594"/>
                <a:gd name="connsiteX1049" fmla="*/ 64935 w 2647519"/>
                <a:gd name="connsiteY1049" fmla="*/ 1365885 h 2612594"/>
                <a:gd name="connsiteX1050" fmla="*/ 60172 w 2647519"/>
                <a:gd name="connsiteY1050" fmla="*/ 1342072 h 2612594"/>
                <a:gd name="connsiteX1051" fmla="*/ 58267 w 2647519"/>
                <a:gd name="connsiteY1051" fmla="*/ 1311592 h 2612594"/>
                <a:gd name="connsiteX1052" fmla="*/ 62077 w 2647519"/>
                <a:gd name="connsiteY1052" fmla="*/ 1268730 h 2612594"/>
                <a:gd name="connsiteX1053" fmla="*/ 63982 w 2647519"/>
                <a:gd name="connsiteY1053" fmla="*/ 1253490 h 2612594"/>
                <a:gd name="connsiteX1054" fmla="*/ 67226 w 2647519"/>
                <a:gd name="connsiteY1054" fmla="*/ 1243037 h 2612594"/>
                <a:gd name="connsiteX1055" fmla="*/ 65649 w 2647519"/>
                <a:gd name="connsiteY1055" fmla="*/ 1219200 h 2612594"/>
                <a:gd name="connsiteX1056" fmla="*/ 67792 w 2647519"/>
                <a:gd name="connsiteY1056" fmla="*/ 1183957 h 2612594"/>
                <a:gd name="connsiteX1057" fmla="*/ 71602 w 2647519"/>
                <a:gd name="connsiteY1057" fmla="*/ 1176814 h 2612594"/>
                <a:gd name="connsiteX1058" fmla="*/ 71602 w 2647519"/>
                <a:gd name="connsiteY1058" fmla="*/ 1172527 h 2612594"/>
                <a:gd name="connsiteX1059" fmla="*/ 63982 w 2647519"/>
                <a:gd name="connsiteY1059" fmla="*/ 1186815 h 2612594"/>
                <a:gd name="connsiteX1060" fmla="*/ 57315 w 2647519"/>
                <a:gd name="connsiteY1060" fmla="*/ 1177290 h 2612594"/>
                <a:gd name="connsiteX1061" fmla="*/ 44932 w 2647519"/>
                <a:gd name="connsiteY1061" fmla="*/ 1160145 h 2612594"/>
                <a:gd name="connsiteX1062" fmla="*/ 42670 w 2647519"/>
                <a:gd name="connsiteY1062" fmla="*/ 1146572 h 2612594"/>
                <a:gd name="connsiteX1063" fmla="*/ 42075 w 2647519"/>
                <a:gd name="connsiteY1063" fmla="*/ 1147762 h 2612594"/>
                <a:gd name="connsiteX1064" fmla="*/ 38265 w 2647519"/>
                <a:gd name="connsiteY1064" fmla="*/ 1185862 h 2612594"/>
                <a:gd name="connsiteX1065" fmla="*/ 35407 w 2647519"/>
                <a:gd name="connsiteY1065" fmla="*/ 1223962 h 2612594"/>
                <a:gd name="connsiteX1066" fmla="*/ 32550 w 2647519"/>
                <a:gd name="connsiteY1066" fmla="*/ 1253490 h 2612594"/>
                <a:gd name="connsiteX1067" fmla="*/ 32550 w 2647519"/>
                <a:gd name="connsiteY1067" fmla="*/ 1314449 h 2612594"/>
                <a:gd name="connsiteX1068" fmla="*/ 33502 w 2647519"/>
                <a:gd name="connsiteY1068" fmla="*/ 1345882 h 2612594"/>
                <a:gd name="connsiteX1069" fmla="*/ 35407 w 2647519"/>
                <a:gd name="connsiteY1069" fmla="*/ 1377314 h 2612594"/>
                <a:gd name="connsiteX1070" fmla="*/ 26835 w 2647519"/>
                <a:gd name="connsiteY1070" fmla="*/ 1406842 h 2612594"/>
                <a:gd name="connsiteX1071" fmla="*/ 24930 w 2647519"/>
                <a:gd name="connsiteY1071" fmla="*/ 1406842 h 2612594"/>
                <a:gd name="connsiteX1072" fmla="*/ 19215 w 2647519"/>
                <a:gd name="connsiteY1072" fmla="*/ 1349692 h 2612594"/>
                <a:gd name="connsiteX1073" fmla="*/ 19215 w 2647519"/>
                <a:gd name="connsiteY1073" fmla="*/ 1290637 h 2612594"/>
                <a:gd name="connsiteX1074" fmla="*/ 23977 w 2647519"/>
                <a:gd name="connsiteY1074" fmla="*/ 1244917 h 2612594"/>
                <a:gd name="connsiteX1075" fmla="*/ 32546 w 2647519"/>
                <a:gd name="connsiteY1075" fmla="*/ 1253485 h 2612594"/>
                <a:gd name="connsiteX1076" fmla="*/ 24930 w 2647519"/>
                <a:gd name="connsiteY1076" fmla="*/ 1243965 h 2612594"/>
                <a:gd name="connsiteX1077" fmla="*/ 23025 w 2647519"/>
                <a:gd name="connsiteY1077" fmla="*/ 1209675 h 2612594"/>
                <a:gd name="connsiteX1078" fmla="*/ 24930 w 2647519"/>
                <a:gd name="connsiteY1078" fmla="*/ 1157287 h 2612594"/>
                <a:gd name="connsiteX1079" fmla="*/ 25882 w 2647519"/>
                <a:gd name="connsiteY1079" fmla="*/ 1143000 h 2612594"/>
                <a:gd name="connsiteX1080" fmla="*/ 28740 w 2647519"/>
                <a:gd name="connsiteY1080" fmla="*/ 1119187 h 2612594"/>
                <a:gd name="connsiteX1081" fmla="*/ 40170 w 2647519"/>
                <a:gd name="connsiteY1081" fmla="*/ 1076325 h 2612594"/>
                <a:gd name="connsiteX1082" fmla="*/ 45865 w 2647519"/>
                <a:gd name="connsiteY1082" fmla="*/ 1047851 h 2612594"/>
                <a:gd name="connsiteX1083" fmla="*/ 43980 w 2647519"/>
                <a:gd name="connsiteY1083" fmla="*/ 1041082 h 2612594"/>
                <a:gd name="connsiteX1084" fmla="*/ 37312 w 2647519"/>
                <a:gd name="connsiteY1084" fmla="*/ 1079182 h 2612594"/>
                <a:gd name="connsiteX1085" fmla="*/ 25882 w 2647519"/>
                <a:gd name="connsiteY1085" fmla="*/ 1122045 h 2612594"/>
                <a:gd name="connsiteX1086" fmla="*/ 23025 w 2647519"/>
                <a:gd name="connsiteY1086" fmla="*/ 1145857 h 2612594"/>
                <a:gd name="connsiteX1087" fmla="*/ 22072 w 2647519"/>
                <a:gd name="connsiteY1087" fmla="*/ 1160145 h 2612594"/>
                <a:gd name="connsiteX1088" fmla="*/ 20167 w 2647519"/>
                <a:gd name="connsiteY1088" fmla="*/ 1212532 h 2612594"/>
                <a:gd name="connsiteX1089" fmla="*/ 22072 w 2647519"/>
                <a:gd name="connsiteY1089" fmla="*/ 1246822 h 2612594"/>
                <a:gd name="connsiteX1090" fmla="*/ 17310 w 2647519"/>
                <a:gd name="connsiteY1090" fmla="*/ 1292542 h 2612594"/>
                <a:gd name="connsiteX1091" fmla="*/ 17310 w 2647519"/>
                <a:gd name="connsiteY1091" fmla="*/ 1351597 h 2612594"/>
                <a:gd name="connsiteX1092" fmla="*/ 23025 w 2647519"/>
                <a:gd name="connsiteY1092" fmla="*/ 1408747 h 2612594"/>
                <a:gd name="connsiteX1093" fmla="*/ 24930 w 2647519"/>
                <a:gd name="connsiteY1093" fmla="*/ 1408747 h 2612594"/>
                <a:gd name="connsiteX1094" fmla="*/ 37312 w 2647519"/>
                <a:gd name="connsiteY1094" fmla="*/ 1463040 h 2612594"/>
                <a:gd name="connsiteX1095" fmla="*/ 43980 w 2647519"/>
                <a:gd name="connsiteY1095" fmla="*/ 1507807 h 2612594"/>
                <a:gd name="connsiteX1096" fmla="*/ 58267 w 2647519"/>
                <a:gd name="connsiteY1096" fmla="*/ 1553527 h 2612594"/>
                <a:gd name="connsiteX1097" fmla="*/ 80770 w 2647519"/>
                <a:gd name="connsiteY1097" fmla="*/ 1651843 h 2612594"/>
                <a:gd name="connsiteX1098" fmla="*/ 82734 w 2647519"/>
                <a:gd name="connsiteY1098" fmla="*/ 1670685 h 2612594"/>
                <a:gd name="connsiteX1099" fmla="*/ 86843 w 2647519"/>
                <a:gd name="connsiteY1099" fmla="*/ 1670685 h 2612594"/>
                <a:gd name="connsiteX1100" fmla="*/ 107798 w 2647519"/>
                <a:gd name="connsiteY1100" fmla="*/ 1721167 h 2612594"/>
                <a:gd name="connsiteX1101" fmla="*/ 115418 w 2647519"/>
                <a:gd name="connsiteY1101" fmla="*/ 1746885 h 2612594"/>
                <a:gd name="connsiteX1102" fmla="*/ 101130 w 2647519"/>
                <a:gd name="connsiteY1102" fmla="*/ 1724977 h 2612594"/>
                <a:gd name="connsiteX1103" fmla="*/ 85890 w 2647519"/>
                <a:gd name="connsiteY1103" fmla="*/ 1690687 h 2612594"/>
                <a:gd name="connsiteX1104" fmla="*/ 84938 w 2647519"/>
                <a:gd name="connsiteY1104" fmla="*/ 1700212 h 2612594"/>
                <a:gd name="connsiteX1105" fmla="*/ 76651 w 2647519"/>
                <a:gd name="connsiteY1105" fmla="*/ 1674524 h 2612594"/>
                <a:gd name="connsiteX1106" fmla="*/ 70650 w 2647519"/>
                <a:gd name="connsiteY1106" fmla="*/ 1675447 h 2612594"/>
                <a:gd name="connsiteX1107" fmla="*/ 63982 w 2647519"/>
                <a:gd name="connsiteY1107" fmla="*/ 1653540 h 2612594"/>
                <a:gd name="connsiteX1108" fmla="*/ 41122 w 2647519"/>
                <a:gd name="connsiteY1108" fmla="*/ 1601152 h 2612594"/>
                <a:gd name="connsiteX1109" fmla="*/ 26835 w 2647519"/>
                <a:gd name="connsiteY1109" fmla="*/ 1554480 h 2612594"/>
                <a:gd name="connsiteX1110" fmla="*/ 25882 w 2647519"/>
                <a:gd name="connsiteY1110" fmla="*/ 1515427 h 2612594"/>
                <a:gd name="connsiteX1111" fmla="*/ 19215 w 2647519"/>
                <a:gd name="connsiteY1111" fmla="*/ 1469707 h 2612594"/>
                <a:gd name="connsiteX1112" fmla="*/ 14452 w 2647519"/>
                <a:gd name="connsiteY1112" fmla="*/ 1423987 h 2612594"/>
                <a:gd name="connsiteX1113" fmla="*/ 3975 w 2647519"/>
                <a:gd name="connsiteY1113" fmla="*/ 1390650 h 2612594"/>
                <a:gd name="connsiteX1114" fmla="*/ 10642 w 2647519"/>
                <a:gd name="connsiteY1114" fmla="*/ 1213485 h 2612594"/>
                <a:gd name="connsiteX1115" fmla="*/ 17310 w 2647519"/>
                <a:gd name="connsiteY1115" fmla="*/ 1167765 h 2612594"/>
                <a:gd name="connsiteX1116" fmla="*/ 11595 w 2647519"/>
                <a:gd name="connsiteY1116" fmla="*/ 1143000 h 2612594"/>
                <a:gd name="connsiteX1117" fmla="*/ 23025 w 2647519"/>
                <a:gd name="connsiteY1117" fmla="*/ 1074420 h 2612594"/>
                <a:gd name="connsiteX1118" fmla="*/ 25882 w 2647519"/>
                <a:gd name="connsiteY1118" fmla="*/ 1058227 h 2612594"/>
                <a:gd name="connsiteX1119" fmla="*/ 33502 w 2647519"/>
                <a:gd name="connsiteY1119" fmla="*/ 1002982 h 2612594"/>
                <a:gd name="connsiteX1120" fmla="*/ 53505 w 2647519"/>
                <a:gd name="connsiteY1120" fmla="*/ 962977 h 2612594"/>
                <a:gd name="connsiteX1121" fmla="*/ 48742 w 2647519"/>
                <a:gd name="connsiteY1121" fmla="*/ 1017270 h 2612594"/>
                <a:gd name="connsiteX1122" fmla="*/ 53503 w 2647519"/>
                <a:gd name="connsiteY1122" fmla="*/ 1007964 h 2612594"/>
                <a:gd name="connsiteX1123" fmla="*/ 56362 w 2647519"/>
                <a:gd name="connsiteY1123" fmla="*/ 985718 h 2612594"/>
                <a:gd name="connsiteX1124" fmla="*/ 57315 w 2647519"/>
                <a:gd name="connsiteY1124" fmla="*/ 961072 h 2612594"/>
                <a:gd name="connsiteX1125" fmla="*/ 65887 w 2647519"/>
                <a:gd name="connsiteY1125" fmla="*/ 929639 h 2612594"/>
                <a:gd name="connsiteX1126" fmla="*/ 79222 w 2647519"/>
                <a:gd name="connsiteY1126" fmla="*/ 882014 h 2612594"/>
                <a:gd name="connsiteX1127" fmla="*/ 95415 w 2647519"/>
                <a:gd name="connsiteY1127" fmla="*/ 833437 h 2612594"/>
                <a:gd name="connsiteX1128" fmla="*/ 96628 w 2647519"/>
                <a:gd name="connsiteY1128" fmla="*/ 832072 h 2612594"/>
                <a:gd name="connsiteX1129" fmla="*/ 103988 w 2647519"/>
                <a:gd name="connsiteY1129" fmla="*/ 793432 h 2612594"/>
                <a:gd name="connsiteX1130" fmla="*/ 114465 w 2647519"/>
                <a:gd name="connsiteY1130" fmla="*/ 765809 h 2612594"/>
                <a:gd name="connsiteX1131" fmla="*/ 126848 w 2647519"/>
                <a:gd name="connsiteY1131" fmla="*/ 742949 h 2612594"/>
                <a:gd name="connsiteX1132" fmla="*/ 151613 w 2647519"/>
                <a:gd name="connsiteY1132" fmla="*/ 695324 h 2612594"/>
                <a:gd name="connsiteX1133" fmla="*/ 171615 w 2647519"/>
                <a:gd name="connsiteY1133" fmla="*/ 652462 h 2612594"/>
                <a:gd name="connsiteX1134" fmla="*/ 200190 w 2647519"/>
                <a:gd name="connsiteY1134" fmla="*/ 597217 h 2612594"/>
                <a:gd name="connsiteX1135" fmla="*/ 221145 w 2647519"/>
                <a:gd name="connsiteY1135" fmla="*/ 573404 h 2612594"/>
                <a:gd name="connsiteX1136" fmla="*/ 238290 w 2647519"/>
                <a:gd name="connsiteY1136" fmla="*/ 540067 h 2612594"/>
                <a:gd name="connsiteX1137" fmla="*/ 252578 w 2647519"/>
                <a:gd name="connsiteY1137" fmla="*/ 519112 h 2612594"/>
                <a:gd name="connsiteX1138" fmla="*/ 267818 w 2647519"/>
                <a:gd name="connsiteY1138" fmla="*/ 511492 h 2612594"/>
                <a:gd name="connsiteX1139" fmla="*/ 271628 w 2647519"/>
                <a:gd name="connsiteY1139" fmla="*/ 505777 h 2612594"/>
                <a:gd name="connsiteX1140" fmla="*/ 286868 w 2647519"/>
                <a:gd name="connsiteY1140" fmla="*/ 475297 h 2612594"/>
                <a:gd name="connsiteX1141" fmla="*/ 316395 w 2647519"/>
                <a:gd name="connsiteY1141" fmla="*/ 441007 h 2612594"/>
                <a:gd name="connsiteX1142" fmla="*/ 317199 w 2647519"/>
                <a:gd name="connsiteY1142" fmla="*/ 455339 h 2612594"/>
                <a:gd name="connsiteX1143" fmla="*/ 315045 w 2647519"/>
                <a:gd name="connsiteY1143" fmla="*/ 461363 h 2612594"/>
                <a:gd name="connsiteX1144" fmla="*/ 345922 w 2647519"/>
                <a:gd name="connsiteY1144" fmla="*/ 429577 h 2612594"/>
                <a:gd name="connsiteX1145" fmla="*/ 361162 w 2647519"/>
                <a:gd name="connsiteY1145" fmla="*/ 409575 h 2612594"/>
                <a:gd name="connsiteX1146" fmla="*/ 381165 w 2647519"/>
                <a:gd name="connsiteY1146" fmla="*/ 390525 h 2612594"/>
                <a:gd name="connsiteX1147" fmla="*/ 382888 w 2647519"/>
                <a:gd name="connsiteY1147" fmla="*/ 392440 h 2612594"/>
                <a:gd name="connsiteX1148" fmla="*/ 382118 w 2647519"/>
                <a:gd name="connsiteY1148" fmla="*/ 391477 h 2612594"/>
                <a:gd name="connsiteX1149" fmla="*/ 406883 w 2647519"/>
                <a:gd name="connsiteY1149" fmla="*/ 366712 h 2612594"/>
                <a:gd name="connsiteX1150" fmla="*/ 431648 w 2647519"/>
                <a:gd name="connsiteY1150" fmla="*/ 343852 h 2612594"/>
                <a:gd name="connsiteX1151" fmla="*/ 458318 w 2647519"/>
                <a:gd name="connsiteY1151" fmla="*/ 315277 h 2612594"/>
                <a:gd name="connsiteX1152" fmla="*/ 495465 w 2647519"/>
                <a:gd name="connsiteY1152" fmla="*/ 287654 h 2612594"/>
                <a:gd name="connsiteX1153" fmla="*/ 535470 w 2647519"/>
                <a:gd name="connsiteY1153" fmla="*/ 258127 h 2612594"/>
                <a:gd name="connsiteX1154" fmla="*/ 559389 w 2647519"/>
                <a:gd name="connsiteY1154" fmla="*/ 241440 h 2612594"/>
                <a:gd name="connsiteX1155" fmla="*/ 575475 w 2647519"/>
                <a:gd name="connsiteY1155" fmla="*/ 226694 h 2612594"/>
                <a:gd name="connsiteX1156" fmla="*/ 604050 w 2647519"/>
                <a:gd name="connsiteY1156" fmla="*/ 209549 h 2612594"/>
                <a:gd name="connsiteX1157" fmla="*/ 634530 w 2647519"/>
                <a:gd name="connsiteY1157" fmla="*/ 193357 h 2612594"/>
                <a:gd name="connsiteX1158" fmla="*/ 638565 w 2647519"/>
                <a:gd name="connsiteY1158" fmla="*/ 191282 h 2612594"/>
                <a:gd name="connsiteX1159" fmla="*/ 648937 w 2647519"/>
                <a:gd name="connsiteY1159" fmla="*/ 181094 h 2612594"/>
                <a:gd name="connsiteX1160" fmla="*/ 665963 w 2647519"/>
                <a:gd name="connsiteY1160" fmla="*/ 168592 h 2612594"/>
                <a:gd name="connsiteX1161" fmla="*/ 684656 w 2647519"/>
                <a:gd name="connsiteY1161" fmla="*/ 159067 h 2612594"/>
                <a:gd name="connsiteX1162" fmla="*/ 697880 w 2647519"/>
                <a:gd name="connsiteY1162" fmla="*/ 156023 h 2612594"/>
                <a:gd name="connsiteX1163" fmla="*/ 700252 w 2647519"/>
                <a:gd name="connsiteY1163" fmla="*/ 154304 h 2612594"/>
                <a:gd name="connsiteX1164" fmla="*/ 959332 w 2647519"/>
                <a:gd name="connsiteY1164" fmla="*/ 49529 h 2612594"/>
                <a:gd name="connsiteX1165" fmla="*/ 968944 w 2647519"/>
                <a:gd name="connsiteY1165" fmla="*/ 47439 h 2612594"/>
                <a:gd name="connsiteX1166" fmla="*/ 995527 w 2647519"/>
                <a:gd name="connsiteY1166" fmla="*/ 38099 h 2612594"/>
                <a:gd name="connsiteX1167" fmla="*/ 1013863 w 2647519"/>
                <a:gd name="connsiteY1167" fmla="*/ 34408 h 2612594"/>
                <a:gd name="connsiteX1168" fmla="*/ 1023424 w 2647519"/>
                <a:gd name="connsiteY1168" fmla="*/ 34327 h 2612594"/>
                <a:gd name="connsiteX1169" fmla="*/ 1026960 w 2647519"/>
                <a:gd name="connsiteY1169" fmla="*/ 33337 h 2612594"/>
                <a:gd name="connsiteX1170" fmla="*/ 1244130 w 2647519"/>
                <a:gd name="connsiteY1170" fmla="*/ 4762 h 2612594"/>
                <a:gd name="connsiteX1171" fmla="*/ 1305804 w 2647519"/>
                <a:gd name="connsiteY1171" fmla="*/ 4524 h 2612594"/>
                <a:gd name="connsiteX1172" fmla="*/ 1371765 w 2647519"/>
                <a:gd name="connsiteY1172" fmla="*/ 5714 h 2612594"/>
                <a:gd name="connsiteX1173" fmla="*/ 1372993 w 2647519"/>
                <a:gd name="connsiteY1173" fmla="*/ 6635 h 2612594"/>
                <a:gd name="connsiteX1174" fmla="*/ 1405103 w 2647519"/>
                <a:gd name="connsiteY1174" fmla="*/ 2857 h 2612594"/>
                <a:gd name="connsiteX1175" fmla="*/ 1434630 w 2647519"/>
                <a:gd name="connsiteY1175" fmla="*/ 7619 h 2612594"/>
                <a:gd name="connsiteX1176" fmla="*/ 1464158 w 2647519"/>
                <a:gd name="connsiteY1176" fmla="*/ 13334 h 2612594"/>
                <a:gd name="connsiteX1177" fmla="*/ 1479392 w 2647519"/>
                <a:gd name="connsiteY1177" fmla="*/ 16797 h 2612594"/>
                <a:gd name="connsiteX1178" fmla="*/ 1463205 w 2647519"/>
                <a:gd name="connsiteY1178" fmla="*/ 12382 h 2612594"/>
                <a:gd name="connsiteX1179" fmla="*/ 1433677 w 2647519"/>
                <a:gd name="connsiteY1179" fmla="*/ 6667 h 2612594"/>
                <a:gd name="connsiteX1180" fmla="*/ 1404150 w 2647519"/>
                <a:gd name="connsiteY1180" fmla="*/ 1905 h 2612594"/>
                <a:gd name="connsiteX1181" fmla="*/ 1404150 w 2647519"/>
                <a:gd name="connsiteY1181" fmla="*/ 0 h 26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</a:cxnLst>
              <a:rect l="l" t="t" r="r" b="b"/>
              <a:pathLst>
                <a:path w="2647519" h="2612594">
                  <a:moveTo>
                    <a:pt x="1439383" y="2598425"/>
                  </a:moveTo>
                  <a:lnTo>
                    <a:pt x="1427010" y="2605087"/>
                  </a:lnTo>
                  <a:lnTo>
                    <a:pt x="1427751" y="2605405"/>
                  </a:lnTo>
                  <a:close/>
                  <a:moveTo>
                    <a:pt x="1542263" y="2530792"/>
                  </a:moveTo>
                  <a:cubicBezTo>
                    <a:pt x="1527023" y="2534602"/>
                    <a:pt x="1516545" y="2538412"/>
                    <a:pt x="1502258" y="2540317"/>
                  </a:cubicBezTo>
                  <a:cubicBezTo>
                    <a:pt x="1487970" y="2542222"/>
                    <a:pt x="1470825" y="2545079"/>
                    <a:pt x="1442250" y="2547937"/>
                  </a:cubicBezTo>
                  <a:cubicBezTo>
                    <a:pt x="1442250" y="2545079"/>
                    <a:pt x="1440345" y="2543174"/>
                    <a:pt x="1439393" y="2540317"/>
                  </a:cubicBezTo>
                  <a:cubicBezTo>
                    <a:pt x="1452728" y="2540317"/>
                    <a:pt x="1465110" y="2538412"/>
                    <a:pt x="1481303" y="2536507"/>
                  </a:cubicBezTo>
                  <a:cubicBezTo>
                    <a:pt x="1496543" y="2534602"/>
                    <a:pt x="1515593" y="2533649"/>
                    <a:pt x="1542263" y="2530792"/>
                  </a:cubicBezTo>
                  <a:close/>
                  <a:moveTo>
                    <a:pt x="1646323" y="2520821"/>
                  </a:moveTo>
                  <a:lnTo>
                    <a:pt x="1643881" y="2521511"/>
                  </a:lnTo>
                  <a:lnTo>
                    <a:pt x="1645133" y="2521267"/>
                  </a:lnTo>
                  <a:close/>
                  <a:moveTo>
                    <a:pt x="899801" y="2506503"/>
                  </a:moveTo>
                  <a:cubicBezTo>
                    <a:pt x="908612" y="2507932"/>
                    <a:pt x="922185" y="2511742"/>
                    <a:pt x="942187" y="2517457"/>
                  </a:cubicBezTo>
                  <a:cubicBezTo>
                    <a:pt x="947902" y="2518409"/>
                    <a:pt x="954570" y="2518409"/>
                    <a:pt x="960285" y="2518409"/>
                  </a:cubicBezTo>
                  <a:cubicBezTo>
                    <a:pt x="977430" y="2526982"/>
                    <a:pt x="993622" y="2535555"/>
                    <a:pt x="1010767" y="2543175"/>
                  </a:cubicBezTo>
                  <a:cubicBezTo>
                    <a:pt x="1017435" y="2544127"/>
                    <a:pt x="1026007" y="2546032"/>
                    <a:pt x="1033627" y="2547937"/>
                  </a:cubicBezTo>
                  <a:lnTo>
                    <a:pt x="1035057" y="2548414"/>
                  </a:lnTo>
                  <a:lnTo>
                    <a:pt x="1040295" y="2543175"/>
                  </a:lnTo>
                  <a:cubicBezTo>
                    <a:pt x="1046962" y="2545080"/>
                    <a:pt x="1053630" y="2546985"/>
                    <a:pt x="1060297" y="2548890"/>
                  </a:cubicBezTo>
                  <a:cubicBezTo>
                    <a:pt x="1066965" y="2550795"/>
                    <a:pt x="1073632" y="2551747"/>
                    <a:pt x="1080300" y="2553652"/>
                  </a:cubicBezTo>
                  <a:lnTo>
                    <a:pt x="1119712" y="2562818"/>
                  </a:lnTo>
                  <a:lnTo>
                    <a:pt x="1120305" y="2562225"/>
                  </a:lnTo>
                  <a:cubicBezTo>
                    <a:pt x="1134592" y="2564130"/>
                    <a:pt x="1150785" y="2566987"/>
                    <a:pt x="1166025" y="2569845"/>
                  </a:cubicBezTo>
                  <a:cubicBezTo>
                    <a:pt x="1172692" y="2570797"/>
                    <a:pt x="1180312" y="2571750"/>
                    <a:pt x="1187932" y="2573655"/>
                  </a:cubicBezTo>
                  <a:cubicBezTo>
                    <a:pt x="1195552" y="2574607"/>
                    <a:pt x="1203172" y="2575560"/>
                    <a:pt x="1209840" y="2575560"/>
                  </a:cubicBezTo>
                  <a:cubicBezTo>
                    <a:pt x="1223175" y="2575560"/>
                    <a:pt x="1237462" y="2576512"/>
                    <a:pt x="1254607" y="2577465"/>
                  </a:cubicBezTo>
                  <a:cubicBezTo>
                    <a:pt x="1271752" y="2577465"/>
                    <a:pt x="1291755" y="2578417"/>
                    <a:pt x="1315567" y="2576512"/>
                  </a:cubicBezTo>
                  <a:lnTo>
                    <a:pt x="1318213" y="2576512"/>
                  </a:lnTo>
                  <a:lnTo>
                    <a:pt x="1324140" y="2573178"/>
                  </a:lnTo>
                  <a:cubicBezTo>
                    <a:pt x="1328188" y="2571750"/>
                    <a:pt x="1333189" y="2570321"/>
                    <a:pt x="1337475" y="2568892"/>
                  </a:cubicBezTo>
                  <a:cubicBezTo>
                    <a:pt x="1342238" y="2568892"/>
                    <a:pt x="1347000" y="2568654"/>
                    <a:pt x="1351048" y="2568654"/>
                  </a:cubicBezTo>
                  <a:cubicBezTo>
                    <a:pt x="1355096" y="2568654"/>
                    <a:pt x="1358430" y="2568892"/>
                    <a:pt x="1360335" y="2569844"/>
                  </a:cubicBezTo>
                  <a:lnTo>
                    <a:pt x="1362835" y="2576512"/>
                  </a:lnTo>
                  <a:lnTo>
                    <a:pt x="1384147" y="2576512"/>
                  </a:lnTo>
                  <a:cubicBezTo>
                    <a:pt x="1382242" y="2579370"/>
                    <a:pt x="1379385" y="2583180"/>
                    <a:pt x="1377480" y="2586037"/>
                  </a:cubicBezTo>
                  <a:cubicBezTo>
                    <a:pt x="1376527" y="2586990"/>
                    <a:pt x="1375575" y="2587942"/>
                    <a:pt x="1373670" y="2590800"/>
                  </a:cubicBezTo>
                  <a:cubicBezTo>
                    <a:pt x="1370812" y="2592705"/>
                    <a:pt x="1366050" y="2594610"/>
                    <a:pt x="1361287" y="2596515"/>
                  </a:cubicBezTo>
                  <a:cubicBezTo>
                    <a:pt x="1352715" y="2596515"/>
                    <a:pt x="1347000" y="2596515"/>
                    <a:pt x="1338427" y="2596515"/>
                  </a:cubicBezTo>
                  <a:cubicBezTo>
                    <a:pt x="1328902" y="2595562"/>
                    <a:pt x="1318425" y="2595562"/>
                    <a:pt x="1308900" y="2594610"/>
                  </a:cubicBezTo>
                  <a:cubicBezTo>
                    <a:pt x="1286992" y="2593657"/>
                    <a:pt x="1266037" y="2593657"/>
                    <a:pt x="1245082" y="2592705"/>
                  </a:cubicBezTo>
                  <a:cubicBezTo>
                    <a:pt x="1229842" y="2591752"/>
                    <a:pt x="1213650" y="2590800"/>
                    <a:pt x="1197457" y="2588895"/>
                  </a:cubicBezTo>
                  <a:cubicBezTo>
                    <a:pt x="1184122" y="2587942"/>
                    <a:pt x="1169835" y="2585085"/>
                    <a:pt x="1155547" y="2583180"/>
                  </a:cubicBezTo>
                  <a:cubicBezTo>
                    <a:pt x="1141260" y="2581275"/>
                    <a:pt x="1127925" y="2579370"/>
                    <a:pt x="1113637" y="2576512"/>
                  </a:cubicBezTo>
                  <a:cubicBezTo>
                    <a:pt x="1092682" y="2572702"/>
                    <a:pt x="1069822" y="2570797"/>
                    <a:pt x="1049820" y="2566987"/>
                  </a:cubicBezTo>
                  <a:cubicBezTo>
                    <a:pt x="1029817" y="2562225"/>
                    <a:pt x="1011720" y="2557462"/>
                    <a:pt x="1000290" y="2550795"/>
                  </a:cubicBezTo>
                  <a:lnTo>
                    <a:pt x="1000863" y="2550379"/>
                  </a:lnTo>
                  <a:lnTo>
                    <a:pt x="971715" y="2541270"/>
                  </a:lnTo>
                  <a:cubicBezTo>
                    <a:pt x="964095" y="2537459"/>
                    <a:pt x="955522" y="2533650"/>
                    <a:pt x="945997" y="2529840"/>
                  </a:cubicBezTo>
                  <a:cubicBezTo>
                    <a:pt x="935520" y="2526982"/>
                    <a:pt x="925995" y="2524125"/>
                    <a:pt x="916470" y="2520315"/>
                  </a:cubicBezTo>
                  <a:cubicBezTo>
                    <a:pt x="905992" y="2516505"/>
                    <a:pt x="896467" y="2513647"/>
                    <a:pt x="885990" y="2509837"/>
                  </a:cubicBezTo>
                  <a:cubicBezTo>
                    <a:pt x="886943" y="2506027"/>
                    <a:pt x="890991" y="2505075"/>
                    <a:pt x="899801" y="2506503"/>
                  </a:cubicBezTo>
                  <a:close/>
                  <a:moveTo>
                    <a:pt x="1460491" y="2486082"/>
                  </a:moveTo>
                  <a:lnTo>
                    <a:pt x="1445939" y="2488303"/>
                  </a:lnTo>
                  <a:lnTo>
                    <a:pt x="1345293" y="2493385"/>
                  </a:lnTo>
                  <a:lnTo>
                    <a:pt x="1378432" y="2497454"/>
                  </a:lnTo>
                  <a:cubicBezTo>
                    <a:pt x="1380337" y="2496502"/>
                    <a:pt x="1383195" y="2496502"/>
                    <a:pt x="1387005" y="2495549"/>
                  </a:cubicBezTo>
                  <a:cubicBezTo>
                    <a:pt x="1407007" y="2492692"/>
                    <a:pt x="1426057" y="2490787"/>
                    <a:pt x="1446060" y="2488882"/>
                  </a:cubicBezTo>
                  <a:cubicBezTo>
                    <a:pt x="1448203" y="2488406"/>
                    <a:pt x="1451715" y="2487751"/>
                    <a:pt x="1455778" y="2486992"/>
                  </a:cubicBezTo>
                  <a:close/>
                  <a:moveTo>
                    <a:pt x="1550918" y="2472281"/>
                  </a:moveTo>
                  <a:lnTo>
                    <a:pt x="1501488" y="2479825"/>
                  </a:lnTo>
                  <a:lnTo>
                    <a:pt x="1518450" y="2480309"/>
                  </a:lnTo>
                  <a:cubicBezTo>
                    <a:pt x="1528928" y="2479833"/>
                    <a:pt x="1536786" y="2477928"/>
                    <a:pt x="1542858" y="2475785"/>
                  </a:cubicBezTo>
                  <a:close/>
                  <a:moveTo>
                    <a:pt x="1731355" y="2470078"/>
                  </a:moveTo>
                  <a:lnTo>
                    <a:pt x="1576322" y="2511364"/>
                  </a:lnTo>
                  <a:lnTo>
                    <a:pt x="1654777" y="2493883"/>
                  </a:lnTo>
                  <a:close/>
                  <a:moveTo>
                    <a:pt x="737400" y="2450782"/>
                  </a:moveTo>
                  <a:cubicBezTo>
                    <a:pt x="787882" y="2468879"/>
                    <a:pt x="820267" y="2485072"/>
                    <a:pt x="846937" y="2497454"/>
                  </a:cubicBezTo>
                  <a:cubicBezTo>
                    <a:pt x="859320" y="2502217"/>
                    <a:pt x="872655" y="2506027"/>
                    <a:pt x="885990" y="2509837"/>
                  </a:cubicBezTo>
                  <a:cubicBezTo>
                    <a:pt x="896467" y="2513647"/>
                    <a:pt x="905992" y="2516504"/>
                    <a:pt x="915517" y="2520314"/>
                  </a:cubicBezTo>
                  <a:cubicBezTo>
                    <a:pt x="925042" y="2524124"/>
                    <a:pt x="934567" y="2526982"/>
                    <a:pt x="945045" y="2529839"/>
                  </a:cubicBezTo>
                  <a:cubicBezTo>
                    <a:pt x="954570" y="2533649"/>
                    <a:pt x="963142" y="2537459"/>
                    <a:pt x="970762" y="2541269"/>
                  </a:cubicBezTo>
                  <a:cubicBezTo>
                    <a:pt x="968857" y="2542222"/>
                    <a:pt x="966952" y="2544127"/>
                    <a:pt x="965047" y="2546032"/>
                  </a:cubicBezTo>
                  <a:cubicBezTo>
                    <a:pt x="960285" y="2545079"/>
                    <a:pt x="954570" y="2544127"/>
                    <a:pt x="949807" y="2543174"/>
                  </a:cubicBezTo>
                  <a:cubicBezTo>
                    <a:pt x="931710" y="2537459"/>
                    <a:pt x="913612" y="2529839"/>
                    <a:pt x="895515" y="2523172"/>
                  </a:cubicBezTo>
                  <a:lnTo>
                    <a:pt x="868845" y="2512694"/>
                  </a:lnTo>
                  <a:cubicBezTo>
                    <a:pt x="860272" y="2508884"/>
                    <a:pt x="850747" y="2505074"/>
                    <a:pt x="842175" y="2501264"/>
                  </a:cubicBezTo>
                  <a:cubicBezTo>
                    <a:pt x="829792" y="2497454"/>
                    <a:pt x="818362" y="2492692"/>
                    <a:pt x="806932" y="2488882"/>
                  </a:cubicBezTo>
                  <a:cubicBezTo>
                    <a:pt x="796455" y="2484119"/>
                    <a:pt x="785977" y="2480309"/>
                    <a:pt x="776452" y="2475547"/>
                  </a:cubicBezTo>
                  <a:cubicBezTo>
                    <a:pt x="766927" y="2471737"/>
                    <a:pt x="759307" y="2466974"/>
                    <a:pt x="752640" y="2463164"/>
                  </a:cubicBezTo>
                  <a:cubicBezTo>
                    <a:pt x="745972" y="2458402"/>
                    <a:pt x="741210" y="2454592"/>
                    <a:pt x="737400" y="2450782"/>
                  </a:cubicBezTo>
                  <a:close/>
                  <a:moveTo>
                    <a:pt x="782168" y="2426970"/>
                  </a:moveTo>
                  <a:cubicBezTo>
                    <a:pt x="800265" y="2436495"/>
                    <a:pt x="815505" y="2445067"/>
                    <a:pt x="834555" y="2453640"/>
                  </a:cubicBezTo>
                  <a:cubicBezTo>
                    <a:pt x="832650" y="2454592"/>
                    <a:pt x="830745" y="2455545"/>
                    <a:pt x="827888" y="2457450"/>
                  </a:cubicBezTo>
                  <a:cubicBezTo>
                    <a:pt x="807885" y="2447925"/>
                    <a:pt x="786930" y="2437447"/>
                    <a:pt x="766928" y="2427922"/>
                  </a:cubicBezTo>
                  <a:cubicBezTo>
                    <a:pt x="772643" y="2427922"/>
                    <a:pt x="776453" y="2427922"/>
                    <a:pt x="782168" y="2426970"/>
                  </a:cubicBezTo>
                  <a:close/>
                  <a:moveTo>
                    <a:pt x="588810" y="2362200"/>
                  </a:moveTo>
                  <a:cubicBezTo>
                    <a:pt x="620242" y="2375535"/>
                    <a:pt x="636435" y="2387917"/>
                    <a:pt x="653580" y="2398395"/>
                  </a:cubicBezTo>
                  <a:cubicBezTo>
                    <a:pt x="657390" y="2403157"/>
                    <a:pt x="669772" y="2412682"/>
                    <a:pt x="666915" y="2413635"/>
                  </a:cubicBezTo>
                  <a:cubicBezTo>
                    <a:pt x="655485" y="2407920"/>
                    <a:pt x="645007" y="2403157"/>
                    <a:pt x="636435" y="2397442"/>
                  </a:cubicBezTo>
                  <a:cubicBezTo>
                    <a:pt x="627862" y="2392680"/>
                    <a:pt x="620242" y="2387917"/>
                    <a:pt x="613575" y="2383155"/>
                  </a:cubicBezTo>
                  <a:cubicBezTo>
                    <a:pt x="601192" y="2374582"/>
                    <a:pt x="593572" y="2367915"/>
                    <a:pt x="588810" y="2362200"/>
                  </a:cubicBezTo>
                  <a:close/>
                  <a:moveTo>
                    <a:pt x="702387" y="2337759"/>
                  </a:moveTo>
                  <a:lnTo>
                    <a:pt x="702396" y="2338030"/>
                  </a:lnTo>
                  <a:lnTo>
                    <a:pt x="705613" y="2341923"/>
                  </a:lnTo>
                  <a:lnTo>
                    <a:pt x="705967" y="2340292"/>
                  </a:lnTo>
                  <a:close/>
                  <a:moveTo>
                    <a:pt x="2093409" y="2275234"/>
                  </a:moveTo>
                  <a:lnTo>
                    <a:pt x="2089950" y="2275522"/>
                  </a:lnTo>
                  <a:cubicBezTo>
                    <a:pt x="2073757" y="2288857"/>
                    <a:pt x="2052802" y="2303145"/>
                    <a:pt x="2032800" y="2316480"/>
                  </a:cubicBezTo>
                  <a:cubicBezTo>
                    <a:pt x="2012797" y="2329815"/>
                    <a:pt x="1991842" y="2340292"/>
                    <a:pt x="1976602" y="2346960"/>
                  </a:cubicBezTo>
                  <a:cubicBezTo>
                    <a:pt x="1964220" y="2354580"/>
                    <a:pt x="1950885" y="2362200"/>
                    <a:pt x="1936597" y="2370772"/>
                  </a:cubicBezTo>
                  <a:cubicBezTo>
                    <a:pt x="1928977" y="2373630"/>
                    <a:pt x="1922310" y="2377440"/>
                    <a:pt x="1914690" y="2380297"/>
                  </a:cubicBezTo>
                  <a:cubicBezTo>
                    <a:pt x="1907070" y="2383155"/>
                    <a:pt x="1899450" y="2386012"/>
                    <a:pt x="1891830" y="2389822"/>
                  </a:cubicBezTo>
                  <a:cubicBezTo>
                    <a:pt x="1886115" y="2394585"/>
                    <a:pt x="1874685" y="2399347"/>
                    <a:pt x="1864207" y="2404110"/>
                  </a:cubicBezTo>
                  <a:cubicBezTo>
                    <a:pt x="1853730" y="2408872"/>
                    <a:pt x="1844205" y="2412682"/>
                    <a:pt x="1843252" y="2416492"/>
                  </a:cubicBezTo>
                  <a:cubicBezTo>
                    <a:pt x="1833727" y="2420302"/>
                    <a:pt x="1823250" y="2425065"/>
                    <a:pt x="1812772" y="2428875"/>
                  </a:cubicBezTo>
                  <a:cubicBezTo>
                    <a:pt x="1802295" y="2433637"/>
                    <a:pt x="1791817" y="2436495"/>
                    <a:pt x="1781340" y="2440305"/>
                  </a:cubicBezTo>
                  <a:cubicBezTo>
                    <a:pt x="1779435" y="2442210"/>
                    <a:pt x="1775625" y="2446020"/>
                    <a:pt x="1772767" y="2448877"/>
                  </a:cubicBezTo>
                  <a:cubicBezTo>
                    <a:pt x="1768005" y="2450782"/>
                    <a:pt x="1764195" y="2451735"/>
                    <a:pt x="1759432" y="2453640"/>
                  </a:cubicBezTo>
                  <a:cubicBezTo>
                    <a:pt x="1748002" y="2456497"/>
                    <a:pt x="1736572" y="2457450"/>
                    <a:pt x="1726095" y="2459355"/>
                  </a:cubicBezTo>
                  <a:cubicBezTo>
                    <a:pt x="1710855" y="2464117"/>
                    <a:pt x="1696567" y="2468880"/>
                    <a:pt x="1683232" y="2472690"/>
                  </a:cubicBezTo>
                  <a:cubicBezTo>
                    <a:pt x="1669897" y="2476500"/>
                    <a:pt x="1656562" y="2480310"/>
                    <a:pt x="1644180" y="2485072"/>
                  </a:cubicBezTo>
                  <a:cubicBezTo>
                    <a:pt x="1630845" y="2489835"/>
                    <a:pt x="1616557" y="2492692"/>
                    <a:pt x="1601317" y="2497455"/>
                  </a:cubicBezTo>
                  <a:cubicBezTo>
                    <a:pt x="1586077" y="2502217"/>
                    <a:pt x="1568932" y="2506980"/>
                    <a:pt x="1547977" y="2510790"/>
                  </a:cubicBezTo>
                  <a:cubicBezTo>
                    <a:pt x="1498447" y="2513647"/>
                    <a:pt x="1480350" y="2519362"/>
                    <a:pt x="1472730" y="2523172"/>
                  </a:cubicBezTo>
                  <a:cubicBezTo>
                    <a:pt x="1471777" y="2524125"/>
                    <a:pt x="1471777" y="2525077"/>
                    <a:pt x="1470825" y="2526030"/>
                  </a:cubicBezTo>
                  <a:lnTo>
                    <a:pt x="1434645" y="2535075"/>
                  </a:lnTo>
                  <a:lnTo>
                    <a:pt x="1435583" y="2535555"/>
                  </a:lnTo>
                  <a:lnTo>
                    <a:pt x="1475761" y="2525510"/>
                  </a:lnTo>
                  <a:lnTo>
                    <a:pt x="1476540" y="2523172"/>
                  </a:lnTo>
                  <a:cubicBezTo>
                    <a:pt x="1484160" y="2518410"/>
                    <a:pt x="1503210" y="2513647"/>
                    <a:pt x="1551788" y="2510790"/>
                  </a:cubicBezTo>
                  <a:cubicBezTo>
                    <a:pt x="1571790" y="2506980"/>
                    <a:pt x="1588935" y="2502217"/>
                    <a:pt x="1605128" y="2497455"/>
                  </a:cubicBezTo>
                  <a:cubicBezTo>
                    <a:pt x="1620368" y="2492692"/>
                    <a:pt x="1634655" y="2489835"/>
                    <a:pt x="1647990" y="2485072"/>
                  </a:cubicBezTo>
                  <a:cubicBezTo>
                    <a:pt x="1661325" y="2481262"/>
                    <a:pt x="1673708" y="2477452"/>
                    <a:pt x="1687043" y="2472690"/>
                  </a:cubicBezTo>
                  <a:cubicBezTo>
                    <a:pt x="1700378" y="2468880"/>
                    <a:pt x="1713713" y="2464117"/>
                    <a:pt x="1729905" y="2459355"/>
                  </a:cubicBezTo>
                  <a:cubicBezTo>
                    <a:pt x="1741335" y="2457450"/>
                    <a:pt x="1752765" y="2456497"/>
                    <a:pt x="1763243" y="2453640"/>
                  </a:cubicBezTo>
                  <a:lnTo>
                    <a:pt x="1740675" y="2467181"/>
                  </a:lnTo>
                  <a:lnTo>
                    <a:pt x="1741335" y="2466975"/>
                  </a:lnTo>
                  <a:cubicBezTo>
                    <a:pt x="1748955" y="2462212"/>
                    <a:pt x="1758480" y="2456497"/>
                    <a:pt x="1765148" y="2452687"/>
                  </a:cubicBezTo>
                  <a:cubicBezTo>
                    <a:pt x="1769910" y="2450782"/>
                    <a:pt x="1773720" y="2449830"/>
                    <a:pt x="1778483" y="2447925"/>
                  </a:cubicBezTo>
                  <a:lnTo>
                    <a:pt x="1779371" y="2447679"/>
                  </a:lnTo>
                  <a:lnTo>
                    <a:pt x="1785150" y="2441257"/>
                  </a:lnTo>
                  <a:cubicBezTo>
                    <a:pt x="1795628" y="2437447"/>
                    <a:pt x="1806105" y="2433637"/>
                    <a:pt x="1816583" y="2429827"/>
                  </a:cubicBezTo>
                  <a:cubicBezTo>
                    <a:pt x="1827060" y="2425065"/>
                    <a:pt x="1837538" y="2421255"/>
                    <a:pt x="1847063" y="2417445"/>
                  </a:cubicBezTo>
                  <a:cubicBezTo>
                    <a:pt x="1848015" y="2413635"/>
                    <a:pt x="1857540" y="2409825"/>
                    <a:pt x="1868018" y="2405062"/>
                  </a:cubicBezTo>
                  <a:cubicBezTo>
                    <a:pt x="1878495" y="2400300"/>
                    <a:pt x="1889925" y="2395537"/>
                    <a:pt x="1895640" y="2390775"/>
                  </a:cubicBezTo>
                  <a:cubicBezTo>
                    <a:pt x="1903260" y="2387917"/>
                    <a:pt x="1910880" y="2385060"/>
                    <a:pt x="1918500" y="2381250"/>
                  </a:cubicBezTo>
                  <a:lnTo>
                    <a:pt x="1934176" y="2374435"/>
                  </a:lnTo>
                  <a:lnTo>
                    <a:pt x="1942313" y="2368867"/>
                  </a:lnTo>
                  <a:cubicBezTo>
                    <a:pt x="1955648" y="2360295"/>
                    <a:pt x="1969935" y="2352675"/>
                    <a:pt x="1982318" y="2345055"/>
                  </a:cubicBezTo>
                  <a:cubicBezTo>
                    <a:pt x="1997558" y="2339340"/>
                    <a:pt x="2017560" y="2327910"/>
                    <a:pt x="2038515" y="2314575"/>
                  </a:cubicBezTo>
                  <a:close/>
                  <a:moveTo>
                    <a:pt x="460060" y="2262062"/>
                  </a:moveTo>
                  <a:lnTo>
                    <a:pt x="463676" y="2265164"/>
                  </a:lnTo>
                  <a:lnTo>
                    <a:pt x="464910" y="2265793"/>
                  </a:lnTo>
                  <a:close/>
                  <a:moveTo>
                    <a:pt x="2099801" y="2237197"/>
                  </a:moveTo>
                  <a:lnTo>
                    <a:pt x="2099475" y="2237422"/>
                  </a:lnTo>
                  <a:lnTo>
                    <a:pt x="2099475" y="2237694"/>
                  </a:lnTo>
                  <a:lnTo>
                    <a:pt x="2100989" y="2237910"/>
                  </a:lnTo>
                  <a:lnTo>
                    <a:pt x="2101380" y="2237422"/>
                  </a:lnTo>
                  <a:close/>
                  <a:moveTo>
                    <a:pt x="2120379" y="2222979"/>
                  </a:moveTo>
                  <a:lnTo>
                    <a:pt x="2114756" y="2226864"/>
                  </a:lnTo>
                  <a:lnTo>
                    <a:pt x="2113762" y="2227897"/>
                  </a:lnTo>
                  <a:lnTo>
                    <a:pt x="2117618" y="2225429"/>
                  </a:lnTo>
                  <a:close/>
                  <a:moveTo>
                    <a:pt x="382287" y="2175002"/>
                  </a:moveTo>
                  <a:lnTo>
                    <a:pt x="418259" y="2217355"/>
                  </a:lnTo>
                  <a:lnTo>
                    <a:pt x="389737" y="2183129"/>
                  </a:lnTo>
                  <a:close/>
                  <a:moveTo>
                    <a:pt x="2187820" y="2174974"/>
                  </a:moveTo>
                  <a:lnTo>
                    <a:pt x="2187735" y="2175004"/>
                  </a:lnTo>
                  <a:lnTo>
                    <a:pt x="2187105" y="2179320"/>
                  </a:lnTo>
                  <a:cubicBezTo>
                    <a:pt x="2179485" y="2186940"/>
                    <a:pt x="2176627" y="2191702"/>
                    <a:pt x="2171865" y="2196465"/>
                  </a:cubicBezTo>
                  <a:cubicBezTo>
                    <a:pt x="2168055" y="2201227"/>
                    <a:pt x="2163292" y="2206942"/>
                    <a:pt x="2153767" y="2216467"/>
                  </a:cubicBezTo>
                  <a:lnTo>
                    <a:pt x="2154858" y="2216215"/>
                  </a:lnTo>
                  <a:lnTo>
                    <a:pt x="2171865" y="2197417"/>
                  </a:lnTo>
                  <a:cubicBezTo>
                    <a:pt x="2175675" y="2192655"/>
                    <a:pt x="2179485" y="2187892"/>
                    <a:pt x="2187105" y="2180272"/>
                  </a:cubicBezTo>
                  <a:cubicBezTo>
                    <a:pt x="2188296" y="2177177"/>
                    <a:pt x="2188474" y="2175510"/>
                    <a:pt x="2187820" y="2174974"/>
                  </a:cubicBezTo>
                  <a:close/>
                  <a:moveTo>
                    <a:pt x="475386" y="2153526"/>
                  </a:moveTo>
                  <a:lnTo>
                    <a:pt x="477272" y="2155821"/>
                  </a:lnTo>
                  <a:lnTo>
                    <a:pt x="477367" y="2155507"/>
                  </a:lnTo>
                  <a:close/>
                  <a:moveTo>
                    <a:pt x="334493" y="2131694"/>
                  </a:moveTo>
                  <a:cubicBezTo>
                    <a:pt x="337350" y="2128837"/>
                    <a:pt x="346875" y="2133599"/>
                    <a:pt x="359258" y="2147887"/>
                  </a:cubicBezTo>
                  <a:lnTo>
                    <a:pt x="360474" y="2149319"/>
                  </a:lnTo>
                  <a:lnTo>
                    <a:pt x="371759" y="2151816"/>
                  </a:lnTo>
                  <a:cubicBezTo>
                    <a:pt x="377593" y="2155745"/>
                    <a:pt x="385451" y="2163127"/>
                    <a:pt x="397357" y="2175509"/>
                  </a:cubicBezTo>
                  <a:cubicBezTo>
                    <a:pt x="409740" y="2185987"/>
                    <a:pt x="423075" y="2195512"/>
                    <a:pt x="432600" y="2204084"/>
                  </a:cubicBezTo>
                  <a:cubicBezTo>
                    <a:pt x="442125" y="2212657"/>
                    <a:pt x="447840" y="2220277"/>
                    <a:pt x="447840" y="2225039"/>
                  </a:cubicBezTo>
                  <a:cubicBezTo>
                    <a:pt x="450697" y="2228849"/>
                    <a:pt x="452602" y="2231707"/>
                    <a:pt x="456412" y="2235517"/>
                  </a:cubicBezTo>
                  <a:cubicBezTo>
                    <a:pt x="468795" y="2245994"/>
                    <a:pt x="479272" y="2255519"/>
                    <a:pt x="492607" y="2265997"/>
                  </a:cubicBezTo>
                  <a:cubicBezTo>
                    <a:pt x="489750" y="2269807"/>
                    <a:pt x="484987" y="2271712"/>
                    <a:pt x="482130" y="2274569"/>
                  </a:cubicBezTo>
                  <a:lnTo>
                    <a:pt x="448422" y="2237115"/>
                  </a:lnTo>
                  <a:lnTo>
                    <a:pt x="446888" y="2237422"/>
                  </a:lnTo>
                  <a:lnTo>
                    <a:pt x="446888" y="2237422"/>
                  </a:lnTo>
                  <a:lnTo>
                    <a:pt x="478787" y="2272865"/>
                  </a:lnTo>
                  <a:lnTo>
                    <a:pt x="482130" y="2274569"/>
                  </a:lnTo>
                  <a:cubicBezTo>
                    <a:pt x="484988" y="2271712"/>
                    <a:pt x="488798" y="2268854"/>
                    <a:pt x="492608" y="2265997"/>
                  </a:cubicBezTo>
                  <a:cubicBezTo>
                    <a:pt x="521183" y="2290762"/>
                    <a:pt x="551663" y="2315527"/>
                    <a:pt x="583095" y="2337434"/>
                  </a:cubicBezTo>
                  <a:cubicBezTo>
                    <a:pt x="577380" y="2339339"/>
                    <a:pt x="572618" y="2341244"/>
                    <a:pt x="564998" y="2343149"/>
                  </a:cubicBezTo>
                  <a:cubicBezTo>
                    <a:pt x="567855" y="2345054"/>
                    <a:pt x="568808" y="2346007"/>
                    <a:pt x="571665" y="2347912"/>
                  </a:cubicBezTo>
                  <a:cubicBezTo>
                    <a:pt x="562140" y="2347912"/>
                    <a:pt x="554520" y="2348864"/>
                    <a:pt x="544995" y="2348864"/>
                  </a:cubicBezTo>
                  <a:cubicBezTo>
                    <a:pt x="539280" y="2345054"/>
                    <a:pt x="533565" y="2341244"/>
                    <a:pt x="527850" y="2337434"/>
                  </a:cubicBezTo>
                  <a:cubicBezTo>
                    <a:pt x="522135" y="2333624"/>
                    <a:pt x="517373" y="2328862"/>
                    <a:pt x="511658" y="2325052"/>
                  </a:cubicBezTo>
                  <a:cubicBezTo>
                    <a:pt x="498323" y="2313622"/>
                    <a:pt x="484035" y="2303144"/>
                    <a:pt x="471653" y="2291714"/>
                  </a:cubicBezTo>
                  <a:cubicBezTo>
                    <a:pt x="459270" y="2280284"/>
                    <a:pt x="446888" y="2268854"/>
                    <a:pt x="434505" y="2258377"/>
                  </a:cubicBezTo>
                  <a:cubicBezTo>
                    <a:pt x="422123" y="2246947"/>
                    <a:pt x="411645" y="2235517"/>
                    <a:pt x="400215" y="2225039"/>
                  </a:cubicBezTo>
                  <a:cubicBezTo>
                    <a:pt x="394500" y="2219324"/>
                    <a:pt x="388785" y="2213609"/>
                    <a:pt x="384023" y="2208847"/>
                  </a:cubicBezTo>
                  <a:cubicBezTo>
                    <a:pt x="379260" y="2203132"/>
                    <a:pt x="373545" y="2197417"/>
                    <a:pt x="368783" y="2191702"/>
                  </a:cubicBezTo>
                  <a:cubicBezTo>
                    <a:pt x="369735" y="2189797"/>
                    <a:pt x="379260" y="2195512"/>
                    <a:pt x="374498" y="2184082"/>
                  </a:cubicBezTo>
                  <a:cubicBezTo>
                    <a:pt x="381165" y="2189797"/>
                    <a:pt x="387833" y="2195512"/>
                    <a:pt x="393548" y="2201227"/>
                  </a:cubicBezTo>
                  <a:cubicBezTo>
                    <a:pt x="401168" y="2206942"/>
                    <a:pt x="407835" y="2212657"/>
                    <a:pt x="414503" y="2217419"/>
                  </a:cubicBezTo>
                  <a:cubicBezTo>
                    <a:pt x="423075" y="2226944"/>
                    <a:pt x="431648" y="2235517"/>
                    <a:pt x="440220" y="2245042"/>
                  </a:cubicBezTo>
                  <a:lnTo>
                    <a:pt x="442406" y="2246917"/>
                  </a:lnTo>
                  <a:lnTo>
                    <a:pt x="414503" y="2217419"/>
                  </a:lnTo>
                  <a:cubicBezTo>
                    <a:pt x="407835" y="2211704"/>
                    <a:pt x="401168" y="2206942"/>
                    <a:pt x="394500" y="2201227"/>
                  </a:cubicBezTo>
                  <a:cubicBezTo>
                    <a:pt x="387833" y="2195512"/>
                    <a:pt x="382118" y="2189797"/>
                    <a:pt x="375450" y="2184082"/>
                  </a:cubicBezTo>
                  <a:cubicBezTo>
                    <a:pt x="368783" y="2175509"/>
                    <a:pt x="361163" y="2166937"/>
                    <a:pt x="354495" y="2158364"/>
                  </a:cubicBezTo>
                  <a:cubicBezTo>
                    <a:pt x="347828" y="2149792"/>
                    <a:pt x="341160" y="2140267"/>
                    <a:pt x="334493" y="2131694"/>
                  </a:cubicBezTo>
                  <a:close/>
                  <a:moveTo>
                    <a:pt x="2432850" y="1980247"/>
                  </a:moveTo>
                  <a:lnTo>
                    <a:pt x="2432367" y="1980454"/>
                  </a:lnTo>
                  <a:lnTo>
                    <a:pt x="2421963" y="2005422"/>
                  </a:lnTo>
                  <a:close/>
                  <a:moveTo>
                    <a:pt x="2422850" y="1860918"/>
                  </a:moveTo>
                  <a:lnTo>
                    <a:pt x="2397608" y="1897379"/>
                  </a:lnTo>
                  <a:cubicBezTo>
                    <a:pt x="2392845" y="1904999"/>
                    <a:pt x="2389035" y="1912619"/>
                    <a:pt x="2385225" y="1920239"/>
                  </a:cubicBezTo>
                  <a:cubicBezTo>
                    <a:pt x="2380463" y="1927859"/>
                    <a:pt x="2376653" y="1934527"/>
                    <a:pt x="2372843" y="1941194"/>
                  </a:cubicBezTo>
                  <a:cubicBezTo>
                    <a:pt x="2363318" y="1954529"/>
                    <a:pt x="2353793" y="1967864"/>
                    <a:pt x="2343315" y="1980247"/>
                  </a:cubicBezTo>
                  <a:cubicBezTo>
                    <a:pt x="2334743" y="1993582"/>
                    <a:pt x="2327123" y="2005964"/>
                    <a:pt x="2317598" y="2019299"/>
                  </a:cubicBezTo>
                  <a:cubicBezTo>
                    <a:pt x="2309978" y="2029777"/>
                    <a:pt x="2302358" y="2040254"/>
                    <a:pt x="2294738" y="2050732"/>
                  </a:cubicBezTo>
                  <a:lnTo>
                    <a:pt x="2292831" y="2051897"/>
                  </a:lnTo>
                  <a:lnTo>
                    <a:pt x="2291271" y="2054208"/>
                  </a:lnTo>
                  <a:lnTo>
                    <a:pt x="2293785" y="2052637"/>
                  </a:lnTo>
                  <a:cubicBezTo>
                    <a:pt x="2301405" y="2042160"/>
                    <a:pt x="2309025" y="2031682"/>
                    <a:pt x="2316645" y="2021205"/>
                  </a:cubicBezTo>
                  <a:cubicBezTo>
                    <a:pt x="2325218" y="2007870"/>
                    <a:pt x="2333790" y="1995487"/>
                    <a:pt x="2342363" y="1982152"/>
                  </a:cubicBezTo>
                  <a:cubicBezTo>
                    <a:pt x="2352840" y="1969770"/>
                    <a:pt x="2362365" y="1956435"/>
                    <a:pt x="2371890" y="1943100"/>
                  </a:cubicBezTo>
                  <a:cubicBezTo>
                    <a:pt x="2375700" y="1936432"/>
                    <a:pt x="2380463" y="1929765"/>
                    <a:pt x="2384273" y="1922145"/>
                  </a:cubicBezTo>
                  <a:cubicBezTo>
                    <a:pt x="2388083" y="1914525"/>
                    <a:pt x="2392845" y="1906905"/>
                    <a:pt x="2396655" y="1899285"/>
                  </a:cubicBezTo>
                  <a:cubicBezTo>
                    <a:pt x="2405228" y="1884045"/>
                    <a:pt x="2414753" y="1870710"/>
                    <a:pt x="2422373" y="1862137"/>
                  </a:cubicBezTo>
                  <a:close/>
                  <a:moveTo>
                    <a:pt x="2498930" y="1857612"/>
                  </a:moveTo>
                  <a:cubicBezTo>
                    <a:pt x="2494525" y="1865709"/>
                    <a:pt x="2490953" y="1872615"/>
                    <a:pt x="2490953" y="1875472"/>
                  </a:cubicBezTo>
                  <a:cubicBezTo>
                    <a:pt x="2486190" y="1885949"/>
                    <a:pt x="2480475" y="1898332"/>
                    <a:pt x="2473808" y="1909762"/>
                  </a:cubicBezTo>
                  <a:cubicBezTo>
                    <a:pt x="2480475" y="1897379"/>
                    <a:pt x="2486190" y="1885949"/>
                    <a:pt x="2490953" y="1875472"/>
                  </a:cubicBezTo>
                  <a:cubicBezTo>
                    <a:pt x="2490953" y="1872615"/>
                    <a:pt x="2494525" y="1865709"/>
                    <a:pt x="2498930" y="1857612"/>
                  </a:cubicBezTo>
                  <a:close/>
                  <a:moveTo>
                    <a:pt x="2521433" y="1847850"/>
                  </a:moveTo>
                  <a:cubicBezTo>
                    <a:pt x="2518575" y="1860232"/>
                    <a:pt x="2514765" y="1871662"/>
                    <a:pt x="2509050" y="1884997"/>
                  </a:cubicBezTo>
                  <a:cubicBezTo>
                    <a:pt x="2503335" y="1897380"/>
                    <a:pt x="2496668" y="1910715"/>
                    <a:pt x="2487143" y="1925002"/>
                  </a:cubicBezTo>
                  <a:cubicBezTo>
                    <a:pt x="2479523" y="1940242"/>
                    <a:pt x="2471903" y="1954530"/>
                    <a:pt x="2465235" y="1965960"/>
                  </a:cubicBezTo>
                  <a:cubicBezTo>
                    <a:pt x="2457615" y="1977390"/>
                    <a:pt x="2450948" y="1985962"/>
                    <a:pt x="2445233" y="1991677"/>
                  </a:cubicBezTo>
                  <a:lnTo>
                    <a:pt x="2458568" y="1965007"/>
                  </a:lnTo>
                  <a:cubicBezTo>
                    <a:pt x="2461425" y="1956435"/>
                    <a:pt x="2466188" y="1947862"/>
                    <a:pt x="2469998" y="1938337"/>
                  </a:cubicBezTo>
                  <a:cubicBezTo>
                    <a:pt x="2473808" y="1932622"/>
                    <a:pt x="2475713" y="1928812"/>
                    <a:pt x="2478570" y="1924050"/>
                  </a:cubicBezTo>
                  <a:cubicBezTo>
                    <a:pt x="2482380" y="1917382"/>
                    <a:pt x="2486190" y="1911667"/>
                    <a:pt x="2490000" y="1905000"/>
                  </a:cubicBezTo>
                  <a:cubicBezTo>
                    <a:pt x="2493810" y="1898332"/>
                    <a:pt x="2496668" y="1892617"/>
                    <a:pt x="2500478" y="1885950"/>
                  </a:cubicBezTo>
                  <a:cubicBezTo>
                    <a:pt x="2507145" y="1873567"/>
                    <a:pt x="2514765" y="1861185"/>
                    <a:pt x="2521433" y="1847850"/>
                  </a:cubicBezTo>
                  <a:close/>
                  <a:moveTo>
                    <a:pt x="2459780" y="1766202"/>
                  </a:moveTo>
                  <a:lnTo>
                    <a:pt x="2436660" y="1806892"/>
                  </a:lnTo>
                  <a:lnTo>
                    <a:pt x="2436235" y="1807870"/>
                  </a:lnTo>
                  <a:lnTo>
                    <a:pt x="2459520" y="1766887"/>
                  </a:lnTo>
                  <a:close/>
                  <a:moveTo>
                    <a:pt x="2472460" y="1674043"/>
                  </a:moveTo>
                  <a:lnTo>
                    <a:pt x="2444672" y="1749965"/>
                  </a:lnTo>
                  <a:cubicBezTo>
                    <a:pt x="2427320" y="1790989"/>
                    <a:pt x="2407787" y="1830865"/>
                    <a:pt x="2386218" y="1869449"/>
                  </a:cubicBezTo>
                  <a:lnTo>
                    <a:pt x="2377659" y="1882980"/>
                  </a:lnTo>
                  <a:lnTo>
                    <a:pt x="2377605" y="1883092"/>
                  </a:lnTo>
                  <a:cubicBezTo>
                    <a:pt x="2373795" y="1892617"/>
                    <a:pt x="2366175" y="1905000"/>
                    <a:pt x="2357602" y="1917382"/>
                  </a:cubicBezTo>
                  <a:cubicBezTo>
                    <a:pt x="2349030" y="1929765"/>
                    <a:pt x="2341410" y="1943100"/>
                    <a:pt x="2337600" y="1954530"/>
                  </a:cubicBezTo>
                  <a:cubicBezTo>
                    <a:pt x="2330932" y="1963102"/>
                    <a:pt x="2322360" y="1972627"/>
                    <a:pt x="2314740" y="1983105"/>
                  </a:cubicBezTo>
                  <a:cubicBezTo>
                    <a:pt x="2307120" y="1993582"/>
                    <a:pt x="2300452" y="2005012"/>
                    <a:pt x="2295690" y="2015490"/>
                  </a:cubicBezTo>
                  <a:cubicBezTo>
                    <a:pt x="2268067" y="2053590"/>
                    <a:pt x="2223300" y="2102167"/>
                    <a:pt x="2183295" y="2142172"/>
                  </a:cubicBezTo>
                  <a:cubicBezTo>
                    <a:pt x="2170912" y="2152650"/>
                    <a:pt x="2158530" y="2163127"/>
                    <a:pt x="2146147" y="2173605"/>
                  </a:cubicBezTo>
                  <a:lnTo>
                    <a:pt x="2142583" y="2176314"/>
                  </a:lnTo>
                  <a:lnTo>
                    <a:pt x="2141045" y="2177871"/>
                  </a:lnTo>
                  <a:lnTo>
                    <a:pt x="2125512" y="2190534"/>
                  </a:lnTo>
                  <a:lnTo>
                    <a:pt x="2112810" y="2205037"/>
                  </a:lnTo>
                  <a:cubicBezTo>
                    <a:pt x="2097570" y="2217420"/>
                    <a:pt x="2082330" y="2228850"/>
                    <a:pt x="2066137" y="2240280"/>
                  </a:cubicBezTo>
                  <a:lnTo>
                    <a:pt x="2058824" y="2244899"/>
                  </a:lnTo>
                  <a:lnTo>
                    <a:pt x="2038960" y="2261093"/>
                  </a:lnTo>
                  <a:lnTo>
                    <a:pt x="2036091" y="2262956"/>
                  </a:lnTo>
                  <a:lnTo>
                    <a:pt x="2031847" y="2266950"/>
                  </a:lnTo>
                  <a:cubicBezTo>
                    <a:pt x="2019465" y="2275522"/>
                    <a:pt x="2007082" y="2284095"/>
                    <a:pt x="1994700" y="2291715"/>
                  </a:cubicBezTo>
                  <a:cubicBezTo>
                    <a:pt x="1982317" y="2299335"/>
                    <a:pt x="1969935" y="2306955"/>
                    <a:pt x="1957552" y="2314575"/>
                  </a:cubicBezTo>
                  <a:lnTo>
                    <a:pt x="1953301" y="2316730"/>
                  </a:lnTo>
                  <a:lnTo>
                    <a:pt x="1928148" y="2333067"/>
                  </a:lnTo>
                  <a:lnTo>
                    <a:pt x="1920350" y="2337000"/>
                  </a:lnTo>
                  <a:lnTo>
                    <a:pt x="1912785" y="2342197"/>
                  </a:lnTo>
                  <a:cubicBezTo>
                    <a:pt x="1905165" y="2346960"/>
                    <a:pt x="1896592" y="2351722"/>
                    <a:pt x="1887067" y="2356485"/>
                  </a:cubicBezTo>
                  <a:lnTo>
                    <a:pt x="1863039" y="2365908"/>
                  </a:lnTo>
                  <a:lnTo>
                    <a:pt x="1809482" y="2392922"/>
                  </a:lnTo>
                  <a:cubicBezTo>
                    <a:pt x="1768715" y="2410757"/>
                    <a:pt x="1726784" y="2426426"/>
                    <a:pt x="1683836" y="2439784"/>
                  </a:cubicBezTo>
                  <a:lnTo>
                    <a:pt x="1596280" y="2462297"/>
                  </a:lnTo>
                  <a:lnTo>
                    <a:pt x="1667040" y="2448877"/>
                  </a:lnTo>
                  <a:cubicBezTo>
                    <a:pt x="1671802" y="2447924"/>
                    <a:pt x="1675612" y="2446972"/>
                    <a:pt x="1680375" y="2446019"/>
                  </a:cubicBezTo>
                  <a:cubicBezTo>
                    <a:pt x="1690852" y="2437447"/>
                    <a:pt x="1711807" y="2432684"/>
                    <a:pt x="1723237" y="2430779"/>
                  </a:cubicBezTo>
                  <a:cubicBezTo>
                    <a:pt x="1732762" y="2427922"/>
                    <a:pt x="1742287" y="2425064"/>
                    <a:pt x="1749907" y="2422207"/>
                  </a:cubicBezTo>
                  <a:cubicBezTo>
                    <a:pt x="1761337" y="2411729"/>
                    <a:pt x="1783245" y="2406014"/>
                    <a:pt x="1792770" y="2400299"/>
                  </a:cubicBezTo>
                  <a:cubicBezTo>
                    <a:pt x="1808962" y="2394584"/>
                    <a:pt x="1825155" y="2388869"/>
                    <a:pt x="1841347" y="2383154"/>
                  </a:cubicBezTo>
                  <a:lnTo>
                    <a:pt x="1872470" y="2370949"/>
                  </a:lnTo>
                  <a:lnTo>
                    <a:pt x="1886115" y="2363152"/>
                  </a:lnTo>
                  <a:lnTo>
                    <a:pt x="1898496" y="2359343"/>
                  </a:lnTo>
                  <a:lnTo>
                    <a:pt x="1915642" y="2349817"/>
                  </a:lnTo>
                  <a:lnTo>
                    <a:pt x="1920147" y="2346686"/>
                  </a:lnTo>
                  <a:lnTo>
                    <a:pt x="1931835" y="2335530"/>
                  </a:lnTo>
                  <a:cubicBezTo>
                    <a:pt x="1939455" y="2330767"/>
                    <a:pt x="1948980" y="2325052"/>
                    <a:pt x="1957552" y="2320290"/>
                  </a:cubicBezTo>
                  <a:lnTo>
                    <a:pt x="1986810" y="2305948"/>
                  </a:lnTo>
                  <a:lnTo>
                    <a:pt x="1997557" y="2299334"/>
                  </a:lnTo>
                  <a:cubicBezTo>
                    <a:pt x="2009940" y="2291714"/>
                    <a:pt x="2022322" y="2283142"/>
                    <a:pt x="2034705" y="2274569"/>
                  </a:cubicBezTo>
                  <a:cubicBezTo>
                    <a:pt x="2037562" y="2268854"/>
                    <a:pt x="2044230" y="2264092"/>
                    <a:pt x="2050897" y="2259329"/>
                  </a:cubicBezTo>
                  <a:cubicBezTo>
                    <a:pt x="2057565" y="2254567"/>
                    <a:pt x="2064232" y="2249804"/>
                    <a:pt x="2068995" y="2247899"/>
                  </a:cubicBezTo>
                  <a:cubicBezTo>
                    <a:pt x="2084235" y="2236469"/>
                    <a:pt x="2100427" y="2225039"/>
                    <a:pt x="2115667" y="2212657"/>
                  </a:cubicBezTo>
                  <a:cubicBezTo>
                    <a:pt x="2121382" y="2199322"/>
                    <a:pt x="2139480" y="2187892"/>
                    <a:pt x="2149005" y="2181224"/>
                  </a:cubicBezTo>
                  <a:cubicBezTo>
                    <a:pt x="2161387" y="2170747"/>
                    <a:pt x="2173770" y="2160269"/>
                    <a:pt x="2186152" y="2149792"/>
                  </a:cubicBezTo>
                  <a:cubicBezTo>
                    <a:pt x="2226157" y="2109787"/>
                    <a:pt x="2270925" y="2061209"/>
                    <a:pt x="2298547" y="2023109"/>
                  </a:cubicBezTo>
                  <a:lnTo>
                    <a:pt x="2314015" y="1996814"/>
                  </a:lnTo>
                  <a:lnTo>
                    <a:pt x="2314740" y="1994534"/>
                  </a:lnTo>
                  <a:cubicBezTo>
                    <a:pt x="2322360" y="1983104"/>
                    <a:pt x="2331885" y="1969769"/>
                    <a:pt x="2339505" y="1956434"/>
                  </a:cubicBezTo>
                  <a:cubicBezTo>
                    <a:pt x="2342363" y="1952624"/>
                    <a:pt x="2344268" y="1948814"/>
                    <a:pt x="2347125" y="1945004"/>
                  </a:cubicBezTo>
                  <a:lnTo>
                    <a:pt x="2357257" y="1930951"/>
                  </a:lnTo>
                  <a:lnTo>
                    <a:pt x="2360460" y="1925002"/>
                  </a:lnTo>
                  <a:cubicBezTo>
                    <a:pt x="2369032" y="1912619"/>
                    <a:pt x="2375700" y="1900237"/>
                    <a:pt x="2380462" y="1890712"/>
                  </a:cubicBezTo>
                  <a:cubicBezTo>
                    <a:pt x="2395702" y="1864042"/>
                    <a:pt x="2407132" y="1837372"/>
                    <a:pt x="2419515" y="1809749"/>
                  </a:cubicBezTo>
                  <a:cubicBezTo>
                    <a:pt x="2430945" y="1782127"/>
                    <a:pt x="2443327" y="1754504"/>
                    <a:pt x="2457615" y="1723072"/>
                  </a:cubicBezTo>
                  <a:cubicBezTo>
                    <a:pt x="2459044" y="1714500"/>
                    <a:pt x="2464759" y="1699974"/>
                    <a:pt x="2468807" y="1687829"/>
                  </a:cubicBezTo>
                  <a:close/>
                  <a:moveTo>
                    <a:pt x="2576677" y="1589722"/>
                  </a:moveTo>
                  <a:lnTo>
                    <a:pt x="2573820" y="1591627"/>
                  </a:lnTo>
                  <a:lnTo>
                    <a:pt x="2573820" y="1591627"/>
                  </a:lnTo>
                  <a:close/>
                  <a:moveTo>
                    <a:pt x="2585674" y="1533271"/>
                  </a:moveTo>
                  <a:lnTo>
                    <a:pt x="2585332" y="1534956"/>
                  </a:lnTo>
                  <a:lnTo>
                    <a:pt x="2588107" y="1538287"/>
                  </a:lnTo>
                  <a:cubicBezTo>
                    <a:pt x="2590965" y="1541145"/>
                    <a:pt x="2593822" y="1544955"/>
                    <a:pt x="2596680" y="1547812"/>
                  </a:cubicBezTo>
                  <a:cubicBezTo>
                    <a:pt x="2598585" y="1545907"/>
                    <a:pt x="2600490" y="1544002"/>
                    <a:pt x="2602395" y="1544002"/>
                  </a:cubicBezTo>
                  <a:lnTo>
                    <a:pt x="2602539" y="1543271"/>
                  </a:lnTo>
                  <a:lnTo>
                    <a:pt x="2598585" y="1545907"/>
                  </a:lnTo>
                  <a:cubicBezTo>
                    <a:pt x="2594775" y="1544002"/>
                    <a:pt x="2591918" y="1540192"/>
                    <a:pt x="2589060" y="1537334"/>
                  </a:cubicBezTo>
                  <a:close/>
                  <a:moveTo>
                    <a:pt x="2577184" y="1425070"/>
                  </a:moveTo>
                  <a:lnTo>
                    <a:pt x="2576519" y="1425107"/>
                  </a:lnTo>
                  <a:lnTo>
                    <a:pt x="2575314" y="1425174"/>
                  </a:lnTo>
                  <a:lnTo>
                    <a:pt x="2575725" y="1429702"/>
                  </a:lnTo>
                  <a:cubicBezTo>
                    <a:pt x="2575725" y="1438275"/>
                    <a:pt x="2575725" y="1444942"/>
                    <a:pt x="2574773" y="1453515"/>
                  </a:cubicBezTo>
                  <a:cubicBezTo>
                    <a:pt x="2573820" y="1458277"/>
                    <a:pt x="2572868" y="1462087"/>
                    <a:pt x="2570963" y="1467802"/>
                  </a:cubicBezTo>
                  <a:cubicBezTo>
                    <a:pt x="2563343" y="1480185"/>
                    <a:pt x="2555723" y="1492567"/>
                    <a:pt x="2548103" y="1503997"/>
                  </a:cubicBezTo>
                  <a:cubicBezTo>
                    <a:pt x="2546198" y="1515427"/>
                    <a:pt x="2545245" y="1524952"/>
                    <a:pt x="2542388" y="1535430"/>
                  </a:cubicBezTo>
                  <a:lnTo>
                    <a:pt x="2536673" y="1545907"/>
                  </a:lnTo>
                  <a:cubicBezTo>
                    <a:pt x="2533815" y="1561147"/>
                    <a:pt x="2530958" y="1575435"/>
                    <a:pt x="2527148" y="1591627"/>
                  </a:cubicBezTo>
                  <a:cubicBezTo>
                    <a:pt x="2523338" y="1604010"/>
                    <a:pt x="2520480" y="1615440"/>
                    <a:pt x="2516670" y="1627822"/>
                  </a:cubicBezTo>
                  <a:cubicBezTo>
                    <a:pt x="2512860" y="1640205"/>
                    <a:pt x="2510003" y="1651635"/>
                    <a:pt x="2505240" y="1663065"/>
                  </a:cubicBezTo>
                  <a:cubicBezTo>
                    <a:pt x="2503335" y="1672590"/>
                    <a:pt x="2501430" y="1681162"/>
                    <a:pt x="2498573" y="1690687"/>
                  </a:cubicBezTo>
                  <a:cubicBezTo>
                    <a:pt x="2496668" y="1700212"/>
                    <a:pt x="2494763" y="1709737"/>
                    <a:pt x="2490953" y="1719262"/>
                  </a:cubicBezTo>
                  <a:lnTo>
                    <a:pt x="2497030" y="1709809"/>
                  </a:lnTo>
                  <a:lnTo>
                    <a:pt x="2502383" y="1689734"/>
                  </a:lnTo>
                  <a:cubicBezTo>
                    <a:pt x="2503335" y="1679257"/>
                    <a:pt x="2505240" y="1670684"/>
                    <a:pt x="2507145" y="1661159"/>
                  </a:cubicBezTo>
                  <a:cubicBezTo>
                    <a:pt x="2510955" y="1649729"/>
                    <a:pt x="2514765" y="1637347"/>
                    <a:pt x="2518575" y="1625917"/>
                  </a:cubicBezTo>
                  <a:cubicBezTo>
                    <a:pt x="2522385" y="1613534"/>
                    <a:pt x="2525243" y="1602104"/>
                    <a:pt x="2529053" y="1589722"/>
                  </a:cubicBezTo>
                  <a:cubicBezTo>
                    <a:pt x="2532863" y="1574482"/>
                    <a:pt x="2534768" y="1560194"/>
                    <a:pt x="2538578" y="1544002"/>
                  </a:cubicBezTo>
                  <a:lnTo>
                    <a:pt x="2544293" y="1533524"/>
                  </a:lnTo>
                  <a:cubicBezTo>
                    <a:pt x="2547150" y="1523047"/>
                    <a:pt x="2548103" y="1513522"/>
                    <a:pt x="2550008" y="1502092"/>
                  </a:cubicBezTo>
                  <a:cubicBezTo>
                    <a:pt x="2557628" y="1489709"/>
                    <a:pt x="2565248" y="1478279"/>
                    <a:pt x="2572868" y="1465897"/>
                  </a:cubicBezTo>
                  <a:cubicBezTo>
                    <a:pt x="2568105" y="1490662"/>
                    <a:pt x="2563343" y="1514474"/>
                    <a:pt x="2557628" y="1539239"/>
                  </a:cubicBezTo>
                  <a:cubicBezTo>
                    <a:pt x="2555723" y="1562099"/>
                    <a:pt x="2542388" y="1593532"/>
                    <a:pt x="2546198" y="1600199"/>
                  </a:cubicBezTo>
                  <a:cubicBezTo>
                    <a:pt x="2537625" y="1626869"/>
                    <a:pt x="2530005" y="1652587"/>
                    <a:pt x="2520480" y="1678304"/>
                  </a:cubicBezTo>
                  <a:lnTo>
                    <a:pt x="2515392" y="1686218"/>
                  </a:lnTo>
                  <a:lnTo>
                    <a:pt x="2513217" y="1698069"/>
                  </a:lnTo>
                  <a:cubicBezTo>
                    <a:pt x="2512146" y="1704261"/>
                    <a:pt x="2510479" y="1710690"/>
                    <a:pt x="2506193" y="1718310"/>
                  </a:cubicBezTo>
                  <a:cubicBezTo>
                    <a:pt x="2492858" y="1737360"/>
                    <a:pt x="2486190" y="1756410"/>
                    <a:pt x="2479523" y="1776412"/>
                  </a:cubicBezTo>
                  <a:cubicBezTo>
                    <a:pt x="2475713" y="1785937"/>
                    <a:pt x="2471903" y="1796415"/>
                    <a:pt x="2467140" y="1806892"/>
                  </a:cubicBezTo>
                  <a:cubicBezTo>
                    <a:pt x="2465235" y="1812607"/>
                    <a:pt x="2462378" y="1817370"/>
                    <a:pt x="2459520" y="1823085"/>
                  </a:cubicBezTo>
                  <a:cubicBezTo>
                    <a:pt x="2456663" y="1828800"/>
                    <a:pt x="2453805" y="1834515"/>
                    <a:pt x="2449995" y="1840230"/>
                  </a:cubicBezTo>
                  <a:cubicBezTo>
                    <a:pt x="2441423" y="1855470"/>
                    <a:pt x="2432850" y="1871662"/>
                    <a:pt x="2424278" y="1885950"/>
                  </a:cubicBezTo>
                  <a:cubicBezTo>
                    <a:pt x="2417610" y="1903095"/>
                    <a:pt x="2406180" y="1914525"/>
                    <a:pt x="2396655" y="1930717"/>
                  </a:cubicBezTo>
                  <a:cubicBezTo>
                    <a:pt x="2389035" y="1948815"/>
                    <a:pt x="2375700" y="1970722"/>
                    <a:pt x="2361413" y="1990725"/>
                  </a:cubicBezTo>
                  <a:cubicBezTo>
                    <a:pt x="2347125" y="2010727"/>
                    <a:pt x="2332838" y="2031682"/>
                    <a:pt x="2322360" y="2049780"/>
                  </a:cubicBezTo>
                  <a:cubicBezTo>
                    <a:pt x="2313788" y="2061210"/>
                    <a:pt x="2305215" y="2072640"/>
                    <a:pt x="2296643" y="2083117"/>
                  </a:cubicBezTo>
                  <a:cubicBezTo>
                    <a:pt x="2287118" y="2093595"/>
                    <a:pt x="2278545" y="2104072"/>
                    <a:pt x="2269020" y="2115502"/>
                  </a:cubicBezTo>
                  <a:cubicBezTo>
                    <a:pt x="2266163" y="2120265"/>
                    <a:pt x="2262353" y="2124075"/>
                    <a:pt x="2259495" y="2128837"/>
                  </a:cubicBezTo>
                  <a:cubicBezTo>
                    <a:pt x="2255685" y="2133600"/>
                    <a:pt x="2252828" y="2137410"/>
                    <a:pt x="2249018" y="2142172"/>
                  </a:cubicBezTo>
                  <a:cubicBezTo>
                    <a:pt x="2243303" y="2146935"/>
                    <a:pt x="2237588" y="2151697"/>
                    <a:pt x="2232825" y="2155507"/>
                  </a:cubicBezTo>
                  <a:lnTo>
                    <a:pt x="2206342" y="2184829"/>
                  </a:lnTo>
                  <a:lnTo>
                    <a:pt x="2207107" y="2187892"/>
                  </a:lnTo>
                  <a:cubicBezTo>
                    <a:pt x="2195677" y="2200275"/>
                    <a:pt x="2188057" y="2208847"/>
                    <a:pt x="2179485" y="2216467"/>
                  </a:cubicBezTo>
                  <a:cubicBezTo>
                    <a:pt x="2169960" y="2223135"/>
                    <a:pt x="2159482" y="2229802"/>
                    <a:pt x="2149957" y="2237422"/>
                  </a:cubicBezTo>
                  <a:lnTo>
                    <a:pt x="2126145" y="2256472"/>
                  </a:lnTo>
                  <a:lnTo>
                    <a:pt x="2103587" y="2272957"/>
                  </a:lnTo>
                  <a:lnTo>
                    <a:pt x="2107095" y="2272665"/>
                  </a:lnTo>
                  <a:lnTo>
                    <a:pt x="2131860" y="2254567"/>
                  </a:lnTo>
                  <a:lnTo>
                    <a:pt x="2155673" y="2235517"/>
                  </a:lnTo>
                  <a:cubicBezTo>
                    <a:pt x="2165198" y="2228850"/>
                    <a:pt x="2175675" y="2222182"/>
                    <a:pt x="2185200" y="2214562"/>
                  </a:cubicBezTo>
                  <a:cubicBezTo>
                    <a:pt x="2192820" y="2206942"/>
                    <a:pt x="2201393" y="2198370"/>
                    <a:pt x="2212823" y="2185987"/>
                  </a:cubicBezTo>
                  <a:cubicBezTo>
                    <a:pt x="2212823" y="2185035"/>
                    <a:pt x="2212823" y="2184082"/>
                    <a:pt x="2211870" y="2182177"/>
                  </a:cubicBezTo>
                  <a:cubicBezTo>
                    <a:pt x="2221395" y="2172652"/>
                    <a:pt x="2229968" y="2163127"/>
                    <a:pt x="2238540" y="2152650"/>
                  </a:cubicBezTo>
                  <a:cubicBezTo>
                    <a:pt x="2243303" y="2148840"/>
                    <a:pt x="2249018" y="2144077"/>
                    <a:pt x="2254733" y="2139315"/>
                  </a:cubicBezTo>
                  <a:cubicBezTo>
                    <a:pt x="2257590" y="2135505"/>
                    <a:pt x="2261400" y="2130742"/>
                    <a:pt x="2265210" y="2125980"/>
                  </a:cubicBezTo>
                  <a:cubicBezTo>
                    <a:pt x="2268068" y="2121217"/>
                    <a:pt x="2271878" y="2116455"/>
                    <a:pt x="2274735" y="2112645"/>
                  </a:cubicBezTo>
                  <a:cubicBezTo>
                    <a:pt x="2284260" y="2102167"/>
                    <a:pt x="2292833" y="2090737"/>
                    <a:pt x="2302358" y="2080260"/>
                  </a:cubicBezTo>
                  <a:cubicBezTo>
                    <a:pt x="2310930" y="2069782"/>
                    <a:pt x="2319503" y="2058352"/>
                    <a:pt x="2328075" y="2046922"/>
                  </a:cubicBezTo>
                  <a:cubicBezTo>
                    <a:pt x="2338553" y="2028825"/>
                    <a:pt x="2352840" y="2007870"/>
                    <a:pt x="2367128" y="1987867"/>
                  </a:cubicBezTo>
                  <a:cubicBezTo>
                    <a:pt x="2381415" y="1966912"/>
                    <a:pt x="2394750" y="1945957"/>
                    <a:pt x="2402370" y="1927860"/>
                  </a:cubicBezTo>
                  <a:cubicBezTo>
                    <a:pt x="2411895" y="1911667"/>
                    <a:pt x="2423325" y="1900237"/>
                    <a:pt x="2429993" y="1883092"/>
                  </a:cubicBezTo>
                  <a:cubicBezTo>
                    <a:pt x="2438565" y="1868805"/>
                    <a:pt x="2447138" y="1851660"/>
                    <a:pt x="2455710" y="1837372"/>
                  </a:cubicBezTo>
                  <a:cubicBezTo>
                    <a:pt x="2459520" y="1831657"/>
                    <a:pt x="2462378" y="1825942"/>
                    <a:pt x="2465235" y="1820227"/>
                  </a:cubicBezTo>
                  <a:cubicBezTo>
                    <a:pt x="2468093" y="1814512"/>
                    <a:pt x="2469998" y="1808797"/>
                    <a:pt x="2472855" y="1804035"/>
                  </a:cubicBezTo>
                  <a:cubicBezTo>
                    <a:pt x="2477618" y="1793557"/>
                    <a:pt x="2481428" y="1783080"/>
                    <a:pt x="2485238" y="1773555"/>
                  </a:cubicBezTo>
                  <a:cubicBezTo>
                    <a:pt x="2492858" y="1753552"/>
                    <a:pt x="2499525" y="1734502"/>
                    <a:pt x="2511908" y="1715452"/>
                  </a:cubicBezTo>
                  <a:cubicBezTo>
                    <a:pt x="2520480" y="1700212"/>
                    <a:pt x="2518575" y="1688782"/>
                    <a:pt x="2522385" y="1676400"/>
                  </a:cubicBezTo>
                  <a:cubicBezTo>
                    <a:pt x="2532863" y="1650682"/>
                    <a:pt x="2539530" y="1624965"/>
                    <a:pt x="2548103" y="1598295"/>
                  </a:cubicBezTo>
                  <a:cubicBezTo>
                    <a:pt x="2544293" y="1590675"/>
                    <a:pt x="2557628" y="1560195"/>
                    <a:pt x="2559533" y="1537335"/>
                  </a:cubicBezTo>
                  <a:cubicBezTo>
                    <a:pt x="2565248" y="1513522"/>
                    <a:pt x="2570010" y="1488757"/>
                    <a:pt x="2574773" y="1463992"/>
                  </a:cubicBezTo>
                  <a:lnTo>
                    <a:pt x="2578209" y="1451109"/>
                  </a:lnTo>
                  <a:lnTo>
                    <a:pt x="2575725" y="1450657"/>
                  </a:lnTo>
                  <a:cubicBezTo>
                    <a:pt x="2576677" y="1443037"/>
                    <a:pt x="2576677" y="1436370"/>
                    <a:pt x="2576677" y="1426845"/>
                  </a:cubicBezTo>
                  <a:close/>
                  <a:moveTo>
                    <a:pt x="2597632" y="1404937"/>
                  </a:moveTo>
                  <a:lnTo>
                    <a:pt x="2586540" y="1451152"/>
                  </a:lnTo>
                  <a:lnTo>
                    <a:pt x="2586541" y="1451152"/>
                  </a:lnTo>
                  <a:lnTo>
                    <a:pt x="2597633" y="1404938"/>
                  </a:lnTo>
                  <a:close/>
                  <a:moveTo>
                    <a:pt x="2606205" y="1395412"/>
                  </a:moveTo>
                  <a:cubicBezTo>
                    <a:pt x="2604300" y="1399222"/>
                    <a:pt x="2602395" y="1402080"/>
                    <a:pt x="2600490" y="1407795"/>
                  </a:cubicBezTo>
                  <a:lnTo>
                    <a:pt x="2600490" y="1407795"/>
                  </a:lnTo>
                  <a:lnTo>
                    <a:pt x="2599180" y="1433750"/>
                  </a:lnTo>
                  <a:cubicBezTo>
                    <a:pt x="2599062" y="1441132"/>
                    <a:pt x="2599062" y="1448276"/>
                    <a:pt x="2598585" y="1458277"/>
                  </a:cubicBezTo>
                  <a:lnTo>
                    <a:pt x="2589060" y="1487586"/>
                  </a:lnTo>
                  <a:lnTo>
                    <a:pt x="2589060" y="1490934"/>
                  </a:lnTo>
                  <a:lnTo>
                    <a:pt x="2600490" y="1458277"/>
                  </a:lnTo>
                  <a:cubicBezTo>
                    <a:pt x="2601443" y="1438274"/>
                    <a:pt x="2600490" y="1429702"/>
                    <a:pt x="2602395" y="1407794"/>
                  </a:cubicBezTo>
                  <a:lnTo>
                    <a:pt x="2606836" y="1398173"/>
                  </a:lnTo>
                  <a:close/>
                  <a:moveTo>
                    <a:pt x="2565247" y="1354454"/>
                  </a:moveTo>
                  <a:lnTo>
                    <a:pt x="2559005" y="1369208"/>
                  </a:lnTo>
                  <a:lnTo>
                    <a:pt x="2556675" y="1390650"/>
                  </a:lnTo>
                  <a:lnTo>
                    <a:pt x="2553670" y="1380633"/>
                  </a:lnTo>
                  <a:lnTo>
                    <a:pt x="2552571" y="1382047"/>
                  </a:lnTo>
                  <a:lnTo>
                    <a:pt x="2555723" y="1392555"/>
                  </a:lnTo>
                  <a:cubicBezTo>
                    <a:pt x="2554770" y="1397317"/>
                    <a:pt x="2554770" y="1402080"/>
                    <a:pt x="2553818" y="1407795"/>
                  </a:cubicBezTo>
                  <a:cubicBezTo>
                    <a:pt x="2555723" y="1410652"/>
                    <a:pt x="2556675" y="1415415"/>
                    <a:pt x="2557628" y="1420177"/>
                  </a:cubicBezTo>
                  <a:lnTo>
                    <a:pt x="2560581" y="1420013"/>
                  </a:lnTo>
                  <a:lnTo>
                    <a:pt x="2558580" y="1413509"/>
                  </a:lnTo>
                  <a:cubicBezTo>
                    <a:pt x="2559532" y="1407794"/>
                    <a:pt x="2559532" y="1403032"/>
                    <a:pt x="2560485" y="1398269"/>
                  </a:cubicBezTo>
                  <a:cubicBezTo>
                    <a:pt x="2562390" y="1384934"/>
                    <a:pt x="2563342" y="1369694"/>
                    <a:pt x="2565247" y="1354454"/>
                  </a:cubicBezTo>
                  <a:close/>
                  <a:moveTo>
                    <a:pt x="2645258" y="1328737"/>
                  </a:moveTo>
                  <a:cubicBezTo>
                    <a:pt x="2646210" y="1329689"/>
                    <a:pt x="2646210" y="1329689"/>
                    <a:pt x="2647163" y="1329689"/>
                  </a:cubicBezTo>
                  <a:cubicBezTo>
                    <a:pt x="2647163" y="1345882"/>
                    <a:pt x="2646210" y="1359217"/>
                    <a:pt x="2646210" y="1369694"/>
                  </a:cubicBezTo>
                  <a:cubicBezTo>
                    <a:pt x="2646210" y="1380172"/>
                    <a:pt x="2647163" y="1388744"/>
                    <a:pt x="2647163" y="1397317"/>
                  </a:cubicBezTo>
                  <a:cubicBezTo>
                    <a:pt x="2648115" y="1413509"/>
                    <a:pt x="2647163" y="1425892"/>
                    <a:pt x="2644305" y="1447799"/>
                  </a:cubicBezTo>
                  <a:cubicBezTo>
                    <a:pt x="2645258" y="1453514"/>
                    <a:pt x="2643353" y="1463039"/>
                    <a:pt x="2641448" y="1476374"/>
                  </a:cubicBezTo>
                  <a:cubicBezTo>
                    <a:pt x="2638590" y="1488757"/>
                    <a:pt x="2635733" y="1503997"/>
                    <a:pt x="2632875" y="1518284"/>
                  </a:cubicBezTo>
                  <a:cubicBezTo>
                    <a:pt x="2631923" y="1529714"/>
                    <a:pt x="2631923" y="1542097"/>
                    <a:pt x="2630018" y="1553527"/>
                  </a:cubicBezTo>
                  <a:cubicBezTo>
                    <a:pt x="2623350" y="1574482"/>
                    <a:pt x="2622398" y="1591627"/>
                    <a:pt x="2615730" y="1618297"/>
                  </a:cubicBezTo>
                  <a:cubicBezTo>
                    <a:pt x="2610968" y="1637347"/>
                    <a:pt x="2607158" y="1656397"/>
                    <a:pt x="2602395" y="1674494"/>
                  </a:cubicBezTo>
                  <a:cubicBezTo>
                    <a:pt x="2590965" y="1685924"/>
                    <a:pt x="2591918" y="1668779"/>
                    <a:pt x="2578583" y="1684972"/>
                  </a:cubicBezTo>
                  <a:cubicBezTo>
                    <a:pt x="2578583" y="1684019"/>
                    <a:pt x="2579535" y="1680209"/>
                    <a:pt x="2580488" y="1679257"/>
                  </a:cubicBezTo>
                  <a:cubicBezTo>
                    <a:pt x="2581440" y="1664017"/>
                    <a:pt x="2577630" y="1661160"/>
                    <a:pt x="2584298" y="1639252"/>
                  </a:cubicBezTo>
                  <a:cubicBezTo>
                    <a:pt x="2589060" y="1625917"/>
                    <a:pt x="2594775" y="1611630"/>
                    <a:pt x="2598585" y="1597342"/>
                  </a:cubicBezTo>
                  <a:lnTo>
                    <a:pt x="2610015" y="1590675"/>
                  </a:lnTo>
                  <a:lnTo>
                    <a:pt x="2610015" y="1590674"/>
                  </a:lnTo>
                  <a:cubicBezTo>
                    <a:pt x="2618588" y="1552574"/>
                    <a:pt x="2615730" y="1544002"/>
                    <a:pt x="2622398" y="1518284"/>
                  </a:cubicBezTo>
                  <a:cubicBezTo>
                    <a:pt x="2624303" y="1506854"/>
                    <a:pt x="2627160" y="1495424"/>
                    <a:pt x="2629065" y="1483994"/>
                  </a:cubicBezTo>
                  <a:cubicBezTo>
                    <a:pt x="2630970" y="1472564"/>
                    <a:pt x="2632875" y="1460182"/>
                    <a:pt x="2634780" y="1448752"/>
                  </a:cubicBezTo>
                  <a:cubicBezTo>
                    <a:pt x="2636685" y="1437322"/>
                    <a:pt x="2637638" y="1425892"/>
                    <a:pt x="2639543" y="1415414"/>
                  </a:cubicBezTo>
                  <a:cubicBezTo>
                    <a:pt x="2640495" y="1404937"/>
                    <a:pt x="2641448" y="1394459"/>
                    <a:pt x="2641448" y="1383982"/>
                  </a:cubicBezTo>
                  <a:cubicBezTo>
                    <a:pt x="2640495" y="1376362"/>
                    <a:pt x="2641448" y="1366837"/>
                    <a:pt x="2642400" y="1357312"/>
                  </a:cubicBezTo>
                  <a:cubicBezTo>
                    <a:pt x="2643353" y="1352549"/>
                    <a:pt x="2643353" y="1347787"/>
                    <a:pt x="2644305" y="1343024"/>
                  </a:cubicBezTo>
                  <a:cubicBezTo>
                    <a:pt x="2644305" y="1338262"/>
                    <a:pt x="2645258" y="1333499"/>
                    <a:pt x="2645258" y="1328737"/>
                  </a:cubicBezTo>
                  <a:close/>
                  <a:moveTo>
                    <a:pt x="134151" y="887095"/>
                  </a:moveTo>
                  <a:lnTo>
                    <a:pt x="134625" y="887332"/>
                  </a:lnTo>
                  <a:lnTo>
                    <a:pt x="134670" y="887199"/>
                  </a:lnTo>
                  <a:close/>
                  <a:moveTo>
                    <a:pt x="191618" y="750570"/>
                  </a:moveTo>
                  <a:cubicBezTo>
                    <a:pt x="176378" y="775335"/>
                    <a:pt x="173520" y="782955"/>
                    <a:pt x="170663" y="789622"/>
                  </a:cubicBezTo>
                  <a:cubicBezTo>
                    <a:pt x="164948" y="795337"/>
                    <a:pt x="160185" y="801052"/>
                    <a:pt x="153518" y="803910"/>
                  </a:cubicBezTo>
                  <a:lnTo>
                    <a:pt x="153477" y="804822"/>
                  </a:lnTo>
                  <a:lnTo>
                    <a:pt x="151819" y="841286"/>
                  </a:lnTo>
                  <a:lnTo>
                    <a:pt x="151866" y="841199"/>
                  </a:lnTo>
                  <a:lnTo>
                    <a:pt x="153518" y="804862"/>
                  </a:lnTo>
                  <a:cubicBezTo>
                    <a:pt x="159233" y="801052"/>
                    <a:pt x="164948" y="795337"/>
                    <a:pt x="170663" y="790574"/>
                  </a:cubicBezTo>
                  <a:cubicBezTo>
                    <a:pt x="173520" y="783907"/>
                    <a:pt x="177330" y="776287"/>
                    <a:pt x="191618" y="751522"/>
                  </a:cubicBezTo>
                  <a:lnTo>
                    <a:pt x="192332" y="751998"/>
                  </a:lnTo>
                  <a:lnTo>
                    <a:pt x="192689" y="751284"/>
                  </a:lnTo>
                  <a:close/>
                  <a:moveTo>
                    <a:pt x="203047" y="667702"/>
                  </a:moveTo>
                  <a:cubicBezTo>
                    <a:pt x="199237" y="670560"/>
                    <a:pt x="194475" y="673417"/>
                    <a:pt x="189712" y="677227"/>
                  </a:cubicBezTo>
                  <a:cubicBezTo>
                    <a:pt x="183045" y="689610"/>
                    <a:pt x="178282" y="700087"/>
                    <a:pt x="169710" y="719137"/>
                  </a:cubicBezTo>
                  <a:lnTo>
                    <a:pt x="174286" y="722798"/>
                  </a:lnTo>
                  <a:lnTo>
                    <a:pt x="174435" y="722155"/>
                  </a:lnTo>
                  <a:lnTo>
                    <a:pt x="170663" y="719137"/>
                  </a:lnTo>
                  <a:cubicBezTo>
                    <a:pt x="179235" y="700087"/>
                    <a:pt x="183998" y="689609"/>
                    <a:pt x="190665" y="677227"/>
                  </a:cubicBezTo>
                  <a:lnTo>
                    <a:pt x="202473" y="668793"/>
                  </a:lnTo>
                  <a:close/>
                  <a:moveTo>
                    <a:pt x="276390" y="613410"/>
                  </a:moveTo>
                  <a:lnTo>
                    <a:pt x="275187" y="614373"/>
                  </a:lnTo>
                  <a:lnTo>
                    <a:pt x="270080" y="634008"/>
                  </a:lnTo>
                  <a:cubicBezTo>
                    <a:pt x="268770" y="638413"/>
                    <a:pt x="267818" y="641033"/>
                    <a:pt x="266865" y="643890"/>
                  </a:cubicBezTo>
                  <a:cubicBezTo>
                    <a:pt x="230670" y="692467"/>
                    <a:pt x="209715" y="757237"/>
                    <a:pt x="179235" y="803910"/>
                  </a:cubicBezTo>
                  <a:cubicBezTo>
                    <a:pt x="175425" y="816292"/>
                    <a:pt x="171615" y="829627"/>
                    <a:pt x="166852" y="842962"/>
                  </a:cubicBezTo>
                  <a:cubicBezTo>
                    <a:pt x="162090" y="856297"/>
                    <a:pt x="159232" y="869632"/>
                    <a:pt x="155422" y="882967"/>
                  </a:cubicBezTo>
                  <a:cubicBezTo>
                    <a:pt x="145897" y="911542"/>
                    <a:pt x="131610" y="942022"/>
                    <a:pt x="130657" y="966787"/>
                  </a:cubicBezTo>
                  <a:cubicBezTo>
                    <a:pt x="124942" y="985837"/>
                    <a:pt x="119227" y="1004887"/>
                    <a:pt x="114465" y="1023937"/>
                  </a:cubicBezTo>
                  <a:cubicBezTo>
                    <a:pt x="111607" y="1038225"/>
                    <a:pt x="109702" y="1052512"/>
                    <a:pt x="106845" y="1066800"/>
                  </a:cubicBezTo>
                  <a:lnTo>
                    <a:pt x="103035" y="1088707"/>
                  </a:lnTo>
                  <a:cubicBezTo>
                    <a:pt x="102082" y="1096327"/>
                    <a:pt x="101130" y="1102995"/>
                    <a:pt x="100177" y="1110615"/>
                  </a:cubicBezTo>
                  <a:cubicBezTo>
                    <a:pt x="97320" y="1130617"/>
                    <a:pt x="93510" y="1149667"/>
                    <a:pt x="91605" y="1169670"/>
                  </a:cubicBezTo>
                  <a:cubicBezTo>
                    <a:pt x="90652" y="1182052"/>
                    <a:pt x="89700" y="1192530"/>
                    <a:pt x="88747" y="1205865"/>
                  </a:cubicBezTo>
                  <a:cubicBezTo>
                    <a:pt x="89700" y="1215390"/>
                    <a:pt x="91605" y="1224915"/>
                    <a:pt x="93510" y="1243965"/>
                  </a:cubicBezTo>
                  <a:lnTo>
                    <a:pt x="95742" y="1223205"/>
                  </a:lnTo>
                  <a:lnTo>
                    <a:pt x="95415" y="1216342"/>
                  </a:lnTo>
                  <a:cubicBezTo>
                    <a:pt x="96367" y="1203007"/>
                    <a:pt x="98272" y="1188719"/>
                    <a:pt x="99225" y="1176337"/>
                  </a:cubicBezTo>
                  <a:cubicBezTo>
                    <a:pt x="101130" y="1156334"/>
                    <a:pt x="104940" y="1137284"/>
                    <a:pt x="107797" y="1117282"/>
                  </a:cubicBezTo>
                  <a:lnTo>
                    <a:pt x="114596" y="1109123"/>
                  </a:lnTo>
                  <a:lnTo>
                    <a:pt x="124469" y="1043051"/>
                  </a:lnTo>
                  <a:lnTo>
                    <a:pt x="123990" y="1031557"/>
                  </a:lnTo>
                  <a:lnTo>
                    <a:pt x="133400" y="1004581"/>
                  </a:lnTo>
                  <a:lnTo>
                    <a:pt x="138999" y="981931"/>
                  </a:lnTo>
                  <a:lnTo>
                    <a:pt x="137325" y="985837"/>
                  </a:lnTo>
                  <a:cubicBezTo>
                    <a:pt x="135420" y="984885"/>
                    <a:pt x="133515" y="983932"/>
                    <a:pt x="131610" y="983932"/>
                  </a:cubicBezTo>
                  <a:cubicBezTo>
                    <a:pt x="126847" y="996315"/>
                    <a:pt x="122085" y="1010602"/>
                    <a:pt x="117322" y="1024890"/>
                  </a:cubicBezTo>
                  <a:cubicBezTo>
                    <a:pt x="117322" y="1031557"/>
                    <a:pt x="117322" y="1039177"/>
                    <a:pt x="118275" y="1047750"/>
                  </a:cubicBezTo>
                  <a:cubicBezTo>
                    <a:pt x="115417" y="1062990"/>
                    <a:pt x="113512" y="1076325"/>
                    <a:pt x="111607" y="1091565"/>
                  </a:cubicBezTo>
                  <a:cubicBezTo>
                    <a:pt x="111607" y="1093470"/>
                    <a:pt x="110655" y="1096327"/>
                    <a:pt x="110655" y="1099185"/>
                  </a:cubicBezTo>
                  <a:cubicBezTo>
                    <a:pt x="106845" y="1102995"/>
                    <a:pt x="104940" y="1106805"/>
                    <a:pt x="101130" y="1110615"/>
                  </a:cubicBezTo>
                  <a:cubicBezTo>
                    <a:pt x="102082" y="1102995"/>
                    <a:pt x="103035" y="1096327"/>
                    <a:pt x="103987" y="1088707"/>
                  </a:cubicBezTo>
                  <a:lnTo>
                    <a:pt x="107797" y="1066800"/>
                  </a:lnTo>
                  <a:cubicBezTo>
                    <a:pt x="110655" y="1052512"/>
                    <a:pt x="112560" y="1038225"/>
                    <a:pt x="115417" y="1023937"/>
                  </a:cubicBezTo>
                  <a:cubicBezTo>
                    <a:pt x="121132" y="1004887"/>
                    <a:pt x="126847" y="985837"/>
                    <a:pt x="131610" y="966787"/>
                  </a:cubicBezTo>
                  <a:cubicBezTo>
                    <a:pt x="132562" y="942022"/>
                    <a:pt x="146850" y="912495"/>
                    <a:pt x="156375" y="882967"/>
                  </a:cubicBezTo>
                  <a:cubicBezTo>
                    <a:pt x="160185" y="869632"/>
                    <a:pt x="163042" y="856297"/>
                    <a:pt x="167805" y="842962"/>
                  </a:cubicBezTo>
                  <a:cubicBezTo>
                    <a:pt x="171615" y="829627"/>
                    <a:pt x="176377" y="817245"/>
                    <a:pt x="180187" y="803910"/>
                  </a:cubicBezTo>
                  <a:cubicBezTo>
                    <a:pt x="210667" y="757237"/>
                    <a:pt x="230670" y="692467"/>
                    <a:pt x="267817" y="643890"/>
                  </a:cubicBezTo>
                  <a:cubicBezTo>
                    <a:pt x="269722" y="637222"/>
                    <a:pt x="271627" y="633412"/>
                    <a:pt x="276390" y="613410"/>
                  </a:cubicBezTo>
                  <a:close/>
                  <a:moveTo>
                    <a:pt x="293536" y="518160"/>
                  </a:moveTo>
                  <a:lnTo>
                    <a:pt x="293535" y="518160"/>
                  </a:lnTo>
                  <a:lnTo>
                    <a:pt x="298297" y="521970"/>
                  </a:lnTo>
                  <a:lnTo>
                    <a:pt x="298297" y="521969"/>
                  </a:lnTo>
                  <a:close/>
                  <a:moveTo>
                    <a:pt x="465169" y="382550"/>
                  </a:moveTo>
                  <a:lnTo>
                    <a:pt x="464986" y="382696"/>
                  </a:lnTo>
                  <a:lnTo>
                    <a:pt x="464431" y="383323"/>
                  </a:lnTo>
                  <a:lnTo>
                    <a:pt x="456650" y="391477"/>
                  </a:lnTo>
                  <a:lnTo>
                    <a:pt x="454683" y="394339"/>
                  </a:lnTo>
                  <a:lnTo>
                    <a:pt x="453399" y="395790"/>
                  </a:lnTo>
                  <a:cubicBezTo>
                    <a:pt x="451546" y="398815"/>
                    <a:pt x="450698" y="401003"/>
                    <a:pt x="447840" y="403860"/>
                  </a:cubicBezTo>
                  <a:cubicBezTo>
                    <a:pt x="428790" y="425767"/>
                    <a:pt x="408788" y="447675"/>
                    <a:pt x="389738" y="472440"/>
                  </a:cubicBezTo>
                  <a:cubicBezTo>
                    <a:pt x="384023" y="479107"/>
                    <a:pt x="378308" y="484822"/>
                    <a:pt x="373545" y="491490"/>
                  </a:cubicBezTo>
                  <a:cubicBezTo>
                    <a:pt x="367830" y="498157"/>
                    <a:pt x="363068" y="504825"/>
                    <a:pt x="357353" y="511492"/>
                  </a:cubicBezTo>
                  <a:lnTo>
                    <a:pt x="285782" y="590597"/>
                  </a:lnTo>
                  <a:lnTo>
                    <a:pt x="358305" y="510540"/>
                  </a:lnTo>
                  <a:cubicBezTo>
                    <a:pt x="364020" y="503872"/>
                    <a:pt x="368782" y="497205"/>
                    <a:pt x="374497" y="490537"/>
                  </a:cubicBezTo>
                  <a:cubicBezTo>
                    <a:pt x="380212" y="483870"/>
                    <a:pt x="385927" y="478155"/>
                    <a:pt x="390690" y="471487"/>
                  </a:cubicBezTo>
                  <a:cubicBezTo>
                    <a:pt x="409740" y="446722"/>
                    <a:pt x="429742" y="425767"/>
                    <a:pt x="448792" y="402907"/>
                  </a:cubicBezTo>
                  <a:lnTo>
                    <a:pt x="454683" y="394339"/>
                  </a:lnTo>
                  <a:lnTo>
                    <a:pt x="464431" y="383323"/>
                  </a:lnTo>
                  <a:close/>
                  <a:moveTo>
                    <a:pt x="489348" y="316869"/>
                  </a:moveTo>
                  <a:cubicBezTo>
                    <a:pt x="487763" y="316669"/>
                    <a:pt x="484470" y="318175"/>
                    <a:pt x="481127" y="319733"/>
                  </a:cubicBezTo>
                  <a:lnTo>
                    <a:pt x="475013" y="322003"/>
                  </a:lnTo>
                  <a:lnTo>
                    <a:pt x="473558" y="323849"/>
                  </a:lnTo>
                  <a:cubicBezTo>
                    <a:pt x="469748" y="326707"/>
                    <a:pt x="465938" y="329564"/>
                    <a:pt x="463080" y="333374"/>
                  </a:cubicBezTo>
                  <a:cubicBezTo>
                    <a:pt x="453555" y="339089"/>
                    <a:pt x="445935" y="343852"/>
                    <a:pt x="436410" y="350519"/>
                  </a:cubicBezTo>
                  <a:lnTo>
                    <a:pt x="418313" y="370522"/>
                  </a:lnTo>
                  <a:lnTo>
                    <a:pt x="401168" y="390524"/>
                  </a:lnTo>
                  <a:cubicBezTo>
                    <a:pt x="397358" y="393382"/>
                    <a:pt x="394500" y="396239"/>
                    <a:pt x="389738" y="401002"/>
                  </a:cubicBezTo>
                  <a:lnTo>
                    <a:pt x="389349" y="400516"/>
                  </a:lnTo>
                  <a:lnTo>
                    <a:pt x="378546" y="413504"/>
                  </a:lnTo>
                  <a:cubicBezTo>
                    <a:pt x="374736" y="418862"/>
                    <a:pt x="369735" y="425768"/>
                    <a:pt x="360210" y="436245"/>
                  </a:cubicBezTo>
                  <a:lnTo>
                    <a:pt x="330683" y="468630"/>
                  </a:lnTo>
                  <a:lnTo>
                    <a:pt x="335445" y="474344"/>
                  </a:lnTo>
                  <a:lnTo>
                    <a:pt x="335536" y="474264"/>
                  </a:lnTo>
                  <a:lnTo>
                    <a:pt x="331635" y="469582"/>
                  </a:lnTo>
                  <a:cubicBezTo>
                    <a:pt x="341160" y="459105"/>
                    <a:pt x="352590" y="447675"/>
                    <a:pt x="361162" y="437197"/>
                  </a:cubicBezTo>
                  <a:cubicBezTo>
                    <a:pt x="380212" y="416242"/>
                    <a:pt x="381165" y="409575"/>
                    <a:pt x="390690" y="401002"/>
                  </a:cubicBezTo>
                  <a:cubicBezTo>
                    <a:pt x="395452" y="396240"/>
                    <a:pt x="399262" y="393382"/>
                    <a:pt x="402120" y="390525"/>
                  </a:cubicBezTo>
                  <a:lnTo>
                    <a:pt x="419265" y="370522"/>
                  </a:lnTo>
                  <a:lnTo>
                    <a:pt x="437362" y="350520"/>
                  </a:lnTo>
                  <a:cubicBezTo>
                    <a:pt x="446887" y="344805"/>
                    <a:pt x="454507" y="340042"/>
                    <a:pt x="464032" y="333375"/>
                  </a:cubicBezTo>
                  <a:cubicBezTo>
                    <a:pt x="467842" y="330517"/>
                    <a:pt x="471652" y="326707"/>
                    <a:pt x="474510" y="323850"/>
                  </a:cubicBezTo>
                  <a:cubicBezTo>
                    <a:pt x="476415" y="324326"/>
                    <a:pt x="481654" y="321469"/>
                    <a:pt x="485940" y="319564"/>
                  </a:cubicBezTo>
                  <a:lnTo>
                    <a:pt x="489548" y="318444"/>
                  </a:lnTo>
                  <a:close/>
                  <a:moveTo>
                    <a:pt x="1868970" y="144780"/>
                  </a:moveTo>
                  <a:cubicBezTo>
                    <a:pt x="1890877" y="153352"/>
                    <a:pt x="1906117" y="160020"/>
                    <a:pt x="1917547" y="166687"/>
                  </a:cubicBezTo>
                  <a:cubicBezTo>
                    <a:pt x="1928977" y="172402"/>
                    <a:pt x="1935645" y="178117"/>
                    <a:pt x="1938502" y="183832"/>
                  </a:cubicBezTo>
                  <a:cubicBezTo>
                    <a:pt x="1920405" y="174307"/>
                    <a:pt x="1904212" y="167640"/>
                    <a:pt x="1891830" y="160972"/>
                  </a:cubicBezTo>
                  <a:cubicBezTo>
                    <a:pt x="1879447" y="154305"/>
                    <a:pt x="1871827" y="148590"/>
                    <a:pt x="1868970" y="144780"/>
                  </a:cubicBezTo>
                  <a:close/>
                  <a:moveTo>
                    <a:pt x="1710855" y="75247"/>
                  </a:moveTo>
                  <a:cubicBezTo>
                    <a:pt x="1719427" y="75247"/>
                    <a:pt x="1733715" y="78104"/>
                    <a:pt x="1748955" y="83819"/>
                  </a:cubicBezTo>
                  <a:cubicBezTo>
                    <a:pt x="1765147" y="90487"/>
                    <a:pt x="1783245" y="100012"/>
                    <a:pt x="1802295" y="110489"/>
                  </a:cubicBezTo>
                  <a:cubicBezTo>
                    <a:pt x="1750860" y="94297"/>
                    <a:pt x="1716570" y="83819"/>
                    <a:pt x="1710855" y="75247"/>
                  </a:cubicBezTo>
                  <a:close/>
                  <a:moveTo>
                    <a:pt x="1137451" y="68937"/>
                  </a:moveTo>
                  <a:cubicBezTo>
                    <a:pt x="1133641" y="68580"/>
                    <a:pt x="1127926" y="69056"/>
                    <a:pt x="1117448" y="71437"/>
                  </a:cubicBezTo>
                  <a:cubicBezTo>
                    <a:pt x="1104113" y="73342"/>
                    <a:pt x="1088873" y="75247"/>
                    <a:pt x="1074585" y="77152"/>
                  </a:cubicBezTo>
                  <a:cubicBezTo>
                    <a:pt x="1061250" y="80010"/>
                    <a:pt x="1046010" y="83820"/>
                    <a:pt x="1032675" y="86677"/>
                  </a:cubicBezTo>
                  <a:cubicBezTo>
                    <a:pt x="1026960" y="88582"/>
                    <a:pt x="1021245" y="90487"/>
                    <a:pt x="1014578" y="92392"/>
                  </a:cubicBezTo>
                  <a:cubicBezTo>
                    <a:pt x="1007910" y="94297"/>
                    <a:pt x="1001243" y="96202"/>
                    <a:pt x="993623" y="98107"/>
                  </a:cubicBezTo>
                  <a:lnTo>
                    <a:pt x="947769" y="107115"/>
                  </a:lnTo>
                  <a:lnTo>
                    <a:pt x="939330" y="110490"/>
                  </a:lnTo>
                  <a:cubicBezTo>
                    <a:pt x="920280" y="117157"/>
                    <a:pt x="900278" y="122872"/>
                    <a:pt x="881228" y="130492"/>
                  </a:cubicBezTo>
                  <a:cubicBezTo>
                    <a:pt x="862178" y="138112"/>
                    <a:pt x="843128" y="144780"/>
                    <a:pt x="824078" y="153352"/>
                  </a:cubicBezTo>
                  <a:cubicBezTo>
                    <a:pt x="809790" y="160020"/>
                    <a:pt x="796455" y="165735"/>
                    <a:pt x="784073" y="171450"/>
                  </a:cubicBezTo>
                  <a:cubicBezTo>
                    <a:pt x="775500" y="173355"/>
                    <a:pt x="765975" y="178117"/>
                    <a:pt x="757403" y="181927"/>
                  </a:cubicBezTo>
                  <a:cubicBezTo>
                    <a:pt x="734543" y="190500"/>
                    <a:pt x="713588" y="201930"/>
                    <a:pt x="691680" y="212407"/>
                  </a:cubicBezTo>
                  <a:cubicBezTo>
                    <a:pt x="681203" y="218122"/>
                    <a:pt x="670725" y="225742"/>
                    <a:pt x="660248" y="232410"/>
                  </a:cubicBezTo>
                  <a:cubicBezTo>
                    <a:pt x="649770" y="239077"/>
                    <a:pt x="639293" y="245745"/>
                    <a:pt x="629768" y="252412"/>
                  </a:cubicBezTo>
                  <a:cubicBezTo>
                    <a:pt x="618338" y="263842"/>
                    <a:pt x="597383" y="280035"/>
                    <a:pt x="581190" y="288607"/>
                  </a:cubicBezTo>
                  <a:cubicBezTo>
                    <a:pt x="565950" y="300037"/>
                    <a:pt x="550710" y="312420"/>
                    <a:pt x="535470" y="324802"/>
                  </a:cubicBezTo>
                  <a:lnTo>
                    <a:pt x="491713" y="362974"/>
                  </a:lnTo>
                  <a:lnTo>
                    <a:pt x="495465" y="367665"/>
                  </a:lnTo>
                  <a:cubicBezTo>
                    <a:pt x="497370" y="366713"/>
                    <a:pt x="500763" y="364272"/>
                    <a:pt x="504752" y="361295"/>
                  </a:cubicBezTo>
                  <a:lnTo>
                    <a:pt x="512656" y="355403"/>
                  </a:lnTo>
                  <a:lnTo>
                    <a:pt x="541185" y="330517"/>
                  </a:lnTo>
                  <a:cubicBezTo>
                    <a:pt x="556425" y="318134"/>
                    <a:pt x="571665" y="306704"/>
                    <a:pt x="586905" y="294322"/>
                  </a:cubicBezTo>
                  <a:cubicBezTo>
                    <a:pt x="603097" y="285749"/>
                    <a:pt x="623100" y="269557"/>
                    <a:pt x="635482" y="258127"/>
                  </a:cubicBezTo>
                  <a:cubicBezTo>
                    <a:pt x="645960" y="251459"/>
                    <a:pt x="655485" y="244792"/>
                    <a:pt x="665962" y="238124"/>
                  </a:cubicBezTo>
                  <a:cubicBezTo>
                    <a:pt x="676440" y="231457"/>
                    <a:pt x="685965" y="224789"/>
                    <a:pt x="697395" y="218122"/>
                  </a:cubicBezTo>
                  <a:cubicBezTo>
                    <a:pt x="719302" y="207644"/>
                    <a:pt x="741210" y="196214"/>
                    <a:pt x="763117" y="187642"/>
                  </a:cubicBezTo>
                  <a:cubicBezTo>
                    <a:pt x="771690" y="183832"/>
                    <a:pt x="781215" y="179069"/>
                    <a:pt x="788835" y="174307"/>
                  </a:cubicBezTo>
                  <a:cubicBezTo>
                    <a:pt x="801217" y="168592"/>
                    <a:pt x="815505" y="162877"/>
                    <a:pt x="828840" y="156209"/>
                  </a:cubicBezTo>
                  <a:cubicBezTo>
                    <a:pt x="847890" y="147637"/>
                    <a:pt x="866940" y="140969"/>
                    <a:pt x="885990" y="133349"/>
                  </a:cubicBezTo>
                  <a:cubicBezTo>
                    <a:pt x="905040" y="125729"/>
                    <a:pt x="925042" y="120014"/>
                    <a:pt x="944092" y="113347"/>
                  </a:cubicBezTo>
                  <a:lnTo>
                    <a:pt x="968499" y="108553"/>
                  </a:lnTo>
                  <a:lnTo>
                    <a:pt x="980289" y="104524"/>
                  </a:lnTo>
                  <a:lnTo>
                    <a:pt x="1140765" y="69904"/>
                  </a:lnTo>
                  <a:close/>
                  <a:moveTo>
                    <a:pt x="1478087" y="48458"/>
                  </a:moveTo>
                  <a:cubicBezTo>
                    <a:pt x="1484636" y="48815"/>
                    <a:pt x="1491780" y="49530"/>
                    <a:pt x="1498447" y="50482"/>
                  </a:cubicBezTo>
                  <a:cubicBezTo>
                    <a:pt x="1511782" y="52387"/>
                    <a:pt x="1523212" y="56197"/>
                    <a:pt x="1526070" y="60007"/>
                  </a:cubicBezTo>
                  <a:cubicBezTo>
                    <a:pt x="1520355" y="59055"/>
                    <a:pt x="1514640" y="58102"/>
                    <a:pt x="1505115" y="57150"/>
                  </a:cubicBezTo>
                  <a:cubicBezTo>
                    <a:pt x="1495590" y="56197"/>
                    <a:pt x="1482255" y="53340"/>
                    <a:pt x="1461300" y="48577"/>
                  </a:cubicBezTo>
                  <a:cubicBezTo>
                    <a:pt x="1465586" y="48101"/>
                    <a:pt x="1471539" y="48101"/>
                    <a:pt x="1478087" y="48458"/>
                  </a:cubicBezTo>
                  <a:close/>
                  <a:moveTo>
                    <a:pt x="1588935" y="40957"/>
                  </a:moveTo>
                  <a:cubicBezTo>
                    <a:pt x="1602270" y="41909"/>
                    <a:pt x="1614652" y="42862"/>
                    <a:pt x="1627987" y="43814"/>
                  </a:cubicBezTo>
                  <a:cubicBezTo>
                    <a:pt x="1644180" y="48577"/>
                    <a:pt x="1659420" y="56197"/>
                    <a:pt x="1675612" y="62864"/>
                  </a:cubicBezTo>
                  <a:cubicBezTo>
                    <a:pt x="1652752" y="60007"/>
                    <a:pt x="1631797" y="55244"/>
                    <a:pt x="1616557" y="52387"/>
                  </a:cubicBezTo>
                  <a:cubicBezTo>
                    <a:pt x="1601317" y="48577"/>
                    <a:pt x="1590840" y="44767"/>
                    <a:pt x="1588935" y="40957"/>
                  </a:cubicBezTo>
                  <a:close/>
                  <a:moveTo>
                    <a:pt x="1270324" y="40719"/>
                  </a:moveTo>
                  <a:cubicBezTo>
                    <a:pt x="1233652" y="40957"/>
                    <a:pt x="1196981" y="42862"/>
                    <a:pt x="1160310" y="46672"/>
                  </a:cubicBezTo>
                  <a:cubicBezTo>
                    <a:pt x="1135545" y="47624"/>
                    <a:pt x="1109827" y="52387"/>
                    <a:pt x="1084110" y="57149"/>
                  </a:cubicBezTo>
                  <a:cubicBezTo>
                    <a:pt x="1071727" y="59054"/>
                    <a:pt x="1059345" y="62864"/>
                    <a:pt x="1047915" y="66674"/>
                  </a:cubicBezTo>
                  <a:cubicBezTo>
                    <a:pt x="1036485" y="70484"/>
                    <a:pt x="1026007" y="74294"/>
                    <a:pt x="1016482" y="78104"/>
                  </a:cubicBezTo>
                  <a:cubicBezTo>
                    <a:pt x="1001242" y="80009"/>
                    <a:pt x="987907" y="81914"/>
                    <a:pt x="972667" y="83819"/>
                  </a:cubicBezTo>
                  <a:cubicBezTo>
                    <a:pt x="914565" y="101917"/>
                    <a:pt x="859320" y="123824"/>
                    <a:pt x="806932" y="147637"/>
                  </a:cubicBezTo>
                  <a:cubicBezTo>
                    <a:pt x="786930" y="155257"/>
                    <a:pt x="765975" y="165734"/>
                    <a:pt x="746925" y="174307"/>
                  </a:cubicBezTo>
                  <a:cubicBezTo>
                    <a:pt x="741210" y="176212"/>
                    <a:pt x="734542" y="179069"/>
                    <a:pt x="728827" y="180974"/>
                  </a:cubicBezTo>
                  <a:cubicBezTo>
                    <a:pt x="723112" y="183832"/>
                    <a:pt x="717397" y="186689"/>
                    <a:pt x="712635" y="189547"/>
                  </a:cubicBezTo>
                  <a:cubicBezTo>
                    <a:pt x="702157" y="195262"/>
                    <a:pt x="691680" y="200977"/>
                    <a:pt x="682155" y="205739"/>
                  </a:cubicBezTo>
                  <a:cubicBezTo>
                    <a:pt x="663105" y="216217"/>
                    <a:pt x="647865" y="225742"/>
                    <a:pt x="634530" y="230504"/>
                  </a:cubicBezTo>
                  <a:cubicBezTo>
                    <a:pt x="619290" y="239077"/>
                    <a:pt x="610717" y="248602"/>
                    <a:pt x="598335" y="259079"/>
                  </a:cubicBezTo>
                  <a:cubicBezTo>
                    <a:pt x="555472" y="283844"/>
                    <a:pt x="517372" y="318134"/>
                    <a:pt x="493560" y="340994"/>
                  </a:cubicBezTo>
                  <a:lnTo>
                    <a:pt x="471664" y="360034"/>
                  </a:lnTo>
                  <a:lnTo>
                    <a:pt x="450243" y="379593"/>
                  </a:lnTo>
                  <a:lnTo>
                    <a:pt x="450697" y="380047"/>
                  </a:lnTo>
                  <a:cubicBezTo>
                    <a:pt x="388785" y="439102"/>
                    <a:pt x="334492" y="503872"/>
                    <a:pt x="285915" y="573404"/>
                  </a:cubicBezTo>
                  <a:cubicBezTo>
                    <a:pt x="271627" y="593407"/>
                    <a:pt x="260197" y="607694"/>
                    <a:pt x="252577" y="619124"/>
                  </a:cubicBezTo>
                  <a:cubicBezTo>
                    <a:pt x="244957" y="630554"/>
                    <a:pt x="240195" y="639127"/>
                    <a:pt x="237337" y="646747"/>
                  </a:cubicBezTo>
                  <a:cubicBezTo>
                    <a:pt x="232575" y="655319"/>
                    <a:pt x="226860" y="663892"/>
                    <a:pt x="222097" y="672464"/>
                  </a:cubicBezTo>
                  <a:cubicBezTo>
                    <a:pt x="212572" y="690562"/>
                    <a:pt x="203047" y="708659"/>
                    <a:pt x="193522" y="725804"/>
                  </a:cubicBezTo>
                  <a:lnTo>
                    <a:pt x="162439" y="774784"/>
                  </a:lnTo>
                  <a:lnTo>
                    <a:pt x="162090" y="776287"/>
                  </a:lnTo>
                  <a:cubicBezTo>
                    <a:pt x="158280" y="784860"/>
                    <a:pt x="155422" y="795337"/>
                    <a:pt x="151612" y="804862"/>
                  </a:cubicBezTo>
                  <a:cubicBezTo>
                    <a:pt x="148755" y="810577"/>
                    <a:pt x="146850" y="814387"/>
                    <a:pt x="143992" y="818197"/>
                  </a:cubicBezTo>
                  <a:lnTo>
                    <a:pt x="142087" y="820102"/>
                  </a:lnTo>
                  <a:lnTo>
                    <a:pt x="133634" y="848201"/>
                  </a:lnTo>
                  <a:cubicBezTo>
                    <a:pt x="132086" y="855345"/>
                    <a:pt x="131610" y="860584"/>
                    <a:pt x="131610" y="864870"/>
                  </a:cubicBezTo>
                  <a:cubicBezTo>
                    <a:pt x="131610" y="873442"/>
                    <a:pt x="132562" y="879157"/>
                    <a:pt x="129705" y="888682"/>
                  </a:cubicBezTo>
                  <a:cubicBezTo>
                    <a:pt x="124942" y="902017"/>
                    <a:pt x="121132" y="914400"/>
                    <a:pt x="116370" y="927735"/>
                  </a:cubicBezTo>
                  <a:cubicBezTo>
                    <a:pt x="112560" y="941070"/>
                    <a:pt x="107797" y="953452"/>
                    <a:pt x="103987" y="966787"/>
                  </a:cubicBezTo>
                  <a:cubicBezTo>
                    <a:pt x="99225" y="986790"/>
                    <a:pt x="95415" y="1004887"/>
                    <a:pt x="90652" y="1023937"/>
                  </a:cubicBezTo>
                  <a:cubicBezTo>
                    <a:pt x="87795" y="1042035"/>
                    <a:pt x="85890" y="1059180"/>
                    <a:pt x="83032" y="1076325"/>
                  </a:cubicBezTo>
                  <a:cubicBezTo>
                    <a:pt x="80175" y="1093470"/>
                    <a:pt x="79222" y="1111567"/>
                    <a:pt x="78270" y="1128712"/>
                  </a:cubicBezTo>
                  <a:cubicBezTo>
                    <a:pt x="81127" y="1115377"/>
                    <a:pt x="83032" y="1102995"/>
                    <a:pt x="84937" y="1092517"/>
                  </a:cubicBezTo>
                  <a:lnTo>
                    <a:pt x="85555" y="1089530"/>
                  </a:lnTo>
                  <a:lnTo>
                    <a:pt x="86842" y="1075372"/>
                  </a:lnTo>
                  <a:cubicBezTo>
                    <a:pt x="89700" y="1058227"/>
                    <a:pt x="91605" y="1040130"/>
                    <a:pt x="94462" y="1022985"/>
                  </a:cubicBezTo>
                  <a:lnTo>
                    <a:pt x="96848" y="1023781"/>
                  </a:lnTo>
                  <a:lnTo>
                    <a:pt x="97055" y="1022896"/>
                  </a:lnTo>
                  <a:lnTo>
                    <a:pt x="94463" y="1022032"/>
                  </a:lnTo>
                  <a:cubicBezTo>
                    <a:pt x="99225" y="1002029"/>
                    <a:pt x="103035" y="983932"/>
                    <a:pt x="107798" y="964882"/>
                  </a:cubicBezTo>
                  <a:cubicBezTo>
                    <a:pt x="111608" y="951547"/>
                    <a:pt x="115418" y="938212"/>
                    <a:pt x="120180" y="925829"/>
                  </a:cubicBezTo>
                  <a:lnTo>
                    <a:pt x="133454" y="886956"/>
                  </a:lnTo>
                  <a:lnTo>
                    <a:pt x="132563" y="886777"/>
                  </a:lnTo>
                  <a:cubicBezTo>
                    <a:pt x="135420" y="877252"/>
                    <a:pt x="134468" y="871537"/>
                    <a:pt x="134468" y="862965"/>
                  </a:cubicBezTo>
                  <a:cubicBezTo>
                    <a:pt x="134468" y="854392"/>
                    <a:pt x="135420" y="842010"/>
                    <a:pt x="144945" y="818197"/>
                  </a:cubicBezTo>
                  <a:cubicBezTo>
                    <a:pt x="146850" y="814387"/>
                    <a:pt x="148755" y="809625"/>
                    <a:pt x="152565" y="804862"/>
                  </a:cubicBezTo>
                  <a:lnTo>
                    <a:pt x="152821" y="804166"/>
                  </a:lnTo>
                  <a:lnTo>
                    <a:pt x="163043" y="776287"/>
                  </a:lnTo>
                  <a:cubicBezTo>
                    <a:pt x="173520" y="759142"/>
                    <a:pt x="183045" y="742950"/>
                    <a:pt x="194475" y="726757"/>
                  </a:cubicBezTo>
                  <a:cubicBezTo>
                    <a:pt x="204000" y="708660"/>
                    <a:pt x="212573" y="690562"/>
                    <a:pt x="223050" y="673417"/>
                  </a:cubicBezTo>
                  <a:cubicBezTo>
                    <a:pt x="227813" y="665797"/>
                    <a:pt x="233528" y="656272"/>
                    <a:pt x="238290" y="647700"/>
                  </a:cubicBezTo>
                  <a:cubicBezTo>
                    <a:pt x="241148" y="640080"/>
                    <a:pt x="245910" y="631507"/>
                    <a:pt x="253530" y="620077"/>
                  </a:cubicBezTo>
                  <a:cubicBezTo>
                    <a:pt x="261150" y="608647"/>
                    <a:pt x="272580" y="594360"/>
                    <a:pt x="286868" y="574357"/>
                  </a:cubicBezTo>
                  <a:cubicBezTo>
                    <a:pt x="335445" y="503872"/>
                    <a:pt x="389738" y="440055"/>
                    <a:pt x="451650" y="381000"/>
                  </a:cubicBezTo>
                  <a:cubicBezTo>
                    <a:pt x="466890" y="367665"/>
                    <a:pt x="479273" y="354330"/>
                    <a:pt x="495465" y="340995"/>
                  </a:cubicBezTo>
                  <a:cubicBezTo>
                    <a:pt x="519278" y="318135"/>
                    <a:pt x="557378" y="283845"/>
                    <a:pt x="600240" y="259080"/>
                  </a:cubicBezTo>
                  <a:cubicBezTo>
                    <a:pt x="612623" y="249555"/>
                    <a:pt x="621195" y="239077"/>
                    <a:pt x="636435" y="230505"/>
                  </a:cubicBezTo>
                  <a:cubicBezTo>
                    <a:pt x="649770" y="225742"/>
                    <a:pt x="665010" y="216217"/>
                    <a:pt x="684060" y="205740"/>
                  </a:cubicBezTo>
                  <a:cubicBezTo>
                    <a:pt x="693585" y="200977"/>
                    <a:pt x="704063" y="195262"/>
                    <a:pt x="714540" y="189547"/>
                  </a:cubicBezTo>
                  <a:cubicBezTo>
                    <a:pt x="720255" y="186690"/>
                    <a:pt x="725018" y="183832"/>
                    <a:pt x="730733" y="180975"/>
                  </a:cubicBezTo>
                  <a:cubicBezTo>
                    <a:pt x="736448" y="178117"/>
                    <a:pt x="742163" y="176212"/>
                    <a:pt x="748830" y="174307"/>
                  </a:cubicBezTo>
                  <a:cubicBezTo>
                    <a:pt x="767880" y="164782"/>
                    <a:pt x="788835" y="155257"/>
                    <a:pt x="808838" y="147637"/>
                  </a:cubicBezTo>
                  <a:cubicBezTo>
                    <a:pt x="860273" y="123825"/>
                    <a:pt x="916470" y="101917"/>
                    <a:pt x="974573" y="83820"/>
                  </a:cubicBezTo>
                  <a:cubicBezTo>
                    <a:pt x="989813" y="81915"/>
                    <a:pt x="1003148" y="80010"/>
                    <a:pt x="1018388" y="78105"/>
                  </a:cubicBezTo>
                  <a:cubicBezTo>
                    <a:pt x="1027913" y="74295"/>
                    <a:pt x="1038390" y="70485"/>
                    <a:pt x="1049820" y="66675"/>
                  </a:cubicBezTo>
                  <a:cubicBezTo>
                    <a:pt x="1061250" y="62865"/>
                    <a:pt x="1073633" y="59055"/>
                    <a:pt x="1086015" y="57150"/>
                  </a:cubicBezTo>
                  <a:cubicBezTo>
                    <a:pt x="1111733" y="52387"/>
                    <a:pt x="1138403" y="47625"/>
                    <a:pt x="1162215" y="46672"/>
                  </a:cubicBezTo>
                  <a:cubicBezTo>
                    <a:pt x="1198887" y="43338"/>
                    <a:pt x="1235558" y="41433"/>
                    <a:pt x="1272229" y="41076"/>
                  </a:cubicBezTo>
                  <a:lnTo>
                    <a:pt x="1360655" y="44043"/>
                  </a:lnTo>
                  <a:close/>
                  <a:moveTo>
                    <a:pt x="1404150" y="0"/>
                  </a:moveTo>
                  <a:cubicBezTo>
                    <a:pt x="1418437" y="952"/>
                    <a:pt x="1434630" y="1905"/>
                    <a:pt x="1448917" y="2857"/>
                  </a:cubicBezTo>
                  <a:cubicBezTo>
                    <a:pt x="1465110" y="3810"/>
                    <a:pt x="1480350" y="5715"/>
                    <a:pt x="1494637" y="7620"/>
                  </a:cubicBezTo>
                  <a:cubicBezTo>
                    <a:pt x="1509877" y="8572"/>
                    <a:pt x="1518450" y="11430"/>
                    <a:pt x="1525117" y="15240"/>
                  </a:cubicBezTo>
                  <a:cubicBezTo>
                    <a:pt x="1531785" y="19050"/>
                    <a:pt x="1536547" y="22860"/>
                    <a:pt x="1545120" y="24765"/>
                  </a:cubicBezTo>
                  <a:cubicBezTo>
                    <a:pt x="1558455" y="24765"/>
                    <a:pt x="1552740" y="17145"/>
                    <a:pt x="1569885" y="20002"/>
                  </a:cubicBezTo>
                  <a:cubicBezTo>
                    <a:pt x="1582267" y="21907"/>
                    <a:pt x="1594650" y="25717"/>
                    <a:pt x="1607032" y="28575"/>
                  </a:cubicBezTo>
                  <a:cubicBezTo>
                    <a:pt x="1614652" y="30480"/>
                    <a:pt x="1622272" y="33337"/>
                    <a:pt x="1629892" y="35242"/>
                  </a:cubicBezTo>
                  <a:cubicBezTo>
                    <a:pt x="1629892" y="35242"/>
                    <a:pt x="1629892" y="36195"/>
                    <a:pt x="1628940" y="36195"/>
                  </a:cubicBezTo>
                  <a:cubicBezTo>
                    <a:pt x="1629892" y="39052"/>
                    <a:pt x="1628940" y="40957"/>
                    <a:pt x="1627987" y="42862"/>
                  </a:cubicBezTo>
                  <a:cubicBezTo>
                    <a:pt x="1614652" y="41910"/>
                    <a:pt x="1602270" y="40957"/>
                    <a:pt x="1588935" y="40005"/>
                  </a:cubicBezTo>
                  <a:cubicBezTo>
                    <a:pt x="1584172" y="39052"/>
                    <a:pt x="1580362" y="38100"/>
                    <a:pt x="1575600" y="36195"/>
                  </a:cubicBezTo>
                  <a:cubicBezTo>
                    <a:pt x="1570837" y="35242"/>
                    <a:pt x="1567027" y="34290"/>
                    <a:pt x="1562265" y="33337"/>
                  </a:cubicBezTo>
                  <a:cubicBezTo>
                    <a:pt x="1553692" y="31432"/>
                    <a:pt x="1545120" y="29527"/>
                    <a:pt x="1536547" y="27622"/>
                  </a:cubicBezTo>
                  <a:cubicBezTo>
                    <a:pt x="1527975" y="25717"/>
                    <a:pt x="1519402" y="23812"/>
                    <a:pt x="1510830" y="21907"/>
                  </a:cubicBezTo>
                  <a:cubicBezTo>
                    <a:pt x="1502257" y="20955"/>
                    <a:pt x="1493685" y="19050"/>
                    <a:pt x="1484160" y="18097"/>
                  </a:cubicBezTo>
                  <a:lnTo>
                    <a:pt x="1454633" y="18097"/>
                  </a:lnTo>
                  <a:cubicBezTo>
                    <a:pt x="1446060" y="18097"/>
                    <a:pt x="1437488" y="18097"/>
                    <a:pt x="1430820" y="18097"/>
                  </a:cubicBezTo>
                  <a:cubicBezTo>
                    <a:pt x="1416533" y="18097"/>
                    <a:pt x="1405103" y="18097"/>
                    <a:pt x="1393673" y="18097"/>
                  </a:cubicBezTo>
                  <a:lnTo>
                    <a:pt x="1391928" y="17540"/>
                  </a:lnTo>
                  <a:lnTo>
                    <a:pt x="1375575" y="25717"/>
                  </a:lnTo>
                  <a:cubicBezTo>
                    <a:pt x="1367002" y="28574"/>
                    <a:pt x="1391767" y="30479"/>
                    <a:pt x="1381290" y="35242"/>
                  </a:cubicBezTo>
                  <a:cubicBezTo>
                    <a:pt x="1401292" y="39052"/>
                    <a:pt x="1421295" y="42862"/>
                    <a:pt x="1438440" y="46672"/>
                  </a:cubicBezTo>
                  <a:lnTo>
                    <a:pt x="1413008" y="47116"/>
                  </a:lnTo>
                  <a:lnTo>
                    <a:pt x="1413437" y="47149"/>
                  </a:lnTo>
                  <a:cubicBezTo>
                    <a:pt x="1423677" y="47863"/>
                    <a:pt x="1433202" y="48101"/>
                    <a:pt x="1440345" y="46672"/>
                  </a:cubicBezTo>
                  <a:cubicBezTo>
                    <a:pt x="1447965" y="47625"/>
                    <a:pt x="1455585" y="48577"/>
                    <a:pt x="1463205" y="49530"/>
                  </a:cubicBezTo>
                  <a:cubicBezTo>
                    <a:pt x="1484160" y="54292"/>
                    <a:pt x="1497495" y="56197"/>
                    <a:pt x="1507020" y="58102"/>
                  </a:cubicBezTo>
                  <a:cubicBezTo>
                    <a:pt x="1516545" y="60007"/>
                    <a:pt x="1522260" y="60007"/>
                    <a:pt x="1527975" y="60960"/>
                  </a:cubicBezTo>
                  <a:cubicBezTo>
                    <a:pt x="1539405" y="63817"/>
                    <a:pt x="1551788" y="66675"/>
                    <a:pt x="1563218" y="68580"/>
                  </a:cubicBezTo>
                  <a:cubicBezTo>
                    <a:pt x="1575600" y="70485"/>
                    <a:pt x="1587030" y="74295"/>
                    <a:pt x="1599413" y="76200"/>
                  </a:cubicBezTo>
                  <a:cubicBezTo>
                    <a:pt x="1610843" y="79057"/>
                    <a:pt x="1623225" y="81915"/>
                    <a:pt x="1634655" y="84772"/>
                  </a:cubicBezTo>
                  <a:lnTo>
                    <a:pt x="1669898" y="95250"/>
                  </a:lnTo>
                  <a:lnTo>
                    <a:pt x="1687043" y="100012"/>
                  </a:lnTo>
                  <a:lnTo>
                    <a:pt x="1704188" y="105727"/>
                  </a:lnTo>
                  <a:lnTo>
                    <a:pt x="1704409" y="105929"/>
                  </a:lnTo>
                  <a:lnTo>
                    <a:pt x="1716704" y="108049"/>
                  </a:lnTo>
                  <a:cubicBezTo>
                    <a:pt x="1727330" y="110549"/>
                    <a:pt x="1739921" y="114716"/>
                    <a:pt x="1746499" y="119121"/>
                  </a:cubicBezTo>
                  <a:lnTo>
                    <a:pt x="1750661" y="125427"/>
                  </a:lnTo>
                  <a:lnTo>
                    <a:pt x="1751813" y="125730"/>
                  </a:lnTo>
                  <a:cubicBezTo>
                    <a:pt x="1760385" y="129540"/>
                    <a:pt x="1769910" y="133350"/>
                    <a:pt x="1778483" y="136207"/>
                  </a:cubicBezTo>
                  <a:cubicBezTo>
                    <a:pt x="1786103" y="139065"/>
                    <a:pt x="1793723" y="141922"/>
                    <a:pt x="1801343" y="145732"/>
                  </a:cubicBezTo>
                  <a:cubicBezTo>
                    <a:pt x="1808963" y="149542"/>
                    <a:pt x="1816583" y="152400"/>
                    <a:pt x="1824203" y="156210"/>
                  </a:cubicBezTo>
                  <a:cubicBezTo>
                    <a:pt x="1828013" y="159067"/>
                    <a:pt x="1833728" y="161925"/>
                    <a:pt x="1841348" y="165735"/>
                  </a:cubicBezTo>
                  <a:cubicBezTo>
                    <a:pt x="1845158" y="167640"/>
                    <a:pt x="1848968" y="169545"/>
                    <a:pt x="1852778" y="171450"/>
                  </a:cubicBezTo>
                  <a:cubicBezTo>
                    <a:pt x="1856588" y="173355"/>
                    <a:pt x="1861350" y="175260"/>
                    <a:pt x="1865160" y="178117"/>
                  </a:cubicBezTo>
                  <a:cubicBezTo>
                    <a:pt x="1882305" y="186690"/>
                    <a:pt x="1899450" y="195262"/>
                    <a:pt x="1907070" y="201930"/>
                  </a:cubicBezTo>
                  <a:cubicBezTo>
                    <a:pt x="1924215" y="213360"/>
                    <a:pt x="1942313" y="223837"/>
                    <a:pt x="1960410" y="236220"/>
                  </a:cubicBezTo>
                  <a:cubicBezTo>
                    <a:pt x="1968983" y="241935"/>
                    <a:pt x="1978508" y="248602"/>
                    <a:pt x="1988033" y="255270"/>
                  </a:cubicBezTo>
                  <a:lnTo>
                    <a:pt x="1988832" y="255841"/>
                  </a:lnTo>
                  <a:lnTo>
                    <a:pt x="2002949" y="264417"/>
                  </a:lnTo>
                  <a:cubicBezTo>
                    <a:pt x="2327258" y="483516"/>
                    <a:pt x="2540483" y="854556"/>
                    <a:pt x="2540483" y="1275397"/>
                  </a:cubicBezTo>
                  <a:lnTo>
                    <a:pt x="2540080" y="1283368"/>
                  </a:lnTo>
                  <a:lnTo>
                    <a:pt x="2550960" y="1284922"/>
                  </a:lnTo>
                  <a:cubicBezTo>
                    <a:pt x="2554770" y="1287779"/>
                    <a:pt x="2557627" y="1289684"/>
                    <a:pt x="2561437" y="1292542"/>
                  </a:cubicBezTo>
                  <a:cubicBezTo>
                    <a:pt x="2562390" y="1303019"/>
                    <a:pt x="2564295" y="1305877"/>
                    <a:pt x="2566200" y="1318259"/>
                  </a:cubicBezTo>
                  <a:cubicBezTo>
                    <a:pt x="2571915" y="1329689"/>
                    <a:pt x="2578582" y="1339214"/>
                    <a:pt x="2584297" y="1348739"/>
                  </a:cubicBezTo>
                  <a:lnTo>
                    <a:pt x="2591918" y="1349432"/>
                  </a:lnTo>
                  <a:lnTo>
                    <a:pt x="2591918" y="1342072"/>
                  </a:lnTo>
                  <a:lnTo>
                    <a:pt x="2599661" y="1320563"/>
                  </a:lnTo>
                  <a:lnTo>
                    <a:pt x="2599537" y="1316355"/>
                  </a:lnTo>
                  <a:cubicBezTo>
                    <a:pt x="2602395" y="1287780"/>
                    <a:pt x="2604300" y="1288732"/>
                    <a:pt x="2607157" y="1290637"/>
                  </a:cubicBezTo>
                  <a:cubicBezTo>
                    <a:pt x="2610967" y="1289685"/>
                    <a:pt x="2614777" y="1289685"/>
                    <a:pt x="2617635" y="1290637"/>
                  </a:cubicBezTo>
                  <a:cubicBezTo>
                    <a:pt x="2623350" y="1286827"/>
                    <a:pt x="2628112" y="1282065"/>
                    <a:pt x="2633827" y="1280160"/>
                  </a:cubicBezTo>
                  <a:cubicBezTo>
                    <a:pt x="2634780" y="1294447"/>
                    <a:pt x="2634780" y="1306830"/>
                    <a:pt x="2635732" y="1322070"/>
                  </a:cubicBezTo>
                  <a:cubicBezTo>
                    <a:pt x="2633827" y="1328737"/>
                    <a:pt x="2632875" y="1335405"/>
                    <a:pt x="2630970" y="1342072"/>
                  </a:cubicBezTo>
                  <a:cubicBezTo>
                    <a:pt x="2629065" y="1348740"/>
                    <a:pt x="2627160" y="1355407"/>
                    <a:pt x="2625255" y="1361122"/>
                  </a:cubicBezTo>
                  <a:cubicBezTo>
                    <a:pt x="2624302" y="1371600"/>
                    <a:pt x="2623350" y="1382077"/>
                    <a:pt x="2622397" y="1392555"/>
                  </a:cubicBezTo>
                  <a:lnTo>
                    <a:pt x="2621445" y="1408747"/>
                  </a:lnTo>
                  <a:cubicBezTo>
                    <a:pt x="2620492" y="1414462"/>
                    <a:pt x="2620492" y="1419225"/>
                    <a:pt x="2619540" y="1424940"/>
                  </a:cubicBezTo>
                  <a:lnTo>
                    <a:pt x="2615478" y="1427648"/>
                  </a:lnTo>
                  <a:lnTo>
                    <a:pt x="2615730" y="1428749"/>
                  </a:lnTo>
                  <a:lnTo>
                    <a:pt x="2619621" y="1426155"/>
                  </a:lnTo>
                  <a:lnTo>
                    <a:pt x="2621445" y="1410652"/>
                  </a:lnTo>
                  <a:lnTo>
                    <a:pt x="2622397" y="1394460"/>
                  </a:lnTo>
                  <a:cubicBezTo>
                    <a:pt x="2623350" y="1383982"/>
                    <a:pt x="2624302" y="1373505"/>
                    <a:pt x="2625255" y="1363027"/>
                  </a:cubicBezTo>
                  <a:cubicBezTo>
                    <a:pt x="2627160" y="1357312"/>
                    <a:pt x="2629065" y="1350645"/>
                    <a:pt x="2630970" y="1343977"/>
                  </a:cubicBezTo>
                  <a:cubicBezTo>
                    <a:pt x="2632875" y="1337310"/>
                    <a:pt x="2634780" y="1330642"/>
                    <a:pt x="2635732" y="1323975"/>
                  </a:cubicBezTo>
                  <a:cubicBezTo>
                    <a:pt x="2638590" y="1325880"/>
                    <a:pt x="2640495" y="1327785"/>
                    <a:pt x="2643352" y="1329690"/>
                  </a:cubicBezTo>
                  <a:cubicBezTo>
                    <a:pt x="2643352" y="1334452"/>
                    <a:pt x="2643352" y="1339215"/>
                    <a:pt x="2642400" y="1343977"/>
                  </a:cubicBezTo>
                  <a:cubicBezTo>
                    <a:pt x="2641447" y="1348740"/>
                    <a:pt x="2641447" y="1353502"/>
                    <a:pt x="2640495" y="1358265"/>
                  </a:cubicBezTo>
                  <a:cubicBezTo>
                    <a:pt x="2639542" y="1367790"/>
                    <a:pt x="2638590" y="1376362"/>
                    <a:pt x="2639542" y="1384935"/>
                  </a:cubicBezTo>
                  <a:cubicBezTo>
                    <a:pt x="2638590" y="1394460"/>
                    <a:pt x="2638590" y="1404937"/>
                    <a:pt x="2637637" y="1416367"/>
                  </a:cubicBezTo>
                  <a:cubicBezTo>
                    <a:pt x="2635732" y="1426845"/>
                    <a:pt x="2634780" y="1438275"/>
                    <a:pt x="2632875" y="1449705"/>
                  </a:cubicBezTo>
                  <a:cubicBezTo>
                    <a:pt x="2630970" y="1461135"/>
                    <a:pt x="2630017" y="1472565"/>
                    <a:pt x="2627160" y="1484947"/>
                  </a:cubicBezTo>
                  <a:cubicBezTo>
                    <a:pt x="2625255" y="1496377"/>
                    <a:pt x="2622397" y="1507807"/>
                    <a:pt x="2620492" y="1519237"/>
                  </a:cubicBezTo>
                  <a:cubicBezTo>
                    <a:pt x="2613825" y="1544955"/>
                    <a:pt x="2615730" y="1553527"/>
                    <a:pt x="2608110" y="1591627"/>
                  </a:cubicBezTo>
                  <a:cubicBezTo>
                    <a:pt x="2604300" y="1593532"/>
                    <a:pt x="2600490" y="1595437"/>
                    <a:pt x="2596680" y="1598295"/>
                  </a:cubicBezTo>
                  <a:cubicBezTo>
                    <a:pt x="2592870" y="1611630"/>
                    <a:pt x="2587155" y="1626870"/>
                    <a:pt x="2582392" y="1640205"/>
                  </a:cubicBezTo>
                  <a:cubicBezTo>
                    <a:pt x="2575725" y="1662112"/>
                    <a:pt x="2580487" y="1664970"/>
                    <a:pt x="2578582" y="1680210"/>
                  </a:cubicBezTo>
                  <a:cubicBezTo>
                    <a:pt x="2577630" y="1682115"/>
                    <a:pt x="2576677" y="1684972"/>
                    <a:pt x="2576677" y="1685925"/>
                  </a:cubicBezTo>
                  <a:cubicBezTo>
                    <a:pt x="2570962" y="1701165"/>
                    <a:pt x="2565247" y="1716405"/>
                    <a:pt x="2560485" y="1729740"/>
                  </a:cubicBezTo>
                  <a:cubicBezTo>
                    <a:pt x="2558580" y="1731645"/>
                    <a:pt x="2557627" y="1732597"/>
                    <a:pt x="2555722" y="1733550"/>
                  </a:cubicBezTo>
                  <a:cubicBezTo>
                    <a:pt x="2549055" y="1748790"/>
                    <a:pt x="2542387" y="1764982"/>
                    <a:pt x="2535720" y="1780222"/>
                  </a:cubicBezTo>
                  <a:cubicBezTo>
                    <a:pt x="2543340" y="1764982"/>
                    <a:pt x="2550007" y="1748790"/>
                    <a:pt x="2556675" y="1733550"/>
                  </a:cubicBezTo>
                  <a:cubicBezTo>
                    <a:pt x="2558580" y="1731645"/>
                    <a:pt x="2559532" y="1731645"/>
                    <a:pt x="2561437" y="1729740"/>
                  </a:cubicBezTo>
                  <a:cubicBezTo>
                    <a:pt x="2553817" y="1770697"/>
                    <a:pt x="2541435" y="1796415"/>
                    <a:pt x="2530957" y="1816417"/>
                  </a:cubicBezTo>
                  <a:lnTo>
                    <a:pt x="2514765" y="1824990"/>
                  </a:lnTo>
                  <a:lnTo>
                    <a:pt x="2511407" y="1831707"/>
                  </a:lnTo>
                  <a:lnTo>
                    <a:pt x="2511908" y="1832609"/>
                  </a:lnTo>
                  <a:cubicBezTo>
                    <a:pt x="2512860" y="1830704"/>
                    <a:pt x="2513813" y="1827847"/>
                    <a:pt x="2515718" y="1824989"/>
                  </a:cubicBezTo>
                  <a:cubicBezTo>
                    <a:pt x="2520480" y="1823084"/>
                    <a:pt x="2526195" y="1820227"/>
                    <a:pt x="2531910" y="1816417"/>
                  </a:cubicBezTo>
                  <a:cubicBezTo>
                    <a:pt x="2532863" y="1826894"/>
                    <a:pt x="2525243" y="1840229"/>
                    <a:pt x="2520480" y="1848802"/>
                  </a:cubicBezTo>
                  <a:cubicBezTo>
                    <a:pt x="2513813" y="1862137"/>
                    <a:pt x="2506193" y="1874519"/>
                    <a:pt x="2499525" y="1886902"/>
                  </a:cubicBezTo>
                  <a:cubicBezTo>
                    <a:pt x="2495715" y="1893569"/>
                    <a:pt x="2492858" y="1899284"/>
                    <a:pt x="2489048" y="1905952"/>
                  </a:cubicBezTo>
                  <a:cubicBezTo>
                    <a:pt x="2485238" y="1912619"/>
                    <a:pt x="2481428" y="1918334"/>
                    <a:pt x="2477618" y="1925002"/>
                  </a:cubicBezTo>
                  <a:cubicBezTo>
                    <a:pt x="2474760" y="1928812"/>
                    <a:pt x="2472855" y="1933574"/>
                    <a:pt x="2469045" y="1939289"/>
                  </a:cubicBezTo>
                  <a:cubicBezTo>
                    <a:pt x="2465235" y="1948814"/>
                    <a:pt x="2461425" y="1957387"/>
                    <a:pt x="2456663" y="1966912"/>
                  </a:cubicBezTo>
                  <a:lnTo>
                    <a:pt x="2443328" y="1993582"/>
                  </a:lnTo>
                  <a:cubicBezTo>
                    <a:pt x="2436660" y="2003107"/>
                    <a:pt x="2429993" y="2013584"/>
                    <a:pt x="2422373" y="2022157"/>
                  </a:cubicBezTo>
                  <a:cubicBezTo>
                    <a:pt x="2415705" y="2030729"/>
                    <a:pt x="2408085" y="2040254"/>
                    <a:pt x="2401418" y="2048827"/>
                  </a:cubicBezTo>
                  <a:lnTo>
                    <a:pt x="2402291" y="2047029"/>
                  </a:lnTo>
                  <a:lnTo>
                    <a:pt x="2378557" y="2079307"/>
                  </a:lnTo>
                  <a:cubicBezTo>
                    <a:pt x="2372842" y="2073592"/>
                    <a:pt x="2341410" y="2118360"/>
                    <a:pt x="2327122" y="2135505"/>
                  </a:cubicBezTo>
                  <a:lnTo>
                    <a:pt x="2316995" y="2151085"/>
                  </a:lnTo>
                  <a:lnTo>
                    <a:pt x="2327122" y="2136457"/>
                  </a:lnTo>
                  <a:cubicBezTo>
                    <a:pt x="2341410" y="2120264"/>
                    <a:pt x="2372842" y="2075497"/>
                    <a:pt x="2378557" y="2080259"/>
                  </a:cubicBezTo>
                  <a:cubicBezTo>
                    <a:pt x="2375700" y="2100262"/>
                    <a:pt x="2348077" y="2125979"/>
                    <a:pt x="2339505" y="2139314"/>
                  </a:cubicBezTo>
                  <a:cubicBezTo>
                    <a:pt x="2331885" y="2148363"/>
                    <a:pt x="2325455" y="2155031"/>
                    <a:pt x="2319383" y="2160388"/>
                  </a:cubicBezTo>
                  <a:lnTo>
                    <a:pt x="2303229" y="2172263"/>
                  </a:lnTo>
                  <a:lnTo>
                    <a:pt x="2302357" y="2173605"/>
                  </a:lnTo>
                  <a:lnTo>
                    <a:pt x="2292258" y="2181374"/>
                  </a:lnTo>
                  <a:lnTo>
                    <a:pt x="2291880" y="2184082"/>
                  </a:lnTo>
                  <a:cubicBezTo>
                    <a:pt x="2277592" y="2199322"/>
                    <a:pt x="2263305" y="2215515"/>
                    <a:pt x="2247112" y="2229802"/>
                  </a:cubicBezTo>
                  <a:cubicBezTo>
                    <a:pt x="2231872" y="2245042"/>
                    <a:pt x="2216632" y="2260282"/>
                    <a:pt x="2199487" y="2273617"/>
                  </a:cubicBezTo>
                  <a:lnTo>
                    <a:pt x="2197284" y="2275215"/>
                  </a:lnTo>
                  <a:lnTo>
                    <a:pt x="2181390" y="2295524"/>
                  </a:lnTo>
                  <a:cubicBezTo>
                    <a:pt x="2169960" y="2306002"/>
                    <a:pt x="2156625" y="2314574"/>
                    <a:pt x="2143290" y="2324099"/>
                  </a:cubicBezTo>
                  <a:lnTo>
                    <a:pt x="2107680" y="2350806"/>
                  </a:lnTo>
                  <a:lnTo>
                    <a:pt x="2107553" y="2350961"/>
                  </a:lnTo>
                  <a:lnTo>
                    <a:pt x="2143290" y="2325052"/>
                  </a:lnTo>
                  <a:cubicBezTo>
                    <a:pt x="2155672" y="2315527"/>
                    <a:pt x="2169007" y="2306002"/>
                    <a:pt x="2181390" y="2296477"/>
                  </a:cubicBezTo>
                  <a:cubicBezTo>
                    <a:pt x="2173770" y="2309812"/>
                    <a:pt x="2163292" y="2318384"/>
                    <a:pt x="2149957" y="2327909"/>
                  </a:cubicBezTo>
                  <a:cubicBezTo>
                    <a:pt x="2139004" y="2337911"/>
                    <a:pt x="2131146" y="2341959"/>
                    <a:pt x="2124359" y="2344578"/>
                  </a:cubicBezTo>
                  <a:lnTo>
                    <a:pt x="2106651" y="2352057"/>
                  </a:lnTo>
                  <a:lnTo>
                    <a:pt x="2106142" y="2352675"/>
                  </a:lnTo>
                  <a:cubicBezTo>
                    <a:pt x="2099475" y="2357437"/>
                    <a:pt x="2093760" y="2361247"/>
                    <a:pt x="2087092" y="2365057"/>
                  </a:cubicBezTo>
                  <a:lnTo>
                    <a:pt x="2079913" y="2368384"/>
                  </a:lnTo>
                  <a:lnTo>
                    <a:pt x="2061852" y="2383036"/>
                  </a:lnTo>
                  <a:cubicBezTo>
                    <a:pt x="2055184" y="2388156"/>
                    <a:pt x="2049469" y="2392204"/>
                    <a:pt x="2044230" y="2395537"/>
                  </a:cubicBezTo>
                  <a:cubicBezTo>
                    <a:pt x="2034705" y="2403157"/>
                    <a:pt x="2027085" y="2407920"/>
                    <a:pt x="2017560" y="2412682"/>
                  </a:cubicBezTo>
                  <a:cubicBezTo>
                    <a:pt x="2019465" y="2409825"/>
                    <a:pt x="2014703" y="2411730"/>
                    <a:pt x="2008988" y="2413635"/>
                  </a:cubicBezTo>
                  <a:lnTo>
                    <a:pt x="1999459" y="2417870"/>
                  </a:lnTo>
                  <a:lnTo>
                    <a:pt x="1997978" y="2418994"/>
                  </a:lnTo>
                  <a:lnTo>
                    <a:pt x="2009940" y="2414587"/>
                  </a:lnTo>
                  <a:cubicBezTo>
                    <a:pt x="2015655" y="2412682"/>
                    <a:pt x="2019465" y="2410777"/>
                    <a:pt x="2018513" y="2413635"/>
                  </a:cubicBezTo>
                  <a:cubicBezTo>
                    <a:pt x="2011845" y="2423160"/>
                    <a:pt x="1998510" y="2431732"/>
                    <a:pt x="1984223" y="2439352"/>
                  </a:cubicBezTo>
                  <a:cubicBezTo>
                    <a:pt x="1976603" y="2443162"/>
                    <a:pt x="1969935" y="2446972"/>
                    <a:pt x="1962315" y="2450783"/>
                  </a:cubicBezTo>
                  <a:cubicBezTo>
                    <a:pt x="1954695" y="2454592"/>
                    <a:pt x="1947075" y="2457450"/>
                    <a:pt x="1940408" y="2461260"/>
                  </a:cubicBezTo>
                  <a:lnTo>
                    <a:pt x="1924934" y="2463581"/>
                  </a:lnTo>
                  <a:lnTo>
                    <a:pt x="1922310" y="2465070"/>
                  </a:lnTo>
                  <a:cubicBezTo>
                    <a:pt x="1898497" y="2476500"/>
                    <a:pt x="1874685" y="2486025"/>
                    <a:pt x="1849920" y="2496502"/>
                  </a:cubicBezTo>
                  <a:lnTo>
                    <a:pt x="1846229" y="2497341"/>
                  </a:lnTo>
                  <a:lnTo>
                    <a:pt x="1824203" y="2511742"/>
                  </a:lnTo>
                  <a:cubicBezTo>
                    <a:pt x="1829918" y="2512695"/>
                    <a:pt x="1832775" y="2513647"/>
                    <a:pt x="1836585" y="2515552"/>
                  </a:cubicBezTo>
                  <a:cubicBezTo>
                    <a:pt x="1819440" y="2530792"/>
                    <a:pt x="1796580" y="2533650"/>
                    <a:pt x="1790865" y="2535555"/>
                  </a:cubicBezTo>
                  <a:cubicBezTo>
                    <a:pt x="1791818" y="2531745"/>
                    <a:pt x="1793723" y="2526982"/>
                    <a:pt x="1794675" y="2522220"/>
                  </a:cubicBezTo>
                  <a:cubicBezTo>
                    <a:pt x="1789913" y="2524125"/>
                    <a:pt x="1785150" y="2526030"/>
                    <a:pt x="1779435" y="2527935"/>
                  </a:cubicBezTo>
                  <a:cubicBezTo>
                    <a:pt x="1774673" y="2529840"/>
                    <a:pt x="1769910" y="2530792"/>
                    <a:pt x="1765148" y="2532697"/>
                  </a:cubicBezTo>
                  <a:cubicBezTo>
                    <a:pt x="1755623" y="2535555"/>
                    <a:pt x="1745145" y="2538412"/>
                    <a:pt x="1735620" y="2542222"/>
                  </a:cubicBezTo>
                  <a:lnTo>
                    <a:pt x="1731675" y="2537487"/>
                  </a:lnTo>
                  <a:lnTo>
                    <a:pt x="1717522" y="2540317"/>
                  </a:lnTo>
                  <a:cubicBezTo>
                    <a:pt x="1711807" y="2541270"/>
                    <a:pt x="1706092" y="2543175"/>
                    <a:pt x="1700377" y="2544127"/>
                  </a:cubicBezTo>
                  <a:cubicBezTo>
                    <a:pt x="1688947" y="2546985"/>
                    <a:pt x="1676565" y="2550795"/>
                    <a:pt x="1665135" y="2552700"/>
                  </a:cubicBezTo>
                  <a:lnTo>
                    <a:pt x="1663973" y="2553240"/>
                  </a:lnTo>
                  <a:lnTo>
                    <a:pt x="1697520" y="2545079"/>
                  </a:lnTo>
                  <a:cubicBezTo>
                    <a:pt x="1703235" y="2543174"/>
                    <a:pt x="1708950" y="2542222"/>
                    <a:pt x="1714665" y="2541269"/>
                  </a:cubicBezTo>
                  <a:cubicBezTo>
                    <a:pt x="1720380" y="2540317"/>
                    <a:pt x="1725142" y="2538412"/>
                    <a:pt x="1728952" y="2538412"/>
                  </a:cubicBezTo>
                  <a:cubicBezTo>
                    <a:pt x="1729905" y="2540317"/>
                    <a:pt x="1731810" y="2542222"/>
                    <a:pt x="1734667" y="2543174"/>
                  </a:cubicBezTo>
                  <a:cubicBezTo>
                    <a:pt x="1745145" y="2540317"/>
                    <a:pt x="1754670" y="2537459"/>
                    <a:pt x="1764195" y="2533649"/>
                  </a:cubicBezTo>
                  <a:cubicBezTo>
                    <a:pt x="1768957" y="2531744"/>
                    <a:pt x="1773720" y="2530792"/>
                    <a:pt x="1778482" y="2528887"/>
                  </a:cubicBezTo>
                  <a:cubicBezTo>
                    <a:pt x="1783245" y="2526982"/>
                    <a:pt x="1788007" y="2525077"/>
                    <a:pt x="1793722" y="2523172"/>
                  </a:cubicBezTo>
                  <a:cubicBezTo>
                    <a:pt x="1792770" y="2526982"/>
                    <a:pt x="1790865" y="2531744"/>
                    <a:pt x="1789912" y="2536507"/>
                  </a:cubicBezTo>
                  <a:cubicBezTo>
                    <a:pt x="1776577" y="2543174"/>
                    <a:pt x="1763242" y="2548889"/>
                    <a:pt x="1749907" y="2555557"/>
                  </a:cubicBezTo>
                  <a:lnTo>
                    <a:pt x="1747946" y="2555008"/>
                  </a:lnTo>
                  <a:lnTo>
                    <a:pt x="1720380" y="2566034"/>
                  </a:lnTo>
                  <a:cubicBezTo>
                    <a:pt x="1711808" y="2568892"/>
                    <a:pt x="1704188" y="2570797"/>
                    <a:pt x="1697520" y="2572702"/>
                  </a:cubicBezTo>
                  <a:cubicBezTo>
                    <a:pt x="1683233" y="2576512"/>
                    <a:pt x="1672755" y="2578417"/>
                    <a:pt x="1663230" y="2581274"/>
                  </a:cubicBezTo>
                  <a:cubicBezTo>
                    <a:pt x="1663707" y="2578893"/>
                    <a:pt x="1657754" y="2578893"/>
                    <a:pt x="1649062" y="2580084"/>
                  </a:cubicBezTo>
                  <a:lnTo>
                    <a:pt x="1619428" y="2585850"/>
                  </a:lnTo>
                  <a:lnTo>
                    <a:pt x="1618462" y="2587942"/>
                  </a:lnTo>
                  <a:cubicBezTo>
                    <a:pt x="1593697" y="2593657"/>
                    <a:pt x="1566075" y="2598419"/>
                    <a:pt x="1539405" y="2603182"/>
                  </a:cubicBezTo>
                  <a:cubicBezTo>
                    <a:pt x="1530832" y="2602229"/>
                    <a:pt x="1531785" y="2600324"/>
                    <a:pt x="1521307" y="2598419"/>
                  </a:cubicBezTo>
                  <a:cubicBezTo>
                    <a:pt x="1516545" y="2598419"/>
                    <a:pt x="1511782" y="2598419"/>
                    <a:pt x="1506067" y="2598419"/>
                  </a:cubicBezTo>
                  <a:cubicBezTo>
                    <a:pt x="1498447" y="2601277"/>
                    <a:pt x="1488922" y="2604134"/>
                    <a:pt x="1479397" y="2606992"/>
                  </a:cubicBezTo>
                  <a:cubicBezTo>
                    <a:pt x="1470825" y="2607944"/>
                    <a:pt x="1463205" y="2608897"/>
                    <a:pt x="1455585" y="2608897"/>
                  </a:cubicBezTo>
                  <a:cubicBezTo>
                    <a:pt x="1447965" y="2608897"/>
                    <a:pt x="1440345" y="2609849"/>
                    <a:pt x="1431772" y="2609849"/>
                  </a:cubicBezTo>
                  <a:lnTo>
                    <a:pt x="1429185" y="2608741"/>
                  </a:lnTo>
                  <a:lnTo>
                    <a:pt x="1407484" y="2612588"/>
                  </a:lnTo>
                  <a:cubicBezTo>
                    <a:pt x="1399626" y="2612707"/>
                    <a:pt x="1391768" y="2611278"/>
                    <a:pt x="1381290" y="2607944"/>
                  </a:cubicBezTo>
                  <a:cubicBezTo>
                    <a:pt x="1381290" y="2607944"/>
                    <a:pt x="1382243" y="2606992"/>
                    <a:pt x="1382243" y="2606992"/>
                  </a:cubicBezTo>
                  <a:cubicBezTo>
                    <a:pt x="1384148" y="2605087"/>
                    <a:pt x="1385100" y="2603182"/>
                    <a:pt x="1387005" y="2600324"/>
                  </a:cubicBezTo>
                  <a:cubicBezTo>
                    <a:pt x="1379385" y="2599372"/>
                    <a:pt x="1371765" y="2598419"/>
                    <a:pt x="1365098" y="2597467"/>
                  </a:cubicBezTo>
                  <a:cubicBezTo>
                    <a:pt x="1367955" y="2595562"/>
                    <a:pt x="1372718" y="2593657"/>
                    <a:pt x="1375575" y="2591752"/>
                  </a:cubicBezTo>
                  <a:cubicBezTo>
                    <a:pt x="1386053" y="2591752"/>
                    <a:pt x="1396530" y="2591752"/>
                    <a:pt x="1407008" y="2590799"/>
                  </a:cubicBezTo>
                  <a:cubicBezTo>
                    <a:pt x="1417485" y="2589847"/>
                    <a:pt x="1427010" y="2589847"/>
                    <a:pt x="1437488" y="2589847"/>
                  </a:cubicBezTo>
                  <a:lnTo>
                    <a:pt x="1481302" y="2590799"/>
                  </a:lnTo>
                  <a:lnTo>
                    <a:pt x="1511782" y="2587942"/>
                  </a:lnTo>
                  <a:cubicBezTo>
                    <a:pt x="1531785" y="2584132"/>
                    <a:pt x="1550835" y="2579369"/>
                    <a:pt x="1568932" y="2575559"/>
                  </a:cubicBezTo>
                  <a:cubicBezTo>
                    <a:pt x="1585125" y="2570797"/>
                    <a:pt x="1596555" y="2568892"/>
                    <a:pt x="1607032" y="2566987"/>
                  </a:cubicBezTo>
                  <a:cubicBezTo>
                    <a:pt x="1617510" y="2566034"/>
                    <a:pt x="1627035" y="2566034"/>
                    <a:pt x="1635607" y="2566034"/>
                  </a:cubicBezTo>
                  <a:lnTo>
                    <a:pt x="1637595" y="2565111"/>
                  </a:lnTo>
                  <a:lnTo>
                    <a:pt x="1609890" y="2566035"/>
                  </a:lnTo>
                  <a:cubicBezTo>
                    <a:pt x="1599412" y="2566987"/>
                    <a:pt x="1587030" y="2569845"/>
                    <a:pt x="1571790" y="2574607"/>
                  </a:cubicBezTo>
                  <a:cubicBezTo>
                    <a:pt x="1553692" y="2578417"/>
                    <a:pt x="1534642" y="2583180"/>
                    <a:pt x="1514640" y="2586990"/>
                  </a:cubicBezTo>
                  <a:cubicBezTo>
                    <a:pt x="1505115" y="2587942"/>
                    <a:pt x="1495590" y="2588895"/>
                    <a:pt x="1484160" y="2589847"/>
                  </a:cubicBezTo>
                  <a:cubicBezTo>
                    <a:pt x="1470825" y="2589847"/>
                    <a:pt x="1455585" y="2589847"/>
                    <a:pt x="1440345" y="2588895"/>
                  </a:cubicBezTo>
                  <a:cubicBezTo>
                    <a:pt x="1430820" y="2588895"/>
                    <a:pt x="1420342" y="2589847"/>
                    <a:pt x="1409865" y="2589847"/>
                  </a:cubicBezTo>
                  <a:cubicBezTo>
                    <a:pt x="1399387" y="2590800"/>
                    <a:pt x="1388910" y="2590800"/>
                    <a:pt x="1378432" y="2590800"/>
                  </a:cubicBezTo>
                  <a:cubicBezTo>
                    <a:pt x="1377480" y="2588895"/>
                    <a:pt x="1378432" y="2587942"/>
                    <a:pt x="1379385" y="2586990"/>
                  </a:cubicBezTo>
                  <a:cubicBezTo>
                    <a:pt x="1381290" y="2584132"/>
                    <a:pt x="1384147" y="2581275"/>
                    <a:pt x="1386052" y="2577465"/>
                  </a:cubicBezTo>
                  <a:cubicBezTo>
                    <a:pt x="1479397" y="2573655"/>
                    <a:pt x="1585125" y="2555557"/>
                    <a:pt x="1679422" y="2528887"/>
                  </a:cubicBezTo>
                  <a:cubicBezTo>
                    <a:pt x="1748955" y="2508885"/>
                    <a:pt x="1814677" y="2485072"/>
                    <a:pt x="1878495" y="2453640"/>
                  </a:cubicBezTo>
                  <a:cubicBezTo>
                    <a:pt x="1893735" y="2445067"/>
                    <a:pt x="1911832" y="2435542"/>
                    <a:pt x="1930882" y="2426017"/>
                  </a:cubicBezTo>
                  <a:cubicBezTo>
                    <a:pt x="1940407" y="2421255"/>
                    <a:pt x="1950885" y="2416492"/>
                    <a:pt x="1960410" y="2410777"/>
                  </a:cubicBezTo>
                  <a:cubicBezTo>
                    <a:pt x="1969935" y="2405062"/>
                    <a:pt x="1980412" y="2400300"/>
                    <a:pt x="1990890" y="2394585"/>
                  </a:cubicBezTo>
                  <a:cubicBezTo>
                    <a:pt x="2010892" y="2383155"/>
                    <a:pt x="2029942" y="2371725"/>
                    <a:pt x="2048040" y="2360295"/>
                  </a:cubicBezTo>
                  <a:cubicBezTo>
                    <a:pt x="2066137" y="2347912"/>
                    <a:pt x="2081377" y="2336482"/>
                    <a:pt x="2093760" y="2325052"/>
                  </a:cubicBezTo>
                  <a:cubicBezTo>
                    <a:pt x="2122335" y="2304097"/>
                    <a:pt x="2150910" y="2283142"/>
                    <a:pt x="2179485" y="2258377"/>
                  </a:cubicBezTo>
                  <a:cubicBezTo>
                    <a:pt x="2187105" y="2251710"/>
                    <a:pt x="2195677" y="2245995"/>
                    <a:pt x="2203297" y="2239327"/>
                  </a:cubicBezTo>
                  <a:cubicBezTo>
                    <a:pt x="2210917" y="2232660"/>
                    <a:pt x="2218537" y="2225992"/>
                    <a:pt x="2226157" y="2219325"/>
                  </a:cubicBezTo>
                  <a:cubicBezTo>
                    <a:pt x="2238540" y="2208847"/>
                    <a:pt x="2249017" y="2199322"/>
                    <a:pt x="2260447" y="2187892"/>
                  </a:cubicBezTo>
                  <a:cubicBezTo>
                    <a:pt x="2265210" y="2179320"/>
                    <a:pt x="2270925" y="2171700"/>
                    <a:pt x="2274735" y="2164080"/>
                  </a:cubicBezTo>
                  <a:lnTo>
                    <a:pt x="2295258" y="2145267"/>
                  </a:lnTo>
                  <a:lnTo>
                    <a:pt x="2295423" y="2144085"/>
                  </a:lnTo>
                  <a:lnTo>
                    <a:pt x="2275688" y="2162175"/>
                  </a:lnTo>
                  <a:cubicBezTo>
                    <a:pt x="2271878" y="2169795"/>
                    <a:pt x="2266163" y="2177415"/>
                    <a:pt x="2261400" y="2185987"/>
                  </a:cubicBezTo>
                  <a:cubicBezTo>
                    <a:pt x="2249970" y="2197417"/>
                    <a:pt x="2239493" y="2206942"/>
                    <a:pt x="2227110" y="2217420"/>
                  </a:cubicBezTo>
                  <a:cubicBezTo>
                    <a:pt x="2219490" y="2224087"/>
                    <a:pt x="2211870" y="2230755"/>
                    <a:pt x="2204250" y="2237422"/>
                  </a:cubicBezTo>
                  <a:cubicBezTo>
                    <a:pt x="2196630" y="2244090"/>
                    <a:pt x="2189010" y="2249805"/>
                    <a:pt x="2180438" y="2256472"/>
                  </a:cubicBezTo>
                  <a:cubicBezTo>
                    <a:pt x="2151863" y="2280285"/>
                    <a:pt x="2124240" y="2302192"/>
                    <a:pt x="2094713" y="2323147"/>
                  </a:cubicBezTo>
                  <a:cubicBezTo>
                    <a:pt x="2082330" y="2334577"/>
                    <a:pt x="2066138" y="2346960"/>
                    <a:pt x="2048993" y="2358390"/>
                  </a:cubicBezTo>
                  <a:cubicBezTo>
                    <a:pt x="2030895" y="2369820"/>
                    <a:pt x="2011845" y="2382202"/>
                    <a:pt x="1991843" y="2392680"/>
                  </a:cubicBezTo>
                  <a:cubicBezTo>
                    <a:pt x="1981365" y="2398395"/>
                    <a:pt x="1971840" y="2403157"/>
                    <a:pt x="1961363" y="2408872"/>
                  </a:cubicBezTo>
                  <a:cubicBezTo>
                    <a:pt x="1951838" y="2414587"/>
                    <a:pt x="1941360" y="2419350"/>
                    <a:pt x="1931835" y="2424112"/>
                  </a:cubicBezTo>
                  <a:cubicBezTo>
                    <a:pt x="1912785" y="2433637"/>
                    <a:pt x="1894688" y="2443162"/>
                    <a:pt x="1879448" y="2451735"/>
                  </a:cubicBezTo>
                  <a:cubicBezTo>
                    <a:pt x="1815630" y="2482215"/>
                    <a:pt x="1749908" y="2506027"/>
                    <a:pt x="1680375" y="2526982"/>
                  </a:cubicBezTo>
                  <a:cubicBezTo>
                    <a:pt x="1586078" y="2553652"/>
                    <a:pt x="1480350" y="2571750"/>
                    <a:pt x="1387005" y="2575560"/>
                  </a:cubicBezTo>
                  <a:cubicBezTo>
                    <a:pt x="1379385" y="2575560"/>
                    <a:pt x="1370813" y="2575560"/>
                    <a:pt x="1365098" y="2575560"/>
                  </a:cubicBezTo>
                  <a:cubicBezTo>
                    <a:pt x="1364145" y="2572702"/>
                    <a:pt x="1362240" y="2570797"/>
                    <a:pt x="1362240" y="2567940"/>
                  </a:cubicBezTo>
                  <a:cubicBezTo>
                    <a:pt x="1358430" y="2566035"/>
                    <a:pt x="1348905" y="2566987"/>
                    <a:pt x="1339380" y="2566987"/>
                  </a:cubicBezTo>
                  <a:cubicBezTo>
                    <a:pt x="1330808" y="2569845"/>
                    <a:pt x="1319378" y="2572702"/>
                    <a:pt x="1318425" y="2575560"/>
                  </a:cubicBezTo>
                  <a:cubicBezTo>
                    <a:pt x="1294613" y="2576512"/>
                    <a:pt x="1275563" y="2576512"/>
                    <a:pt x="1257465" y="2576512"/>
                  </a:cubicBezTo>
                  <a:cubicBezTo>
                    <a:pt x="1240320" y="2575560"/>
                    <a:pt x="1226033" y="2574607"/>
                    <a:pt x="1212698" y="2574607"/>
                  </a:cubicBezTo>
                  <a:cubicBezTo>
                    <a:pt x="1205078" y="2573655"/>
                    <a:pt x="1198410" y="2572702"/>
                    <a:pt x="1190790" y="2572702"/>
                  </a:cubicBezTo>
                  <a:cubicBezTo>
                    <a:pt x="1183170" y="2571750"/>
                    <a:pt x="1175550" y="2570797"/>
                    <a:pt x="1168883" y="2568892"/>
                  </a:cubicBezTo>
                  <a:lnTo>
                    <a:pt x="1182079" y="2554816"/>
                  </a:lnTo>
                  <a:lnTo>
                    <a:pt x="1179360" y="2555557"/>
                  </a:lnTo>
                  <a:lnTo>
                    <a:pt x="1130192" y="2546452"/>
                  </a:lnTo>
                  <a:lnTo>
                    <a:pt x="1127925" y="2546985"/>
                  </a:lnTo>
                  <a:cubicBezTo>
                    <a:pt x="1090778" y="2541270"/>
                    <a:pt x="1060298" y="2535555"/>
                    <a:pt x="1033628" y="2529840"/>
                  </a:cubicBezTo>
                  <a:cubicBezTo>
                    <a:pt x="1020293" y="2526982"/>
                    <a:pt x="1007910" y="2524125"/>
                    <a:pt x="996480" y="2522220"/>
                  </a:cubicBezTo>
                  <a:cubicBezTo>
                    <a:pt x="985050" y="2519362"/>
                    <a:pt x="974573" y="2517457"/>
                    <a:pt x="964095" y="2516505"/>
                  </a:cubicBezTo>
                  <a:cubicBezTo>
                    <a:pt x="951713" y="2510790"/>
                    <a:pt x="938378" y="2505075"/>
                    <a:pt x="925043" y="2498407"/>
                  </a:cubicBezTo>
                  <a:cubicBezTo>
                    <a:pt x="911708" y="2493645"/>
                    <a:pt x="897420" y="2487930"/>
                    <a:pt x="876465" y="2480310"/>
                  </a:cubicBezTo>
                  <a:cubicBezTo>
                    <a:pt x="859320" y="2473642"/>
                    <a:pt x="842175" y="2466975"/>
                    <a:pt x="825983" y="2460307"/>
                  </a:cubicBezTo>
                  <a:cubicBezTo>
                    <a:pt x="830745" y="2455545"/>
                    <a:pt x="832650" y="2454592"/>
                    <a:pt x="834555" y="2453640"/>
                  </a:cubicBezTo>
                  <a:cubicBezTo>
                    <a:pt x="846938" y="2456497"/>
                    <a:pt x="858368" y="2458402"/>
                    <a:pt x="869798" y="2460307"/>
                  </a:cubicBezTo>
                  <a:cubicBezTo>
                    <a:pt x="875513" y="2465070"/>
                    <a:pt x="880275" y="2468880"/>
                    <a:pt x="885038" y="2473642"/>
                  </a:cubicBezTo>
                  <a:cubicBezTo>
                    <a:pt x="898373" y="2476500"/>
                    <a:pt x="912660" y="2482215"/>
                    <a:pt x="937425" y="2488882"/>
                  </a:cubicBezTo>
                  <a:cubicBezTo>
                    <a:pt x="975525" y="2503170"/>
                    <a:pt x="1006958" y="2509837"/>
                    <a:pt x="1041248" y="2515552"/>
                  </a:cubicBezTo>
                  <a:cubicBezTo>
                    <a:pt x="1049820" y="2517457"/>
                    <a:pt x="1058393" y="2518410"/>
                    <a:pt x="1066965" y="2520315"/>
                  </a:cubicBezTo>
                  <a:cubicBezTo>
                    <a:pt x="1075538" y="2521267"/>
                    <a:pt x="1085063" y="2523172"/>
                    <a:pt x="1094588" y="2525077"/>
                  </a:cubicBezTo>
                  <a:cubicBezTo>
                    <a:pt x="1104113" y="2526982"/>
                    <a:pt x="1114590" y="2528887"/>
                    <a:pt x="1125068" y="2531745"/>
                  </a:cubicBezTo>
                  <a:lnTo>
                    <a:pt x="1158657" y="2539008"/>
                  </a:lnTo>
                  <a:lnTo>
                    <a:pt x="1161262" y="2538412"/>
                  </a:lnTo>
                  <a:cubicBezTo>
                    <a:pt x="1171740" y="2540317"/>
                    <a:pt x="1181265" y="2541270"/>
                    <a:pt x="1192695" y="2543175"/>
                  </a:cubicBezTo>
                  <a:cubicBezTo>
                    <a:pt x="1193647" y="2542222"/>
                    <a:pt x="1193647" y="2542222"/>
                    <a:pt x="1193647" y="2541270"/>
                  </a:cubicBezTo>
                  <a:cubicBezTo>
                    <a:pt x="1208887" y="2542222"/>
                    <a:pt x="1225080" y="2542222"/>
                    <a:pt x="1239367" y="2543175"/>
                  </a:cubicBezTo>
                  <a:cubicBezTo>
                    <a:pt x="1242225" y="2543175"/>
                    <a:pt x="1246035" y="2544127"/>
                    <a:pt x="1246987" y="2544127"/>
                  </a:cubicBezTo>
                  <a:cubicBezTo>
                    <a:pt x="1271752" y="2545080"/>
                    <a:pt x="1294612" y="2544127"/>
                    <a:pt x="1317472" y="2544127"/>
                  </a:cubicBezTo>
                  <a:cubicBezTo>
                    <a:pt x="1335570" y="2545080"/>
                    <a:pt x="1352715" y="2545080"/>
                    <a:pt x="1368907" y="2546032"/>
                  </a:cubicBezTo>
                  <a:cubicBezTo>
                    <a:pt x="1389862" y="2545080"/>
                    <a:pt x="1410817" y="2542222"/>
                    <a:pt x="1429867" y="2541270"/>
                  </a:cubicBezTo>
                  <a:cubicBezTo>
                    <a:pt x="1432725" y="2541270"/>
                    <a:pt x="1436535" y="2541270"/>
                    <a:pt x="1437487" y="2541270"/>
                  </a:cubicBezTo>
                  <a:cubicBezTo>
                    <a:pt x="1438440" y="2544127"/>
                    <a:pt x="1440345" y="2546032"/>
                    <a:pt x="1440345" y="2548890"/>
                  </a:cubicBezTo>
                  <a:cubicBezTo>
                    <a:pt x="1468920" y="2546985"/>
                    <a:pt x="1486065" y="2544127"/>
                    <a:pt x="1500352" y="2541270"/>
                  </a:cubicBezTo>
                  <a:cubicBezTo>
                    <a:pt x="1514640" y="2539365"/>
                    <a:pt x="1525117" y="2536507"/>
                    <a:pt x="1540357" y="2531745"/>
                  </a:cubicBezTo>
                  <a:cubicBezTo>
                    <a:pt x="1547977" y="2530792"/>
                    <a:pt x="1555597" y="2529840"/>
                    <a:pt x="1563217" y="2527935"/>
                  </a:cubicBezTo>
                  <a:cubicBezTo>
                    <a:pt x="1567980" y="2526982"/>
                    <a:pt x="1572742" y="2526982"/>
                    <a:pt x="1577505" y="2526030"/>
                  </a:cubicBezTo>
                  <a:cubicBezTo>
                    <a:pt x="1588935" y="2523172"/>
                    <a:pt x="1598460" y="2521267"/>
                    <a:pt x="1608937" y="2518410"/>
                  </a:cubicBezTo>
                  <a:cubicBezTo>
                    <a:pt x="1617510" y="2516505"/>
                    <a:pt x="1626082" y="2514600"/>
                    <a:pt x="1634655" y="2512695"/>
                  </a:cubicBezTo>
                  <a:cubicBezTo>
                    <a:pt x="1643227" y="2510790"/>
                    <a:pt x="1651800" y="2507932"/>
                    <a:pt x="1660372" y="2506027"/>
                  </a:cubicBezTo>
                  <a:lnTo>
                    <a:pt x="1707545" y="2497863"/>
                  </a:lnTo>
                  <a:lnTo>
                    <a:pt x="1713713" y="2495550"/>
                  </a:lnTo>
                  <a:cubicBezTo>
                    <a:pt x="1697520" y="2498407"/>
                    <a:pt x="1680375" y="2501265"/>
                    <a:pt x="1664183" y="2504122"/>
                  </a:cubicBezTo>
                  <a:cubicBezTo>
                    <a:pt x="1655610" y="2506027"/>
                    <a:pt x="1647038" y="2508885"/>
                    <a:pt x="1638465" y="2510790"/>
                  </a:cubicBezTo>
                  <a:cubicBezTo>
                    <a:pt x="1629893" y="2512695"/>
                    <a:pt x="1621320" y="2514600"/>
                    <a:pt x="1612748" y="2516505"/>
                  </a:cubicBezTo>
                  <a:cubicBezTo>
                    <a:pt x="1601318" y="2519362"/>
                    <a:pt x="1592745" y="2521267"/>
                    <a:pt x="1581315" y="2524125"/>
                  </a:cubicBezTo>
                  <a:cubicBezTo>
                    <a:pt x="1576553" y="2525077"/>
                    <a:pt x="1571790" y="2525077"/>
                    <a:pt x="1567028" y="2526030"/>
                  </a:cubicBezTo>
                  <a:cubicBezTo>
                    <a:pt x="1559408" y="2526982"/>
                    <a:pt x="1551788" y="2527935"/>
                    <a:pt x="1544168" y="2529840"/>
                  </a:cubicBezTo>
                  <a:cubicBezTo>
                    <a:pt x="1517498" y="2532697"/>
                    <a:pt x="1498448" y="2533650"/>
                    <a:pt x="1482255" y="2535555"/>
                  </a:cubicBezTo>
                  <a:cubicBezTo>
                    <a:pt x="1467015" y="2537460"/>
                    <a:pt x="1454633" y="2539365"/>
                    <a:pt x="1440345" y="2539365"/>
                  </a:cubicBezTo>
                  <a:cubicBezTo>
                    <a:pt x="1438440" y="2539365"/>
                    <a:pt x="1435583" y="2539365"/>
                    <a:pt x="1432725" y="2539365"/>
                  </a:cubicBezTo>
                  <a:cubicBezTo>
                    <a:pt x="1413675" y="2541270"/>
                    <a:pt x="1392720" y="2544127"/>
                    <a:pt x="1371765" y="2544127"/>
                  </a:cubicBezTo>
                  <a:cubicBezTo>
                    <a:pt x="1355573" y="2543175"/>
                    <a:pt x="1338428" y="2543175"/>
                    <a:pt x="1320330" y="2542222"/>
                  </a:cubicBezTo>
                  <a:cubicBezTo>
                    <a:pt x="1297470" y="2542222"/>
                    <a:pt x="1274610" y="2543175"/>
                    <a:pt x="1249845" y="2542222"/>
                  </a:cubicBezTo>
                  <a:cubicBezTo>
                    <a:pt x="1247940" y="2542222"/>
                    <a:pt x="1245083" y="2541270"/>
                    <a:pt x="1242225" y="2541270"/>
                  </a:cubicBezTo>
                  <a:cubicBezTo>
                    <a:pt x="1231748" y="2537460"/>
                    <a:pt x="1224128" y="2533650"/>
                    <a:pt x="1212698" y="2528887"/>
                  </a:cubicBezTo>
                  <a:cubicBezTo>
                    <a:pt x="1207935" y="2532697"/>
                    <a:pt x="1201268" y="2535555"/>
                    <a:pt x="1196505" y="2539365"/>
                  </a:cubicBezTo>
                  <a:lnTo>
                    <a:pt x="1196464" y="2539447"/>
                  </a:lnTo>
                  <a:lnTo>
                    <a:pt x="1209840" y="2530792"/>
                  </a:lnTo>
                  <a:cubicBezTo>
                    <a:pt x="1221270" y="2535554"/>
                    <a:pt x="1229843" y="2539364"/>
                    <a:pt x="1239368" y="2543174"/>
                  </a:cubicBezTo>
                  <a:cubicBezTo>
                    <a:pt x="1224128" y="2543174"/>
                    <a:pt x="1207935" y="2542222"/>
                    <a:pt x="1193648" y="2541269"/>
                  </a:cubicBezTo>
                  <a:lnTo>
                    <a:pt x="1194008" y="2541036"/>
                  </a:lnTo>
                  <a:lnTo>
                    <a:pt x="1164120" y="2536507"/>
                  </a:lnTo>
                  <a:cubicBezTo>
                    <a:pt x="1151738" y="2533650"/>
                    <a:pt x="1140308" y="2531745"/>
                    <a:pt x="1128878" y="2528887"/>
                  </a:cubicBezTo>
                  <a:cubicBezTo>
                    <a:pt x="1118400" y="2526030"/>
                    <a:pt x="1107923" y="2524125"/>
                    <a:pt x="1098398" y="2522220"/>
                  </a:cubicBezTo>
                  <a:cubicBezTo>
                    <a:pt x="1088873" y="2520315"/>
                    <a:pt x="1079348" y="2519362"/>
                    <a:pt x="1070775" y="2517457"/>
                  </a:cubicBezTo>
                  <a:cubicBezTo>
                    <a:pt x="1062203" y="2515552"/>
                    <a:pt x="1053630" y="2514600"/>
                    <a:pt x="1045058" y="2512695"/>
                  </a:cubicBezTo>
                  <a:cubicBezTo>
                    <a:pt x="1010768" y="2506980"/>
                    <a:pt x="979335" y="2500312"/>
                    <a:pt x="941235" y="2486025"/>
                  </a:cubicBezTo>
                  <a:cubicBezTo>
                    <a:pt x="916470" y="2480310"/>
                    <a:pt x="902183" y="2474595"/>
                    <a:pt x="888848" y="2470785"/>
                  </a:cubicBezTo>
                  <a:cubicBezTo>
                    <a:pt x="883133" y="2466975"/>
                    <a:pt x="878370" y="2462212"/>
                    <a:pt x="873608" y="2457450"/>
                  </a:cubicBezTo>
                  <a:cubicBezTo>
                    <a:pt x="862178" y="2455545"/>
                    <a:pt x="850748" y="2453640"/>
                    <a:pt x="838365" y="2450782"/>
                  </a:cubicBezTo>
                  <a:cubicBezTo>
                    <a:pt x="820268" y="2442210"/>
                    <a:pt x="804075" y="2433637"/>
                    <a:pt x="785978" y="2424112"/>
                  </a:cubicBezTo>
                  <a:cubicBezTo>
                    <a:pt x="780263" y="2424112"/>
                    <a:pt x="776453" y="2425065"/>
                    <a:pt x="770738" y="2425065"/>
                  </a:cubicBezTo>
                  <a:cubicBezTo>
                    <a:pt x="751688" y="2415540"/>
                    <a:pt x="734543" y="2406967"/>
                    <a:pt x="716445" y="2397442"/>
                  </a:cubicBezTo>
                  <a:cubicBezTo>
                    <a:pt x="713588" y="2391727"/>
                    <a:pt x="709778" y="2386012"/>
                    <a:pt x="706920" y="2380297"/>
                  </a:cubicBezTo>
                  <a:cubicBezTo>
                    <a:pt x="706920" y="2380297"/>
                    <a:pt x="707873" y="2380297"/>
                    <a:pt x="708825" y="2379345"/>
                  </a:cubicBezTo>
                  <a:cubicBezTo>
                    <a:pt x="719303" y="2386012"/>
                    <a:pt x="730733" y="2391727"/>
                    <a:pt x="742163" y="2397442"/>
                  </a:cubicBezTo>
                  <a:cubicBezTo>
                    <a:pt x="753593" y="2403157"/>
                    <a:pt x="764070" y="2408872"/>
                    <a:pt x="775500" y="2415540"/>
                  </a:cubicBezTo>
                  <a:cubicBezTo>
                    <a:pt x="779310" y="2413635"/>
                    <a:pt x="782168" y="2411730"/>
                    <a:pt x="785025" y="2409825"/>
                  </a:cubicBezTo>
                  <a:cubicBezTo>
                    <a:pt x="766928" y="2401252"/>
                    <a:pt x="755498" y="2391727"/>
                    <a:pt x="745973" y="2384107"/>
                  </a:cubicBezTo>
                  <a:cubicBezTo>
                    <a:pt x="736448" y="2376487"/>
                    <a:pt x="726923" y="2371725"/>
                    <a:pt x="713588" y="2369820"/>
                  </a:cubicBezTo>
                  <a:cubicBezTo>
                    <a:pt x="686918" y="2350770"/>
                    <a:pt x="678345" y="2350770"/>
                    <a:pt x="668820" y="2344102"/>
                  </a:cubicBezTo>
                  <a:cubicBezTo>
                    <a:pt x="655485" y="2335530"/>
                    <a:pt x="643103" y="2327910"/>
                    <a:pt x="630720" y="2319337"/>
                  </a:cubicBezTo>
                  <a:cubicBezTo>
                    <a:pt x="600240" y="2302192"/>
                    <a:pt x="608813" y="2320290"/>
                    <a:pt x="570713" y="2293620"/>
                  </a:cubicBezTo>
                  <a:cubicBezTo>
                    <a:pt x="563093" y="2287905"/>
                    <a:pt x="556425" y="2282190"/>
                    <a:pt x="547853" y="2274570"/>
                  </a:cubicBezTo>
                  <a:cubicBezTo>
                    <a:pt x="549758" y="2274570"/>
                    <a:pt x="551663" y="2273617"/>
                    <a:pt x="552615" y="2272665"/>
                  </a:cubicBezTo>
                  <a:cubicBezTo>
                    <a:pt x="561188" y="2275522"/>
                    <a:pt x="567855" y="2277427"/>
                    <a:pt x="575475" y="2279332"/>
                  </a:cubicBezTo>
                  <a:cubicBezTo>
                    <a:pt x="559283" y="2261235"/>
                    <a:pt x="556425" y="2253615"/>
                    <a:pt x="527850" y="2229802"/>
                  </a:cubicBezTo>
                  <a:cubicBezTo>
                    <a:pt x="518325" y="2222182"/>
                    <a:pt x="509753" y="2214562"/>
                    <a:pt x="501180" y="2207895"/>
                  </a:cubicBezTo>
                  <a:cubicBezTo>
                    <a:pt x="492608" y="2200275"/>
                    <a:pt x="484035" y="2193607"/>
                    <a:pt x="476415" y="2185987"/>
                  </a:cubicBezTo>
                  <a:cubicBezTo>
                    <a:pt x="470700" y="2180272"/>
                    <a:pt x="455460" y="2174557"/>
                    <a:pt x="444983" y="2160270"/>
                  </a:cubicBezTo>
                  <a:cubicBezTo>
                    <a:pt x="428790" y="2143125"/>
                    <a:pt x="415455" y="2126932"/>
                    <a:pt x="399263" y="2109787"/>
                  </a:cubicBezTo>
                  <a:lnTo>
                    <a:pt x="396126" y="2099983"/>
                  </a:lnTo>
                  <a:lnTo>
                    <a:pt x="386880" y="2090737"/>
                  </a:lnTo>
                  <a:cubicBezTo>
                    <a:pt x="376403" y="2080260"/>
                    <a:pt x="365925" y="2068830"/>
                    <a:pt x="355448" y="2056447"/>
                  </a:cubicBezTo>
                  <a:cubicBezTo>
                    <a:pt x="353543" y="2049780"/>
                    <a:pt x="339255" y="2031682"/>
                    <a:pt x="351638" y="2039302"/>
                  </a:cubicBezTo>
                  <a:cubicBezTo>
                    <a:pt x="346875" y="2033587"/>
                    <a:pt x="343065" y="2026920"/>
                    <a:pt x="339255" y="2022157"/>
                  </a:cubicBezTo>
                  <a:lnTo>
                    <a:pt x="337780" y="2019844"/>
                  </a:lnTo>
                  <a:lnTo>
                    <a:pt x="323062" y="2009774"/>
                  </a:lnTo>
                  <a:cubicBezTo>
                    <a:pt x="311632" y="1996439"/>
                    <a:pt x="302107" y="1982152"/>
                    <a:pt x="294487" y="1968817"/>
                  </a:cubicBezTo>
                  <a:cubicBezTo>
                    <a:pt x="286867" y="1954529"/>
                    <a:pt x="281152" y="1941194"/>
                    <a:pt x="278295" y="1930717"/>
                  </a:cubicBezTo>
                  <a:lnTo>
                    <a:pt x="276390" y="1930717"/>
                  </a:lnTo>
                  <a:cubicBezTo>
                    <a:pt x="268770" y="1917382"/>
                    <a:pt x="261150" y="1903095"/>
                    <a:pt x="254483" y="1888807"/>
                  </a:cubicBezTo>
                  <a:cubicBezTo>
                    <a:pt x="247815" y="1874520"/>
                    <a:pt x="240195" y="1861185"/>
                    <a:pt x="233528" y="1846897"/>
                  </a:cubicBezTo>
                  <a:cubicBezTo>
                    <a:pt x="225908" y="1830705"/>
                    <a:pt x="218288" y="1814512"/>
                    <a:pt x="211620" y="1798320"/>
                  </a:cubicBezTo>
                  <a:cubicBezTo>
                    <a:pt x="204953" y="1782127"/>
                    <a:pt x="198285" y="1764982"/>
                    <a:pt x="191618" y="1748790"/>
                  </a:cubicBezTo>
                  <a:cubicBezTo>
                    <a:pt x="199238" y="1759267"/>
                    <a:pt x="205905" y="1769745"/>
                    <a:pt x="211620" y="1782127"/>
                  </a:cubicBezTo>
                  <a:cubicBezTo>
                    <a:pt x="217335" y="1794510"/>
                    <a:pt x="223050" y="1807845"/>
                    <a:pt x="231623" y="1824037"/>
                  </a:cubicBezTo>
                  <a:cubicBezTo>
                    <a:pt x="235433" y="1829752"/>
                    <a:pt x="236385" y="1839277"/>
                    <a:pt x="238290" y="1846897"/>
                  </a:cubicBezTo>
                  <a:lnTo>
                    <a:pt x="241045" y="1850938"/>
                  </a:lnTo>
                  <a:lnTo>
                    <a:pt x="237654" y="1833304"/>
                  </a:lnTo>
                  <a:lnTo>
                    <a:pt x="228808" y="1817251"/>
                  </a:lnTo>
                  <a:lnTo>
                    <a:pt x="214410" y="1784873"/>
                  </a:lnTo>
                  <a:lnTo>
                    <a:pt x="197332" y="1756409"/>
                  </a:lnTo>
                  <a:cubicBezTo>
                    <a:pt x="190665" y="1737359"/>
                    <a:pt x="183045" y="1718309"/>
                    <a:pt x="176377" y="1699259"/>
                  </a:cubicBezTo>
                  <a:lnTo>
                    <a:pt x="158426" y="1640679"/>
                  </a:lnTo>
                  <a:lnTo>
                    <a:pt x="152529" y="1623596"/>
                  </a:lnTo>
                  <a:cubicBezTo>
                    <a:pt x="142540" y="1590017"/>
                    <a:pt x="133958" y="1555831"/>
                    <a:pt x="126853" y="1521108"/>
                  </a:cubicBezTo>
                  <a:lnTo>
                    <a:pt x="115498" y="1446707"/>
                  </a:lnTo>
                  <a:lnTo>
                    <a:pt x="115417" y="1448752"/>
                  </a:lnTo>
                  <a:cubicBezTo>
                    <a:pt x="115417" y="1453515"/>
                    <a:pt x="115417" y="1457325"/>
                    <a:pt x="116370" y="1463992"/>
                  </a:cubicBezTo>
                  <a:cubicBezTo>
                    <a:pt x="118275" y="1475422"/>
                    <a:pt x="120180" y="1486852"/>
                    <a:pt x="121132" y="1499235"/>
                  </a:cubicBezTo>
                  <a:cubicBezTo>
                    <a:pt x="123037" y="1511617"/>
                    <a:pt x="124942" y="1524000"/>
                    <a:pt x="126847" y="1535430"/>
                  </a:cubicBezTo>
                  <a:cubicBezTo>
                    <a:pt x="122085" y="1526857"/>
                    <a:pt x="120180" y="1515427"/>
                    <a:pt x="117322" y="1503997"/>
                  </a:cubicBezTo>
                  <a:cubicBezTo>
                    <a:pt x="115417" y="1491615"/>
                    <a:pt x="113512" y="1478280"/>
                    <a:pt x="110655" y="1463992"/>
                  </a:cubicBezTo>
                  <a:cubicBezTo>
                    <a:pt x="105892" y="1463992"/>
                    <a:pt x="104940" y="1463992"/>
                    <a:pt x="103035" y="1463992"/>
                  </a:cubicBezTo>
                  <a:cubicBezTo>
                    <a:pt x="102082" y="1453515"/>
                    <a:pt x="101130" y="1443990"/>
                    <a:pt x="98272" y="1427797"/>
                  </a:cubicBezTo>
                  <a:cubicBezTo>
                    <a:pt x="96367" y="1420177"/>
                    <a:pt x="93510" y="1412557"/>
                    <a:pt x="91605" y="1404937"/>
                  </a:cubicBezTo>
                  <a:cubicBezTo>
                    <a:pt x="89700" y="1397317"/>
                    <a:pt x="87795" y="1389697"/>
                    <a:pt x="85890" y="1383030"/>
                  </a:cubicBezTo>
                  <a:cubicBezTo>
                    <a:pt x="80175" y="1376362"/>
                    <a:pt x="75412" y="1371600"/>
                    <a:pt x="69697" y="1365885"/>
                  </a:cubicBezTo>
                  <a:cubicBezTo>
                    <a:pt x="67792" y="1365885"/>
                    <a:pt x="66840" y="1365885"/>
                    <a:pt x="64935" y="1365885"/>
                  </a:cubicBezTo>
                  <a:cubicBezTo>
                    <a:pt x="63030" y="1360170"/>
                    <a:pt x="61125" y="1351597"/>
                    <a:pt x="60172" y="1342072"/>
                  </a:cubicBezTo>
                  <a:cubicBezTo>
                    <a:pt x="59220" y="1332547"/>
                    <a:pt x="58267" y="1322070"/>
                    <a:pt x="58267" y="1311592"/>
                  </a:cubicBezTo>
                  <a:cubicBezTo>
                    <a:pt x="58267" y="1291590"/>
                    <a:pt x="59220" y="1273492"/>
                    <a:pt x="62077" y="1268730"/>
                  </a:cubicBezTo>
                  <a:cubicBezTo>
                    <a:pt x="63030" y="1263015"/>
                    <a:pt x="63030" y="1258252"/>
                    <a:pt x="63982" y="1253490"/>
                  </a:cubicBezTo>
                  <a:lnTo>
                    <a:pt x="67226" y="1243037"/>
                  </a:lnTo>
                  <a:lnTo>
                    <a:pt x="65649" y="1219200"/>
                  </a:lnTo>
                  <a:cubicBezTo>
                    <a:pt x="65887" y="1207294"/>
                    <a:pt x="66839" y="1194911"/>
                    <a:pt x="67792" y="1183957"/>
                  </a:cubicBezTo>
                  <a:lnTo>
                    <a:pt x="71602" y="1176814"/>
                  </a:lnTo>
                  <a:lnTo>
                    <a:pt x="71602" y="1172527"/>
                  </a:lnTo>
                  <a:cubicBezTo>
                    <a:pt x="69697" y="1178242"/>
                    <a:pt x="66840" y="1182052"/>
                    <a:pt x="63982" y="1186815"/>
                  </a:cubicBezTo>
                  <a:cubicBezTo>
                    <a:pt x="62077" y="1183005"/>
                    <a:pt x="59220" y="1181100"/>
                    <a:pt x="57315" y="1177290"/>
                  </a:cubicBezTo>
                  <a:cubicBezTo>
                    <a:pt x="53505" y="1171575"/>
                    <a:pt x="54457" y="1120140"/>
                    <a:pt x="44932" y="1160145"/>
                  </a:cubicBezTo>
                  <a:lnTo>
                    <a:pt x="42670" y="1146572"/>
                  </a:lnTo>
                  <a:lnTo>
                    <a:pt x="42075" y="1147762"/>
                  </a:lnTo>
                  <a:cubicBezTo>
                    <a:pt x="41122" y="1160145"/>
                    <a:pt x="39217" y="1173480"/>
                    <a:pt x="38265" y="1185862"/>
                  </a:cubicBezTo>
                  <a:cubicBezTo>
                    <a:pt x="37312" y="1198245"/>
                    <a:pt x="35407" y="1211580"/>
                    <a:pt x="35407" y="1223962"/>
                  </a:cubicBezTo>
                  <a:cubicBezTo>
                    <a:pt x="34455" y="1233487"/>
                    <a:pt x="33502" y="1243965"/>
                    <a:pt x="32550" y="1253490"/>
                  </a:cubicBezTo>
                  <a:lnTo>
                    <a:pt x="32550" y="1314449"/>
                  </a:lnTo>
                  <a:cubicBezTo>
                    <a:pt x="32550" y="1324927"/>
                    <a:pt x="32550" y="1335404"/>
                    <a:pt x="33502" y="1345882"/>
                  </a:cubicBezTo>
                  <a:cubicBezTo>
                    <a:pt x="34455" y="1356359"/>
                    <a:pt x="35407" y="1366837"/>
                    <a:pt x="35407" y="1377314"/>
                  </a:cubicBezTo>
                  <a:cubicBezTo>
                    <a:pt x="31597" y="1378267"/>
                    <a:pt x="32550" y="1413509"/>
                    <a:pt x="26835" y="1406842"/>
                  </a:cubicBezTo>
                  <a:cubicBezTo>
                    <a:pt x="25882" y="1406842"/>
                    <a:pt x="25882" y="1406842"/>
                    <a:pt x="24930" y="1406842"/>
                  </a:cubicBezTo>
                  <a:cubicBezTo>
                    <a:pt x="19215" y="1385887"/>
                    <a:pt x="19215" y="1367789"/>
                    <a:pt x="19215" y="1349692"/>
                  </a:cubicBezTo>
                  <a:cubicBezTo>
                    <a:pt x="19215" y="1331594"/>
                    <a:pt x="22072" y="1313497"/>
                    <a:pt x="19215" y="1290637"/>
                  </a:cubicBezTo>
                  <a:cubicBezTo>
                    <a:pt x="20167" y="1274444"/>
                    <a:pt x="22072" y="1260157"/>
                    <a:pt x="23977" y="1244917"/>
                  </a:cubicBezTo>
                  <a:lnTo>
                    <a:pt x="32546" y="1253485"/>
                  </a:lnTo>
                  <a:lnTo>
                    <a:pt x="24930" y="1243965"/>
                  </a:lnTo>
                  <a:cubicBezTo>
                    <a:pt x="23025" y="1234440"/>
                    <a:pt x="23025" y="1223962"/>
                    <a:pt x="23025" y="1209675"/>
                  </a:cubicBezTo>
                  <a:cubicBezTo>
                    <a:pt x="23025" y="1195387"/>
                    <a:pt x="23977" y="1178242"/>
                    <a:pt x="24930" y="1157287"/>
                  </a:cubicBezTo>
                  <a:cubicBezTo>
                    <a:pt x="24930" y="1152525"/>
                    <a:pt x="25882" y="1147762"/>
                    <a:pt x="25882" y="1143000"/>
                  </a:cubicBezTo>
                  <a:cubicBezTo>
                    <a:pt x="26835" y="1135380"/>
                    <a:pt x="27787" y="1126807"/>
                    <a:pt x="28740" y="1119187"/>
                  </a:cubicBezTo>
                  <a:cubicBezTo>
                    <a:pt x="32550" y="1105852"/>
                    <a:pt x="36360" y="1089660"/>
                    <a:pt x="40170" y="1076325"/>
                  </a:cubicBezTo>
                  <a:lnTo>
                    <a:pt x="45865" y="1047851"/>
                  </a:lnTo>
                  <a:lnTo>
                    <a:pt x="43980" y="1041082"/>
                  </a:lnTo>
                  <a:cubicBezTo>
                    <a:pt x="42075" y="1053465"/>
                    <a:pt x="39217" y="1064895"/>
                    <a:pt x="37312" y="1079182"/>
                  </a:cubicBezTo>
                  <a:cubicBezTo>
                    <a:pt x="33502" y="1092517"/>
                    <a:pt x="29692" y="1108710"/>
                    <a:pt x="25882" y="1122045"/>
                  </a:cubicBezTo>
                  <a:cubicBezTo>
                    <a:pt x="24930" y="1129665"/>
                    <a:pt x="23977" y="1138237"/>
                    <a:pt x="23025" y="1145857"/>
                  </a:cubicBezTo>
                  <a:cubicBezTo>
                    <a:pt x="23025" y="1150620"/>
                    <a:pt x="22072" y="1155382"/>
                    <a:pt x="22072" y="1160145"/>
                  </a:cubicBezTo>
                  <a:cubicBezTo>
                    <a:pt x="22072" y="1181100"/>
                    <a:pt x="21120" y="1198245"/>
                    <a:pt x="20167" y="1212532"/>
                  </a:cubicBezTo>
                  <a:cubicBezTo>
                    <a:pt x="20167" y="1226820"/>
                    <a:pt x="21120" y="1237297"/>
                    <a:pt x="22072" y="1246822"/>
                  </a:cubicBezTo>
                  <a:cubicBezTo>
                    <a:pt x="20167" y="1263015"/>
                    <a:pt x="18262" y="1277302"/>
                    <a:pt x="17310" y="1292542"/>
                  </a:cubicBezTo>
                  <a:cubicBezTo>
                    <a:pt x="20167" y="1315402"/>
                    <a:pt x="17310" y="1333500"/>
                    <a:pt x="17310" y="1351597"/>
                  </a:cubicBezTo>
                  <a:cubicBezTo>
                    <a:pt x="17310" y="1369695"/>
                    <a:pt x="17310" y="1387792"/>
                    <a:pt x="23025" y="1408747"/>
                  </a:cubicBezTo>
                  <a:cubicBezTo>
                    <a:pt x="23025" y="1408747"/>
                    <a:pt x="23977" y="1408747"/>
                    <a:pt x="24930" y="1408747"/>
                  </a:cubicBezTo>
                  <a:cubicBezTo>
                    <a:pt x="28740" y="1426845"/>
                    <a:pt x="32550" y="1443990"/>
                    <a:pt x="37312" y="1463040"/>
                  </a:cubicBezTo>
                  <a:cubicBezTo>
                    <a:pt x="38265" y="1475422"/>
                    <a:pt x="41122" y="1486852"/>
                    <a:pt x="43980" y="1507807"/>
                  </a:cubicBezTo>
                  <a:cubicBezTo>
                    <a:pt x="48742" y="1524000"/>
                    <a:pt x="53505" y="1539240"/>
                    <a:pt x="58267" y="1553527"/>
                  </a:cubicBezTo>
                  <a:cubicBezTo>
                    <a:pt x="60410" y="1580673"/>
                    <a:pt x="74877" y="1623893"/>
                    <a:pt x="80770" y="1651843"/>
                  </a:cubicBezTo>
                  <a:lnTo>
                    <a:pt x="82734" y="1670685"/>
                  </a:lnTo>
                  <a:lnTo>
                    <a:pt x="86843" y="1670685"/>
                  </a:lnTo>
                  <a:cubicBezTo>
                    <a:pt x="97320" y="1697355"/>
                    <a:pt x="103988" y="1711642"/>
                    <a:pt x="107798" y="1721167"/>
                  </a:cubicBezTo>
                  <a:cubicBezTo>
                    <a:pt x="112560" y="1730692"/>
                    <a:pt x="114465" y="1737360"/>
                    <a:pt x="115418" y="1746885"/>
                  </a:cubicBezTo>
                  <a:cubicBezTo>
                    <a:pt x="111608" y="1745932"/>
                    <a:pt x="106845" y="1736407"/>
                    <a:pt x="101130" y="1724977"/>
                  </a:cubicBezTo>
                  <a:cubicBezTo>
                    <a:pt x="95415" y="1713547"/>
                    <a:pt x="90653" y="1700212"/>
                    <a:pt x="85890" y="1690687"/>
                  </a:cubicBezTo>
                  <a:cubicBezTo>
                    <a:pt x="81128" y="1678305"/>
                    <a:pt x="89700" y="1712595"/>
                    <a:pt x="84938" y="1700212"/>
                  </a:cubicBezTo>
                  <a:lnTo>
                    <a:pt x="76651" y="1674524"/>
                  </a:lnTo>
                  <a:lnTo>
                    <a:pt x="70650" y="1675447"/>
                  </a:lnTo>
                  <a:cubicBezTo>
                    <a:pt x="67792" y="1667827"/>
                    <a:pt x="65887" y="1660207"/>
                    <a:pt x="63982" y="1653540"/>
                  </a:cubicBezTo>
                  <a:cubicBezTo>
                    <a:pt x="53505" y="1643062"/>
                    <a:pt x="45885" y="1621155"/>
                    <a:pt x="41122" y="1601152"/>
                  </a:cubicBezTo>
                  <a:cubicBezTo>
                    <a:pt x="36360" y="1581150"/>
                    <a:pt x="32550" y="1562100"/>
                    <a:pt x="26835" y="1554480"/>
                  </a:cubicBezTo>
                  <a:cubicBezTo>
                    <a:pt x="22072" y="1537335"/>
                    <a:pt x="22072" y="1519237"/>
                    <a:pt x="25882" y="1515427"/>
                  </a:cubicBezTo>
                  <a:cubicBezTo>
                    <a:pt x="23977" y="1500187"/>
                    <a:pt x="21120" y="1484947"/>
                    <a:pt x="19215" y="1469707"/>
                  </a:cubicBezTo>
                  <a:cubicBezTo>
                    <a:pt x="17310" y="1454467"/>
                    <a:pt x="16357" y="1439227"/>
                    <a:pt x="14452" y="1423987"/>
                  </a:cubicBezTo>
                  <a:cubicBezTo>
                    <a:pt x="10642" y="1412557"/>
                    <a:pt x="6832" y="1403032"/>
                    <a:pt x="3975" y="1390650"/>
                  </a:cubicBezTo>
                  <a:cubicBezTo>
                    <a:pt x="-1740" y="1325880"/>
                    <a:pt x="-2693" y="1250632"/>
                    <a:pt x="10642" y="1213485"/>
                  </a:cubicBezTo>
                  <a:cubicBezTo>
                    <a:pt x="11595" y="1197292"/>
                    <a:pt x="12547" y="1177290"/>
                    <a:pt x="17310" y="1167765"/>
                  </a:cubicBezTo>
                  <a:cubicBezTo>
                    <a:pt x="15405" y="1159192"/>
                    <a:pt x="13500" y="1151572"/>
                    <a:pt x="11595" y="1143000"/>
                  </a:cubicBezTo>
                  <a:cubicBezTo>
                    <a:pt x="13500" y="1126807"/>
                    <a:pt x="11595" y="1089660"/>
                    <a:pt x="23025" y="1074420"/>
                  </a:cubicBezTo>
                  <a:cubicBezTo>
                    <a:pt x="23977" y="1067752"/>
                    <a:pt x="24930" y="1062990"/>
                    <a:pt x="25882" y="1058227"/>
                  </a:cubicBezTo>
                  <a:cubicBezTo>
                    <a:pt x="27787" y="1034415"/>
                    <a:pt x="29692" y="1018222"/>
                    <a:pt x="33502" y="1002982"/>
                  </a:cubicBezTo>
                  <a:cubicBezTo>
                    <a:pt x="40170" y="989647"/>
                    <a:pt x="48742" y="967740"/>
                    <a:pt x="53505" y="962977"/>
                  </a:cubicBezTo>
                  <a:cubicBezTo>
                    <a:pt x="58267" y="973455"/>
                    <a:pt x="46837" y="1000125"/>
                    <a:pt x="48742" y="1017270"/>
                  </a:cubicBezTo>
                  <a:lnTo>
                    <a:pt x="53503" y="1007964"/>
                  </a:lnTo>
                  <a:lnTo>
                    <a:pt x="56362" y="985718"/>
                  </a:lnTo>
                  <a:cubicBezTo>
                    <a:pt x="58267" y="975597"/>
                    <a:pt x="59696" y="966311"/>
                    <a:pt x="57315" y="961072"/>
                  </a:cubicBezTo>
                  <a:cubicBezTo>
                    <a:pt x="60172" y="949642"/>
                    <a:pt x="63030" y="941069"/>
                    <a:pt x="65887" y="929639"/>
                  </a:cubicBezTo>
                  <a:cubicBezTo>
                    <a:pt x="70650" y="914399"/>
                    <a:pt x="74460" y="898207"/>
                    <a:pt x="79222" y="882014"/>
                  </a:cubicBezTo>
                  <a:cubicBezTo>
                    <a:pt x="83985" y="865822"/>
                    <a:pt x="89700" y="849629"/>
                    <a:pt x="95415" y="833437"/>
                  </a:cubicBezTo>
                  <a:lnTo>
                    <a:pt x="96628" y="832072"/>
                  </a:lnTo>
                  <a:lnTo>
                    <a:pt x="103988" y="793432"/>
                  </a:lnTo>
                  <a:cubicBezTo>
                    <a:pt x="107798" y="785812"/>
                    <a:pt x="111608" y="775334"/>
                    <a:pt x="114465" y="765809"/>
                  </a:cubicBezTo>
                  <a:cubicBezTo>
                    <a:pt x="118275" y="756284"/>
                    <a:pt x="123038" y="748664"/>
                    <a:pt x="126848" y="742949"/>
                  </a:cubicBezTo>
                  <a:cubicBezTo>
                    <a:pt x="135420" y="726757"/>
                    <a:pt x="142088" y="710564"/>
                    <a:pt x="151613" y="695324"/>
                  </a:cubicBezTo>
                  <a:cubicBezTo>
                    <a:pt x="158280" y="680084"/>
                    <a:pt x="164948" y="667702"/>
                    <a:pt x="171615" y="652462"/>
                  </a:cubicBezTo>
                  <a:cubicBezTo>
                    <a:pt x="172568" y="639127"/>
                    <a:pt x="191618" y="614362"/>
                    <a:pt x="200190" y="597217"/>
                  </a:cubicBezTo>
                  <a:cubicBezTo>
                    <a:pt x="204953" y="591502"/>
                    <a:pt x="210668" y="585787"/>
                    <a:pt x="221145" y="573404"/>
                  </a:cubicBezTo>
                  <a:cubicBezTo>
                    <a:pt x="227813" y="559117"/>
                    <a:pt x="233528" y="548639"/>
                    <a:pt x="238290" y="540067"/>
                  </a:cubicBezTo>
                  <a:cubicBezTo>
                    <a:pt x="243053" y="531494"/>
                    <a:pt x="247815" y="525779"/>
                    <a:pt x="252578" y="519112"/>
                  </a:cubicBezTo>
                  <a:cubicBezTo>
                    <a:pt x="258293" y="513397"/>
                    <a:pt x="266865" y="503872"/>
                    <a:pt x="267818" y="511492"/>
                  </a:cubicBezTo>
                  <a:cubicBezTo>
                    <a:pt x="268770" y="510539"/>
                    <a:pt x="270675" y="507682"/>
                    <a:pt x="271628" y="505777"/>
                  </a:cubicBezTo>
                  <a:cubicBezTo>
                    <a:pt x="276390" y="495299"/>
                    <a:pt x="281153" y="485774"/>
                    <a:pt x="286868" y="475297"/>
                  </a:cubicBezTo>
                  <a:cubicBezTo>
                    <a:pt x="296393" y="464819"/>
                    <a:pt x="307823" y="446722"/>
                    <a:pt x="316395" y="441007"/>
                  </a:cubicBezTo>
                  <a:cubicBezTo>
                    <a:pt x="309966" y="453151"/>
                    <a:pt x="316931" y="450829"/>
                    <a:pt x="317199" y="455339"/>
                  </a:cubicBezTo>
                  <a:lnTo>
                    <a:pt x="315045" y="461363"/>
                  </a:lnTo>
                  <a:lnTo>
                    <a:pt x="345922" y="429577"/>
                  </a:lnTo>
                  <a:cubicBezTo>
                    <a:pt x="348780" y="423862"/>
                    <a:pt x="354495" y="417195"/>
                    <a:pt x="361162" y="409575"/>
                  </a:cubicBezTo>
                  <a:cubicBezTo>
                    <a:pt x="367830" y="402907"/>
                    <a:pt x="375450" y="396240"/>
                    <a:pt x="381165" y="390525"/>
                  </a:cubicBezTo>
                  <a:lnTo>
                    <a:pt x="382888" y="392440"/>
                  </a:lnTo>
                  <a:lnTo>
                    <a:pt x="382118" y="391477"/>
                  </a:lnTo>
                  <a:cubicBezTo>
                    <a:pt x="390690" y="382904"/>
                    <a:pt x="398310" y="374332"/>
                    <a:pt x="406883" y="366712"/>
                  </a:cubicBezTo>
                  <a:cubicBezTo>
                    <a:pt x="414503" y="359092"/>
                    <a:pt x="423075" y="351472"/>
                    <a:pt x="431648" y="343852"/>
                  </a:cubicBezTo>
                  <a:cubicBezTo>
                    <a:pt x="442125" y="333374"/>
                    <a:pt x="448793" y="324802"/>
                    <a:pt x="458318" y="315277"/>
                  </a:cubicBezTo>
                  <a:cubicBezTo>
                    <a:pt x="470700" y="305752"/>
                    <a:pt x="484035" y="296227"/>
                    <a:pt x="495465" y="287654"/>
                  </a:cubicBezTo>
                  <a:cubicBezTo>
                    <a:pt x="508800" y="277177"/>
                    <a:pt x="522135" y="267652"/>
                    <a:pt x="535470" y="258127"/>
                  </a:cubicBezTo>
                  <a:lnTo>
                    <a:pt x="559389" y="241440"/>
                  </a:lnTo>
                  <a:lnTo>
                    <a:pt x="575475" y="226694"/>
                  </a:lnTo>
                  <a:cubicBezTo>
                    <a:pt x="585000" y="220979"/>
                    <a:pt x="594525" y="215264"/>
                    <a:pt x="604050" y="209549"/>
                  </a:cubicBezTo>
                  <a:cubicBezTo>
                    <a:pt x="613575" y="203834"/>
                    <a:pt x="624052" y="199072"/>
                    <a:pt x="634530" y="193357"/>
                  </a:cubicBezTo>
                  <a:lnTo>
                    <a:pt x="638565" y="191282"/>
                  </a:lnTo>
                  <a:lnTo>
                    <a:pt x="648937" y="181094"/>
                  </a:lnTo>
                  <a:cubicBezTo>
                    <a:pt x="654771" y="176688"/>
                    <a:pt x="661201" y="172402"/>
                    <a:pt x="665963" y="168592"/>
                  </a:cubicBezTo>
                  <a:cubicBezTo>
                    <a:pt x="673583" y="162877"/>
                    <a:pt x="679298" y="160496"/>
                    <a:pt x="684656" y="159067"/>
                  </a:cubicBezTo>
                  <a:lnTo>
                    <a:pt x="697880" y="156023"/>
                  </a:lnTo>
                  <a:lnTo>
                    <a:pt x="700252" y="154304"/>
                  </a:lnTo>
                  <a:cubicBezTo>
                    <a:pt x="782167" y="109537"/>
                    <a:pt x="869797" y="74294"/>
                    <a:pt x="959332" y="49529"/>
                  </a:cubicBezTo>
                  <a:lnTo>
                    <a:pt x="968944" y="47439"/>
                  </a:lnTo>
                  <a:lnTo>
                    <a:pt x="995527" y="38099"/>
                  </a:lnTo>
                  <a:cubicBezTo>
                    <a:pt x="1001719" y="36194"/>
                    <a:pt x="1008148" y="35003"/>
                    <a:pt x="1013863" y="34408"/>
                  </a:cubicBezTo>
                  <a:lnTo>
                    <a:pt x="1023424" y="34327"/>
                  </a:lnTo>
                  <a:lnTo>
                    <a:pt x="1026960" y="33337"/>
                  </a:lnTo>
                  <a:cubicBezTo>
                    <a:pt x="1097445" y="17144"/>
                    <a:pt x="1169835" y="7619"/>
                    <a:pt x="1244130" y="4762"/>
                  </a:cubicBezTo>
                  <a:cubicBezTo>
                    <a:pt x="1262704" y="5238"/>
                    <a:pt x="1283897" y="4762"/>
                    <a:pt x="1305804" y="4524"/>
                  </a:cubicBezTo>
                  <a:cubicBezTo>
                    <a:pt x="1327712" y="4285"/>
                    <a:pt x="1350334" y="4285"/>
                    <a:pt x="1371765" y="5714"/>
                  </a:cubicBezTo>
                  <a:lnTo>
                    <a:pt x="1372993" y="6635"/>
                  </a:lnTo>
                  <a:lnTo>
                    <a:pt x="1405103" y="2857"/>
                  </a:lnTo>
                  <a:cubicBezTo>
                    <a:pt x="1415580" y="4762"/>
                    <a:pt x="1425105" y="5714"/>
                    <a:pt x="1434630" y="7619"/>
                  </a:cubicBezTo>
                  <a:cubicBezTo>
                    <a:pt x="1444155" y="9524"/>
                    <a:pt x="1453680" y="10477"/>
                    <a:pt x="1464158" y="13334"/>
                  </a:cubicBezTo>
                  <a:lnTo>
                    <a:pt x="1479392" y="16797"/>
                  </a:lnTo>
                  <a:lnTo>
                    <a:pt x="1463205" y="12382"/>
                  </a:lnTo>
                  <a:cubicBezTo>
                    <a:pt x="1453680" y="10477"/>
                    <a:pt x="1443202" y="8572"/>
                    <a:pt x="1433677" y="6667"/>
                  </a:cubicBezTo>
                  <a:cubicBezTo>
                    <a:pt x="1424152" y="4762"/>
                    <a:pt x="1414627" y="3810"/>
                    <a:pt x="1404150" y="1905"/>
                  </a:cubicBezTo>
                  <a:cubicBezTo>
                    <a:pt x="1404150" y="1905"/>
                    <a:pt x="1404150" y="952"/>
                    <a:pt x="14041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pic>
          <p:nvPicPr>
            <p:cNvPr id="48" name="Imagen 47" descr="Icono de GPS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" y="68580"/>
              <a:ext cx="151765" cy="20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2843046" y="1957945"/>
            <a:ext cx="270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Edificio:</a:t>
            </a:r>
          </a:p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Cubículo:</a:t>
            </a:r>
          </a:p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Horario:</a:t>
            </a:r>
          </a:p>
        </p:txBody>
      </p:sp>
      <p:grpSp>
        <p:nvGrpSpPr>
          <p:cNvPr id="50" name="Grupo 49" descr="icono de teléfono"/>
          <p:cNvGrpSpPr/>
          <p:nvPr/>
        </p:nvGrpSpPr>
        <p:grpSpPr>
          <a:xfrm>
            <a:off x="1936558" y="2950054"/>
            <a:ext cx="660970" cy="605887"/>
            <a:chOff x="0" y="0"/>
            <a:chExt cx="337820" cy="337185"/>
          </a:xfrm>
        </p:grpSpPr>
        <p:sp>
          <p:nvSpPr>
            <p:cNvPr id="51" name="Forma libre: Forma 162">
              <a:extLst>
                <a:ext uri="{FF2B5EF4-FFF2-40B4-BE49-F238E27FC236}">
                  <a16:creationId xmlns:a16="http://schemas.microsoft.com/office/drawing/2014/main" id="{982928D4-D4D3-496B-8019-E859892D9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337820" cy="337185"/>
            </a:xfrm>
            <a:custGeom>
              <a:avLst/>
              <a:gdLst>
                <a:gd name="connsiteX0" fmla="*/ 741998 w 2517880"/>
                <a:gd name="connsiteY0" fmla="*/ 2445067 h 2514600"/>
                <a:gd name="connsiteX1" fmla="*/ 786765 w 2517880"/>
                <a:gd name="connsiteY1" fmla="*/ 2462212 h 2514600"/>
                <a:gd name="connsiteX2" fmla="*/ 846773 w 2517880"/>
                <a:gd name="connsiteY2" fmla="*/ 2486977 h 2514600"/>
                <a:gd name="connsiteX3" fmla="*/ 818198 w 2517880"/>
                <a:gd name="connsiteY3" fmla="*/ 2482214 h 2514600"/>
                <a:gd name="connsiteX4" fmla="*/ 786765 w 2517880"/>
                <a:gd name="connsiteY4" fmla="*/ 2468879 h 2514600"/>
                <a:gd name="connsiteX5" fmla="*/ 741998 w 2517880"/>
                <a:gd name="connsiteY5" fmla="*/ 2445067 h 2514600"/>
                <a:gd name="connsiteX6" fmla="*/ 628649 w 2517880"/>
                <a:gd name="connsiteY6" fmla="*/ 2345888 h 2514600"/>
                <a:gd name="connsiteX7" fmla="*/ 639127 w 2517880"/>
                <a:gd name="connsiteY7" fmla="*/ 2351722 h 2514600"/>
                <a:gd name="connsiteX8" fmla="*/ 675322 w 2517880"/>
                <a:gd name="connsiteY8" fmla="*/ 2374582 h 2514600"/>
                <a:gd name="connsiteX9" fmla="*/ 698182 w 2517880"/>
                <a:gd name="connsiteY9" fmla="*/ 2394585 h 2514600"/>
                <a:gd name="connsiteX10" fmla="*/ 644842 w 2517880"/>
                <a:gd name="connsiteY10" fmla="*/ 2363152 h 2514600"/>
                <a:gd name="connsiteX11" fmla="*/ 626745 w 2517880"/>
                <a:gd name="connsiteY11" fmla="*/ 2347912 h 2514600"/>
                <a:gd name="connsiteX12" fmla="*/ 628649 w 2517880"/>
                <a:gd name="connsiteY12" fmla="*/ 2345888 h 2514600"/>
                <a:gd name="connsiteX13" fmla="*/ 541973 w 2517880"/>
                <a:gd name="connsiteY13" fmla="*/ 2310765 h 2514600"/>
                <a:gd name="connsiteX14" fmla="*/ 575310 w 2517880"/>
                <a:gd name="connsiteY14" fmla="*/ 2334577 h 2514600"/>
                <a:gd name="connsiteX15" fmla="*/ 609600 w 2517880"/>
                <a:gd name="connsiteY15" fmla="*/ 2356485 h 2514600"/>
                <a:gd name="connsiteX16" fmla="*/ 632460 w 2517880"/>
                <a:gd name="connsiteY16" fmla="*/ 2374582 h 2514600"/>
                <a:gd name="connsiteX17" fmla="*/ 605790 w 2517880"/>
                <a:gd name="connsiteY17" fmla="*/ 2363152 h 2514600"/>
                <a:gd name="connsiteX18" fmla="*/ 615315 w 2517880"/>
                <a:gd name="connsiteY18" fmla="*/ 2376487 h 2514600"/>
                <a:gd name="connsiteX19" fmla="*/ 584835 w 2517880"/>
                <a:gd name="connsiteY19" fmla="*/ 2357437 h 2514600"/>
                <a:gd name="connsiteX20" fmla="*/ 569595 w 2517880"/>
                <a:gd name="connsiteY20" fmla="*/ 2347912 h 2514600"/>
                <a:gd name="connsiteX21" fmla="*/ 554355 w 2517880"/>
                <a:gd name="connsiteY21" fmla="*/ 2338387 h 2514600"/>
                <a:gd name="connsiteX22" fmla="*/ 261809 w 2517880"/>
                <a:gd name="connsiteY22" fmla="*/ 2061771 h 2514600"/>
                <a:gd name="connsiteX23" fmla="*/ 277178 w 2517880"/>
                <a:gd name="connsiteY23" fmla="*/ 2083117 h 2514600"/>
                <a:gd name="connsiteX24" fmla="*/ 264200 w 2517880"/>
                <a:gd name="connsiteY24" fmla="*/ 2066984 h 2514600"/>
                <a:gd name="connsiteX25" fmla="*/ 218093 w 2517880"/>
                <a:gd name="connsiteY25" fmla="*/ 1904151 h 2514600"/>
                <a:gd name="connsiteX26" fmla="*/ 233363 w 2517880"/>
                <a:gd name="connsiteY26" fmla="*/ 1927859 h 2514600"/>
                <a:gd name="connsiteX27" fmla="*/ 259080 w 2517880"/>
                <a:gd name="connsiteY27" fmla="*/ 1972627 h 2514600"/>
                <a:gd name="connsiteX28" fmla="*/ 279083 w 2517880"/>
                <a:gd name="connsiteY28" fmla="*/ 2008822 h 2514600"/>
                <a:gd name="connsiteX29" fmla="*/ 260033 w 2517880"/>
                <a:gd name="connsiteY29" fmla="*/ 1985009 h 2514600"/>
                <a:gd name="connsiteX30" fmla="*/ 241935 w 2517880"/>
                <a:gd name="connsiteY30" fmla="*/ 1958339 h 2514600"/>
                <a:gd name="connsiteX31" fmla="*/ 225743 w 2517880"/>
                <a:gd name="connsiteY31" fmla="*/ 1931669 h 2514600"/>
                <a:gd name="connsiteX32" fmla="*/ 216218 w 2517880"/>
                <a:gd name="connsiteY32" fmla="*/ 1906904 h 2514600"/>
                <a:gd name="connsiteX33" fmla="*/ 218093 w 2517880"/>
                <a:gd name="connsiteY33" fmla="*/ 1904151 h 2514600"/>
                <a:gd name="connsiteX34" fmla="*/ 151448 w 2517880"/>
                <a:gd name="connsiteY34" fmla="*/ 1838325 h 2514600"/>
                <a:gd name="connsiteX35" fmla="*/ 181928 w 2517880"/>
                <a:gd name="connsiteY35" fmla="*/ 1897380 h 2514600"/>
                <a:gd name="connsiteX36" fmla="*/ 219075 w 2517880"/>
                <a:gd name="connsiteY36" fmla="*/ 1965960 h 2514600"/>
                <a:gd name="connsiteX37" fmla="*/ 236220 w 2517880"/>
                <a:gd name="connsiteY37" fmla="*/ 1997392 h 2514600"/>
                <a:gd name="connsiteX38" fmla="*/ 250508 w 2517880"/>
                <a:gd name="connsiteY38" fmla="*/ 2024062 h 2514600"/>
                <a:gd name="connsiteX39" fmla="*/ 260985 w 2517880"/>
                <a:gd name="connsiteY39" fmla="*/ 2053590 h 2514600"/>
                <a:gd name="connsiteX40" fmla="*/ 261224 w 2517880"/>
                <a:gd name="connsiteY40" fmla="*/ 2060496 h 2514600"/>
                <a:gd name="connsiteX41" fmla="*/ 261809 w 2517880"/>
                <a:gd name="connsiteY41" fmla="*/ 2061771 h 2514600"/>
                <a:gd name="connsiteX42" fmla="*/ 260033 w 2517880"/>
                <a:gd name="connsiteY42" fmla="*/ 2059305 h 2514600"/>
                <a:gd name="connsiteX43" fmla="*/ 240030 w 2517880"/>
                <a:gd name="connsiteY43" fmla="*/ 2027872 h 2514600"/>
                <a:gd name="connsiteX44" fmla="*/ 196215 w 2517880"/>
                <a:gd name="connsiteY44" fmla="*/ 1954530 h 2514600"/>
                <a:gd name="connsiteX45" fmla="*/ 177165 w 2517880"/>
                <a:gd name="connsiteY45" fmla="*/ 1917382 h 2514600"/>
                <a:gd name="connsiteX46" fmla="*/ 162878 w 2517880"/>
                <a:gd name="connsiteY46" fmla="*/ 1884045 h 2514600"/>
                <a:gd name="connsiteX47" fmla="*/ 151448 w 2517880"/>
                <a:gd name="connsiteY47" fmla="*/ 1838325 h 2514600"/>
                <a:gd name="connsiteX48" fmla="*/ 13335 w 2517880"/>
                <a:gd name="connsiteY48" fmla="*/ 1144905 h 2514600"/>
                <a:gd name="connsiteX49" fmla="*/ 9525 w 2517880"/>
                <a:gd name="connsiteY49" fmla="*/ 1261110 h 2514600"/>
                <a:gd name="connsiteX50" fmla="*/ 13335 w 2517880"/>
                <a:gd name="connsiteY50" fmla="*/ 1291590 h 2514600"/>
                <a:gd name="connsiteX51" fmla="*/ 18097 w 2517880"/>
                <a:gd name="connsiteY51" fmla="*/ 1313497 h 2514600"/>
                <a:gd name="connsiteX52" fmla="*/ 40957 w 2517880"/>
                <a:gd name="connsiteY52" fmla="*/ 1471612 h 2514600"/>
                <a:gd name="connsiteX53" fmla="*/ 34290 w 2517880"/>
                <a:gd name="connsiteY53" fmla="*/ 1474470 h 2514600"/>
                <a:gd name="connsiteX54" fmla="*/ 34290 w 2517880"/>
                <a:gd name="connsiteY54" fmla="*/ 1510665 h 2514600"/>
                <a:gd name="connsiteX55" fmla="*/ 52387 w 2517880"/>
                <a:gd name="connsiteY55" fmla="*/ 1622107 h 2514600"/>
                <a:gd name="connsiteX56" fmla="*/ 126682 w 2517880"/>
                <a:gd name="connsiteY56" fmla="*/ 1823085 h 2514600"/>
                <a:gd name="connsiteX57" fmla="*/ 95250 w 2517880"/>
                <a:gd name="connsiteY57" fmla="*/ 1786890 h 2514600"/>
                <a:gd name="connsiteX58" fmla="*/ 72390 w 2517880"/>
                <a:gd name="connsiteY58" fmla="*/ 1711642 h 2514600"/>
                <a:gd name="connsiteX59" fmla="*/ 60960 w 2517880"/>
                <a:gd name="connsiteY59" fmla="*/ 1672590 h 2514600"/>
                <a:gd name="connsiteX60" fmla="*/ 50482 w 2517880"/>
                <a:gd name="connsiteY60" fmla="*/ 1632585 h 2514600"/>
                <a:gd name="connsiteX61" fmla="*/ 44767 w 2517880"/>
                <a:gd name="connsiteY61" fmla="*/ 1612582 h 2514600"/>
                <a:gd name="connsiteX62" fmla="*/ 40005 w 2517880"/>
                <a:gd name="connsiteY62" fmla="*/ 1592580 h 2514600"/>
                <a:gd name="connsiteX63" fmla="*/ 29527 w 2517880"/>
                <a:gd name="connsiteY63" fmla="*/ 1551622 h 2514600"/>
                <a:gd name="connsiteX64" fmla="*/ 20955 w 2517880"/>
                <a:gd name="connsiteY64" fmla="*/ 1509712 h 2514600"/>
                <a:gd name="connsiteX65" fmla="*/ 17145 w 2517880"/>
                <a:gd name="connsiteY65" fmla="*/ 1488757 h 2514600"/>
                <a:gd name="connsiteX66" fmla="*/ 14287 w 2517880"/>
                <a:gd name="connsiteY66" fmla="*/ 1467802 h 2514600"/>
                <a:gd name="connsiteX67" fmla="*/ 7620 w 2517880"/>
                <a:gd name="connsiteY67" fmla="*/ 1425892 h 2514600"/>
                <a:gd name="connsiteX68" fmla="*/ 3810 w 2517880"/>
                <a:gd name="connsiteY68" fmla="*/ 1383982 h 2514600"/>
                <a:gd name="connsiteX69" fmla="*/ 1905 w 2517880"/>
                <a:gd name="connsiteY69" fmla="*/ 1363027 h 2514600"/>
                <a:gd name="connsiteX70" fmla="*/ 952 w 2517880"/>
                <a:gd name="connsiteY70" fmla="*/ 1342072 h 2514600"/>
                <a:gd name="connsiteX71" fmla="*/ 0 w 2517880"/>
                <a:gd name="connsiteY71" fmla="*/ 1301115 h 2514600"/>
                <a:gd name="connsiteX72" fmla="*/ 952 w 2517880"/>
                <a:gd name="connsiteY72" fmla="*/ 1261110 h 2514600"/>
                <a:gd name="connsiteX73" fmla="*/ 3810 w 2517880"/>
                <a:gd name="connsiteY73" fmla="*/ 1222057 h 2514600"/>
                <a:gd name="connsiteX74" fmla="*/ 8572 w 2517880"/>
                <a:gd name="connsiteY74" fmla="*/ 1183957 h 2514600"/>
                <a:gd name="connsiteX75" fmla="*/ 11430 w 2517880"/>
                <a:gd name="connsiteY75" fmla="*/ 1165860 h 2514600"/>
                <a:gd name="connsiteX76" fmla="*/ 13335 w 2517880"/>
                <a:gd name="connsiteY76" fmla="*/ 1144905 h 2514600"/>
                <a:gd name="connsiteX77" fmla="*/ 902970 w 2517880"/>
                <a:gd name="connsiteY77" fmla="*/ 67627 h 2514600"/>
                <a:gd name="connsiteX78" fmla="*/ 878205 w 2517880"/>
                <a:gd name="connsiteY78" fmla="*/ 85724 h 2514600"/>
                <a:gd name="connsiteX79" fmla="*/ 829627 w 2517880"/>
                <a:gd name="connsiteY79" fmla="*/ 102869 h 2514600"/>
                <a:gd name="connsiteX80" fmla="*/ 780097 w 2517880"/>
                <a:gd name="connsiteY80" fmla="*/ 120967 h 2514600"/>
                <a:gd name="connsiteX81" fmla="*/ 735330 w 2517880"/>
                <a:gd name="connsiteY81" fmla="*/ 130492 h 2514600"/>
                <a:gd name="connsiteX82" fmla="*/ 721995 w 2517880"/>
                <a:gd name="connsiteY82" fmla="*/ 130492 h 2514600"/>
                <a:gd name="connsiteX83" fmla="*/ 780097 w 2517880"/>
                <a:gd name="connsiteY83" fmla="*/ 105727 h 2514600"/>
                <a:gd name="connsiteX84" fmla="*/ 818197 w 2517880"/>
                <a:gd name="connsiteY84" fmla="*/ 91439 h 2514600"/>
                <a:gd name="connsiteX85" fmla="*/ 837247 w 2517880"/>
                <a:gd name="connsiteY85" fmla="*/ 84772 h 2514600"/>
                <a:gd name="connsiteX86" fmla="*/ 855345 w 2517880"/>
                <a:gd name="connsiteY86" fmla="*/ 79057 h 2514600"/>
                <a:gd name="connsiteX87" fmla="*/ 902970 w 2517880"/>
                <a:gd name="connsiteY87" fmla="*/ 67627 h 2514600"/>
                <a:gd name="connsiteX88" fmla="*/ 1618298 w 2517880"/>
                <a:gd name="connsiteY88" fmla="*/ 56197 h 2514600"/>
                <a:gd name="connsiteX89" fmla="*/ 1667828 w 2517880"/>
                <a:gd name="connsiteY89" fmla="*/ 66674 h 2514600"/>
                <a:gd name="connsiteX90" fmla="*/ 1717358 w 2517880"/>
                <a:gd name="connsiteY90" fmla="*/ 80009 h 2514600"/>
                <a:gd name="connsiteX91" fmla="*/ 1737360 w 2517880"/>
                <a:gd name="connsiteY91" fmla="*/ 92392 h 2514600"/>
                <a:gd name="connsiteX92" fmla="*/ 1682115 w 2517880"/>
                <a:gd name="connsiteY92" fmla="*/ 77152 h 2514600"/>
                <a:gd name="connsiteX93" fmla="*/ 1618298 w 2517880"/>
                <a:gd name="connsiteY93" fmla="*/ 56197 h 2514600"/>
                <a:gd name="connsiteX94" fmla="*/ 1295400 w 2517880"/>
                <a:gd name="connsiteY94" fmla="*/ 31432 h 2514600"/>
                <a:gd name="connsiteX95" fmla="*/ 1349692 w 2517880"/>
                <a:gd name="connsiteY95" fmla="*/ 33337 h 2514600"/>
                <a:gd name="connsiteX96" fmla="*/ 1403985 w 2517880"/>
                <a:gd name="connsiteY96" fmla="*/ 37147 h 2514600"/>
                <a:gd name="connsiteX97" fmla="*/ 1489710 w 2517880"/>
                <a:gd name="connsiteY97" fmla="*/ 46672 h 2514600"/>
                <a:gd name="connsiteX98" fmla="*/ 1763077 w 2517880"/>
                <a:gd name="connsiteY98" fmla="*/ 123825 h 2514600"/>
                <a:gd name="connsiteX99" fmla="*/ 1980247 w 2517880"/>
                <a:gd name="connsiteY99" fmla="*/ 243840 h 2514600"/>
                <a:gd name="connsiteX100" fmla="*/ 2027872 w 2517880"/>
                <a:gd name="connsiteY100" fmla="*/ 275272 h 2514600"/>
                <a:gd name="connsiteX101" fmla="*/ 2069782 w 2517880"/>
                <a:gd name="connsiteY101" fmla="*/ 302895 h 2514600"/>
                <a:gd name="connsiteX102" fmla="*/ 2066925 w 2517880"/>
                <a:gd name="connsiteY102" fmla="*/ 291465 h 2514600"/>
                <a:gd name="connsiteX103" fmla="*/ 2170747 w 2517880"/>
                <a:gd name="connsiteY103" fmla="*/ 393382 h 2514600"/>
                <a:gd name="connsiteX104" fmla="*/ 2216467 w 2517880"/>
                <a:gd name="connsiteY104" fmla="*/ 442912 h 2514600"/>
                <a:gd name="connsiteX105" fmla="*/ 2265045 w 2517880"/>
                <a:gd name="connsiteY105" fmla="*/ 487680 h 2514600"/>
                <a:gd name="connsiteX106" fmla="*/ 2223135 w 2517880"/>
                <a:gd name="connsiteY106" fmla="*/ 435292 h 2514600"/>
                <a:gd name="connsiteX107" fmla="*/ 2195512 w 2517880"/>
                <a:gd name="connsiteY107" fmla="*/ 402907 h 2514600"/>
                <a:gd name="connsiteX108" fmla="*/ 2184082 w 2517880"/>
                <a:gd name="connsiteY108" fmla="*/ 389572 h 2514600"/>
                <a:gd name="connsiteX109" fmla="*/ 2172652 w 2517880"/>
                <a:gd name="connsiteY109" fmla="*/ 376237 h 2514600"/>
                <a:gd name="connsiteX110" fmla="*/ 2142172 w 2517880"/>
                <a:gd name="connsiteY110" fmla="*/ 343852 h 2514600"/>
                <a:gd name="connsiteX111" fmla="*/ 2323148 w 2517880"/>
                <a:gd name="connsiteY111" fmla="*/ 529590 h 2514600"/>
                <a:gd name="connsiteX112" fmla="*/ 2447925 w 2517880"/>
                <a:gd name="connsiteY112" fmla="*/ 744855 h 2514600"/>
                <a:gd name="connsiteX113" fmla="*/ 2461260 w 2517880"/>
                <a:gd name="connsiteY113" fmla="*/ 751522 h 2514600"/>
                <a:gd name="connsiteX114" fmla="*/ 2489835 w 2517880"/>
                <a:gd name="connsiteY114" fmla="*/ 850582 h 2514600"/>
                <a:gd name="connsiteX115" fmla="*/ 2507932 w 2517880"/>
                <a:gd name="connsiteY115" fmla="*/ 943927 h 2514600"/>
                <a:gd name="connsiteX116" fmla="*/ 2516505 w 2517880"/>
                <a:gd name="connsiteY116" fmla="*/ 1029652 h 2514600"/>
                <a:gd name="connsiteX117" fmla="*/ 2517457 w 2517880"/>
                <a:gd name="connsiteY117" fmla="*/ 1068705 h 2514600"/>
                <a:gd name="connsiteX118" fmla="*/ 2517457 w 2517880"/>
                <a:gd name="connsiteY118" fmla="*/ 1105852 h 2514600"/>
                <a:gd name="connsiteX119" fmla="*/ 2512695 w 2517880"/>
                <a:gd name="connsiteY119" fmla="*/ 1171575 h 2514600"/>
                <a:gd name="connsiteX120" fmla="*/ 2504123 w 2517880"/>
                <a:gd name="connsiteY120" fmla="*/ 1224915 h 2514600"/>
                <a:gd name="connsiteX121" fmla="*/ 2495340 w 2517880"/>
                <a:gd name="connsiteY121" fmla="*/ 1253522 h 2514600"/>
                <a:gd name="connsiteX122" fmla="*/ 2497455 w 2517880"/>
                <a:gd name="connsiteY122" fmla="*/ 1295400 h 2514600"/>
                <a:gd name="connsiteX123" fmla="*/ 2053779 w 2517880"/>
                <a:gd name="connsiteY123" fmla="*/ 2236194 h 2514600"/>
                <a:gd name="connsiteX124" fmla="*/ 2050729 w 2517880"/>
                <a:gd name="connsiteY124" fmla="*/ 2238475 h 2514600"/>
                <a:gd name="connsiteX125" fmla="*/ 2048828 w 2517880"/>
                <a:gd name="connsiteY125" fmla="*/ 2240280 h 2514600"/>
                <a:gd name="connsiteX126" fmla="*/ 1835468 w 2517880"/>
                <a:gd name="connsiteY126" fmla="*/ 2390775 h 2514600"/>
                <a:gd name="connsiteX127" fmla="*/ 1784152 w 2517880"/>
                <a:gd name="connsiteY127" fmla="*/ 2405658 h 2514600"/>
                <a:gd name="connsiteX128" fmla="*/ 1774926 w 2517880"/>
                <a:gd name="connsiteY128" fmla="*/ 2408142 h 2514600"/>
                <a:gd name="connsiteX129" fmla="*/ 1752823 w 2517880"/>
                <a:gd name="connsiteY129" fmla="*/ 2418789 h 2514600"/>
                <a:gd name="connsiteX130" fmla="*/ 1278255 w 2517880"/>
                <a:gd name="connsiteY130" fmla="*/ 2514600 h 2514600"/>
                <a:gd name="connsiteX131" fmla="*/ 915702 w 2517880"/>
                <a:gd name="connsiteY131" fmla="*/ 2459787 h 2514600"/>
                <a:gd name="connsiteX132" fmla="*/ 831186 w 2517880"/>
                <a:gd name="connsiteY132" fmla="*/ 2428854 h 2514600"/>
                <a:gd name="connsiteX133" fmla="*/ 821055 w 2517880"/>
                <a:gd name="connsiteY133" fmla="*/ 2426017 h 2514600"/>
                <a:gd name="connsiteX134" fmla="*/ 787718 w 2517880"/>
                <a:gd name="connsiteY134" fmla="*/ 2413635 h 2514600"/>
                <a:gd name="connsiteX135" fmla="*/ 647700 w 2517880"/>
                <a:gd name="connsiteY135" fmla="*/ 2347912 h 2514600"/>
                <a:gd name="connsiteX136" fmla="*/ 603885 w 2517880"/>
                <a:gd name="connsiteY136" fmla="*/ 2315527 h 2514600"/>
                <a:gd name="connsiteX137" fmla="*/ 552450 w 2517880"/>
                <a:gd name="connsiteY137" fmla="*/ 2278380 h 2514600"/>
                <a:gd name="connsiteX138" fmla="*/ 499110 w 2517880"/>
                <a:gd name="connsiteY138" fmla="*/ 2237422 h 2514600"/>
                <a:gd name="connsiteX139" fmla="*/ 451485 w 2517880"/>
                <a:gd name="connsiteY139" fmla="*/ 2196465 h 2514600"/>
                <a:gd name="connsiteX140" fmla="*/ 411480 w 2517880"/>
                <a:gd name="connsiteY140" fmla="*/ 2171700 h 2514600"/>
                <a:gd name="connsiteX141" fmla="*/ 461963 w 2517880"/>
                <a:gd name="connsiteY141" fmla="*/ 2219325 h 2514600"/>
                <a:gd name="connsiteX142" fmla="*/ 514350 w 2517880"/>
                <a:gd name="connsiteY142" fmla="*/ 2266950 h 2514600"/>
                <a:gd name="connsiteX143" fmla="*/ 485775 w 2517880"/>
                <a:gd name="connsiteY143" fmla="*/ 2251710 h 2514600"/>
                <a:gd name="connsiteX144" fmla="*/ 445770 w 2517880"/>
                <a:gd name="connsiteY144" fmla="*/ 2215515 h 2514600"/>
                <a:gd name="connsiteX145" fmla="*/ 401003 w 2517880"/>
                <a:gd name="connsiteY145" fmla="*/ 2167890 h 2514600"/>
                <a:gd name="connsiteX146" fmla="*/ 378143 w 2517880"/>
                <a:gd name="connsiteY146" fmla="*/ 2142172 h 2514600"/>
                <a:gd name="connsiteX147" fmla="*/ 355283 w 2517880"/>
                <a:gd name="connsiteY147" fmla="*/ 2116455 h 2514600"/>
                <a:gd name="connsiteX148" fmla="*/ 392430 w 2517880"/>
                <a:gd name="connsiteY148" fmla="*/ 2145030 h 2514600"/>
                <a:gd name="connsiteX149" fmla="*/ 319326 w 2517880"/>
                <a:gd name="connsiteY149" fmla="*/ 2055971 h 2514600"/>
                <a:gd name="connsiteX150" fmla="*/ 282887 w 2517880"/>
                <a:gd name="connsiteY150" fmla="*/ 1997944 h 2514600"/>
                <a:gd name="connsiteX151" fmla="*/ 267275 w 2517880"/>
                <a:gd name="connsiteY151" fmla="*/ 1977066 h 2514600"/>
                <a:gd name="connsiteX152" fmla="*/ 206206 w 2517880"/>
                <a:gd name="connsiteY152" fmla="*/ 1876543 h 2514600"/>
                <a:gd name="connsiteX153" fmla="*/ 160874 w 2517880"/>
                <a:gd name="connsiteY153" fmla="*/ 1782439 h 2514600"/>
                <a:gd name="connsiteX154" fmla="*/ 188595 w 2517880"/>
                <a:gd name="connsiteY154" fmla="*/ 1867852 h 2514600"/>
                <a:gd name="connsiteX155" fmla="*/ 94298 w 2517880"/>
                <a:gd name="connsiteY155" fmla="*/ 1623060 h 2514600"/>
                <a:gd name="connsiteX156" fmla="*/ 48578 w 2517880"/>
                <a:gd name="connsiteY156" fmla="*/ 1397317 h 2514600"/>
                <a:gd name="connsiteX157" fmla="*/ 57150 w 2517880"/>
                <a:gd name="connsiteY157" fmla="*/ 1489710 h 2514600"/>
                <a:gd name="connsiteX158" fmla="*/ 65723 w 2517880"/>
                <a:gd name="connsiteY158" fmla="*/ 1538287 h 2514600"/>
                <a:gd name="connsiteX159" fmla="*/ 76200 w 2517880"/>
                <a:gd name="connsiteY159" fmla="*/ 1584007 h 2514600"/>
                <a:gd name="connsiteX160" fmla="*/ 93345 w 2517880"/>
                <a:gd name="connsiteY160" fmla="*/ 1687830 h 2514600"/>
                <a:gd name="connsiteX161" fmla="*/ 80010 w 2517880"/>
                <a:gd name="connsiteY161" fmla="*/ 1665922 h 2514600"/>
                <a:gd name="connsiteX162" fmla="*/ 62865 w 2517880"/>
                <a:gd name="connsiteY162" fmla="*/ 1614487 h 2514600"/>
                <a:gd name="connsiteX163" fmla="*/ 48578 w 2517880"/>
                <a:gd name="connsiteY163" fmla="*/ 1551622 h 2514600"/>
                <a:gd name="connsiteX164" fmla="*/ 45720 w 2517880"/>
                <a:gd name="connsiteY164" fmla="*/ 1489710 h 2514600"/>
                <a:gd name="connsiteX165" fmla="*/ 35243 w 2517880"/>
                <a:gd name="connsiteY165" fmla="*/ 1299210 h 2514600"/>
                <a:gd name="connsiteX166" fmla="*/ 35243 w 2517880"/>
                <a:gd name="connsiteY166" fmla="*/ 1254442 h 2514600"/>
                <a:gd name="connsiteX167" fmla="*/ 35243 w 2517880"/>
                <a:gd name="connsiteY167" fmla="*/ 1232535 h 2514600"/>
                <a:gd name="connsiteX168" fmla="*/ 36195 w 2517880"/>
                <a:gd name="connsiteY168" fmla="*/ 1210627 h 2514600"/>
                <a:gd name="connsiteX169" fmla="*/ 38100 w 2517880"/>
                <a:gd name="connsiteY169" fmla="*/ 1166812 h 2514600"/>
                <a:gd name="connsiteX170" fmla="*/ 41910 w 2517880"/>
                <a:gd name="connsiteY170" fmla="*/ 1123950 h 2514600"/>
                <a:gd name="connsiteX171" fmla="*/ 43815 w 2517880"/>
                <a:gd name="connsiteY171" fmla="*/ 1102995 h 2514600"/>
                <a:gd name="connsiteX172" fmla="*/ 46673 w 2517880"/>
                <a:gd name="connsiteY172" fmla="*/ 1082040 h 2514600"/>
                <a:gd name="connsiteX173" fmla="*/ 53340 w 2517880"/>
                <a:gd name="connsiteY173" fmla="*/ 1040130 h 2514600"/>
                <a:gd name="connsiteX174" fmla="*/ 72390 w 2517880"/>
                <a:gd name="connsiteY174" fmla="*/ 957262 h 2514600"/>
                <a:gd name="connsiteX175" fmla="*/ 140018 w 2517880"/>
                <a:gd name="connsiteY175" fmla="*/ 799147 h 2514600"/>
                <a:gd name="connsiteX176" fmla="*/ 173355 w 2517880"/>
                <a:gd name="connsiteY176" fmla="*/ 780574 h 2514600"/>
                <a:gd name="connsiteX177" fmla="*/ 175420 w 2517880"/>
                <a:gd name="connsiteY177" fmla="*/ 778164 h 2514600"/>
                <a:gd name="connsiteX178" fmla="*/ 206206 w 2517880"/>
                <a:gd name="connsiteY178" fmla="*/ 714257 h 2514600"/>
                <a:gd name="connsiteX179" fmla="*/ 258734 w 2517880"/>
                <a:gd name="connsiteY179" fmla="*/ 634160 h 2514600"/>
                <a:gd name="connsiteX180" fmla="*/ 251460 w 2517880"/>
                <a:gd name="connsiteY180" fmla="*/ 641985 h 2514600"/>
                <a:gd name="connsiteX181" fmla="*/ 231457 w 2517880"/>
                <a:gd name="connsiteY181" fmla="*/ 658177 h 2514600"/>
                <a:gd name="connsiteX182" fmla="*/ 262890 w 2517880"/>
                <a:gd name="connsiteY182" fmla="*/ 597217 h 2514600"/>
                <a:gd name="connsiteX183" fmla="*/ 213360 w 2517880"/>
                <a:gd name="connsiteY183" fmla="*/ 670560 h 2514600"/>
                <a:gd name="connsiteX184" fmla="*/ 187642 w 2517880"/>
                <a:gd name="connsiteY184" fmla="*/ 706755 h 2514600"/>
                <a:gd name="connsiteX185" fmla="*/ 210502 w 2517880"/>
                <a:gd name="connsiteY185" fmla="*/ 647700 h 2514600"/>
                <a:gd name="connsiteX186" fmla="*/ 240030 w 2517880"/>
                <a:gd name="connsiteY186" fmla="*/ 597217 h 2514600"/>
                <a:gd name="connsiteX187" fmla="*/ 274320 w 2517880"/>
                <a:gd name="connsiteY187" fmla="*/ 546735 h 2514600"/>
                <a:gd name="connsiteX188" fmla="*/ 321945 w 2517880"/>
                <a:gd name="connsiteY188" fmla="*/ 480060 h 2514600"/>
                <a:gd name="connsiteX189" fmla="*/ 316230 w 2517880"/>
                <a:gd name="connsiteY189" fmla="*/ 480060 h 2514600"/>
                <a:gd name="connsiteX190" fmla="*/ 301942 w 2517880"/>
                <a:gd name="connsiteY190" fmla="*/ 491490 h 2514600"/>
                <a:gd name="connsiteX191" fmla="*/ 280035 w 2517880"/>
                <a:gd name="connsiteY191" fmla="*/ 513397 h 2514600"/>
                <a:gd name="connsiteX192" fmla="*/ 172402 w 2517880"/>
                <a:gd name="connsiteY192" fmla="*/ 670560 h 2514600"/>
                <a:gd name="connsiteX193" fmla="*/ 151447 w 2517880"/>
                <a:gd name="connsiteY193" fmla="*/ 712470 h 2514600"/>
                <a:gd name="connsiteX194" fmla="*/ 132397 w 2517880"/>
                <a:gd name="connsiteY194" fmla="*/ 751522 h 2514600"/>
                <a:gd name="connsiteX195" fmla="*/ 100012 w 2517880"/>
                <a:gd name="connsiteY195" fmla="*/ 814387 h 2514600"/>
                <a:gd name="connsiteX196" fmla="*/ 92392 w 2517880"/>
                <a:gd name="connsiteY196" fmla="*/ 801052 h 2514600"/>
                <a:gd name="connsiteX197" fmla="*/ 103822 w 2517880"/>
                <a:gd name="connsiteY197" fmla="*/ 765810 h 2514600"/>
                <a:gd name="connsiteX198" fmla="*/ 123825 w 2517880"/>
                <a:gd name="connsiteY198" fmla="*/ 719137 h 2514600"/>
                <a:gd name="connsiteX199" fmla="*/ 180975 w 2517880"/>
                <a:gd name="connsiteY199" fmla="*/ 612457 h 2514600"/>
                <a:gd name="connsiteX200" fmla="*/ 213360 w 2517880"/>
                <a:gd name="connsiteY200" fmla="*/ 563880 h 2514600"/>
                <a:gd name="connsiteX201" fmla="*/ 241935 w 2517880"/>
                <a:gd name="connsiteY201" fmla="*/ 523875 h 2514600"/>
                <a:gd name="connsiteX202" fmla="*/ 273367 w 2517880"/>
                <a:gd name="connsiteY202" fmla="*/ 483870 h 2514600"/>
                <a:gd name="connsiteX203" fmla="*/ 293370 w 2517880"/>
                <a:gd name="connsiteY203" fmla="*/ 461010 h 2514600"/>
                <a:gd name="connsiteX204" fmla="*/ 313372 w 2517880"/>
                <a:gd name="connsiteY204" fmla="*/ 439102 h 2514600"/>
                <a:gd name="connsiteX205" fmla="*/ 347662 w 2517880"/>
                <a:gd name="connsiteY205" fmla="*/ 406717 h 2514600"/>
                <a:gd name="connsiteX206" fmla="*/ 360045 w 2517880"/>
                <a:gd name="connsiteY206" fmla="*/ 401955 h 2514600"/>
                <a:gd name="connsiteX207" fmla="*/ 500062 w 2517880"/>
                <a:gd name="connsiteY207" fmla="*/ 269557 h 2514600"/>
                <a:gd name="connsiteX208" fmla="*/ 537210 w 2517880"/>
                <a:gd name="connsiteY208" fmla="*/ 244792 h 2514600"/>
                <a:gd name="connsiteX209" fmla="*/ 575310 w 2517880"/>
                <a:gd name="connsiteY209" fmla="*/ 221932 h 2514600"/>
                <a:gd name="connsiteX210" fmla="*/ 613410 w 2517880"/>
                <a:gd name="connsiteY210" fmla="*/ 200977 h 2514600"/>
                <a:gd name="connsiteX211" fmla="*/ 652462 w 2517880"/>
                <a:gd name="connsiteY211" fmla="*/ 181927 h 2514600"/>
                <a:gd name="connsiteX212" fmla="*/ 671512 w 2517880"/>
                <a:gd name="connsiteY212" fmla="*/ 172402 h 2514600"/>
                <a:gd name="connsiteX213" fmla="*/ 691515 w 2517880"/>
                <a:gd name="connsiteY213" fmla="*/ 163830 h 2514600"/>
                <a:gd name="connsiteX214" fmla="*/ 730567 w 2517880"/>
                <a:gd name="connsiteY214" fmla="*/ 147637 h 2514600"/>
                <a:gd name="connsiteX215" fmla="*/ 810577 w 2517880"/>
                <a:gd name="connsiteY215" fmla="*/ 118110 h 2514600"/>
                <a:gd name="connsiteX216" fmla="*/ 979170 w 2517880"/>
                <a:gd name="connsiteY216" fmla="*/ 60960 h 2514600"/>
                <a:gd name="connsiteX217" fmla="*/ 1031557 w 2517880"/>
                <a:gd name="connsiteY217" fmla="*/ 54292 h 2514600"/>
                <a:gd name="connsiteX218" fmla="*/ 1074420 w 2517880"/>
                <a:gd name="connsiteY218" fmla="*/ 52387 h 2514600"/>
                <a:gd name="connsiteX219" fmla="*/ 1122045 w 2517880"/>
                <a:gd name="connsiteY219" fmla="*/ 50482 h 2514600"/>
                <a:gd name="connsiteX220" fmla="*/ 1189672 w 2517880"/>
                <a:gd name="connsiteY220" fmla="*/ 45720 h 2514600"/>
                <a:gd name="connsiteX221" fmla="*/ 1208722 w 2517880"/>
                <a:gd name="connsiteY221" fmla="*/ 35242 h 2514600"/>
                <a:gd name="connsiteX222" fmla="*/ 1246822 w 2517880"/>
                <a:gd name="connsiteY222" fmla="*/ 32385 h 2514600"/>
                <a:gd name="connsiteX223" fmla="*/ 1295400 w 2517880"/>
                <a:gd name="connsiteY223" fmla="*/ 31432 h 2514600"/>
                <a:gd name="connsiteX224" fmla="*/ 1276350 w 2517880"/>
                <a:gd name="connsiteY224" fmla="*/ 0 h 2514600"/>
                <a:gd name="connsiteX225" fmla="*/ 1536383 w 2517880"/>
                <a:gd name="connsiteY225" fmla="*/ 31432 h 2514600"/>
                <a:gd name="connsiteX226" fmla="*/ 1465898 w 2517880"/>
                <a:gd name="connsiteY226" fmla="*/ 27622 h 2514600"/>
                <a:gd name="connsiteX227" fmla="*/ 1380173 w 2517880"/>
                <a:gd name="connsiteY227" fmla="*/ 19050 h 2514600"/>
                <a:gd name="connsiteX228" fmla="*/ 1336358 w 2517880"/>
                <a:gd name="connsiteY228" fmla="*/ 18097 h 2514600"/>
                <a:gd name="connsiteX229" fmla="*/ 1292543 w 2517880"/>
                <a:gd name="connsiteY229" fmla="*/ 19050 h 2514600"/>
                <a:gd name="connsiteX230" fmla="*/ 1248728 w 2517880"/>
                <a:gd name="connsiteY230" fmla="*/ 20955 h 2514600"/>
                <a:gd name="connsiteX231" fmla="*/ 1204913 w 2517880"/>
                <a:gd name="connsiteY231" fmla="*/ 23812 h 2514600"/>
                <a:gd name="connsiteX232" fmla="*/ 1119188 w 2517880"/>
                <a:gd name="connsiteY232" fmla="*/ 32385 h 2514600"/>
                <a:gd name="connsiteX233" fmla="*/ 1086803 w 2517880"/>
                <a:gd name="connsiteY233" fmla="*/ 33337 h 2514600"/>
                <a:gd name="connsiteX234" fmla="*/ 1057275 w 2517880"/>
                <a:gd name="connsiteY234" fmla="*/ 36195 h 2514600"/>
                <a:gd name="connsiteX235" fmla="*/ 1009650 w 2517880"/>
                <a:gd name="connsiteY235" fmla="*/ 42862 h 2514600"/>
                <a:gd name="connsiteX236" fmla="*/ 997268 w 2517880"/>
                <a:gd name="connsiteY236" fmla="*/ 35242 h 2514600"/>
                <a:gd name="connsiteX237" fmla="*/ 1276350 w 2517880"/>
                <a:gd name="connsiteY237" fmla="*/ 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2517880" h="2514600">
                  <a:moveTo>
                    <a:pt x="741998" y="2445067"/>
                  </a:moveTo>
                  <a:cubicBezTo>
                    <a:pt x="756285" y="2449829"/>
                    <a:pt x="770573" y="2454592"/>
                    <a:pt x="786765" y="2462212"/>
                  </a:cubicBezTo>
                  <a:cubicBezTo>
                    <a:pt x="803910" y="2467927"/>
                    <a:pt x="822008" y="2476499"/>
                    <a:pt x="846773" y="2486977"/>
                  </a:cubicBezTo>
                  <a:cubicBezTo>
                    <a:pt x="837248" y="2485072"/>
                    <a:pt x="827723" y="2483167"/>
                    <a:pt x="818198" y="2482214"/>
                  </a:cubicBezTo>
                  <a:cubicBezTo>
                    <a:pt x="808673" y="2479357"/>
                    <a:pt x="799148" y="2474594"/>
                    <a:pt x="786765" y="2468879"/>
                  </a:cubicBezTo>
                  <a:cubicBezTo>
                    <a:pt x="774383" y="2461259"/>
                    <a:pt x="760095" y="2452687"/>
                    <a:pt x="741998" y="2445067"/>
                  </a:cubicBezTo>
                  <a:close/>
                  <a:moveTo>
                    <a:pt x="628649" y="2345888"/>
                  </a:moveTo>
                  <a:cubicBezTo>
                    <a:pt x="630554" y="2346484"/>
                    <a:pt x="633888" y="2348389"/>
                    <a:pt x="639127" y="2351722"/>
                  </a:cubicBezTo>
                  <a:cubicBezTo>
                    <a:pt x="661035" y="2362200"/>
                    <a:pt x="669607" y="2368867"/>
                    <a:pt x="675322" y="2374582"/>
                  </a:cubicBezTo>
                  <a:cubicBezTo>
                    <a:pt x="681990" y="2380297"/>
                    <a:pt x="684847" y="2386012"/>
                    <a:pt x="698182" y="2394585"/>
                  </a:cubicBezTo>
                  <a:cubicBezTo>
                    <a:pt x="688657" y="2392680"/>
                    <a:pt x="662940" y="2375535"/>
                    <a:pt x="644842" y="2363152"/>
                  </a:cubicBezTo>
                  <a:cubicBezTo>
                    <a:pt x="635317" y="2356485"/>
                    <a:pt x="628649" y="2350770"/>
                    <a:pt x="626745" y="2347912"/>
                  </a:cubicBezTo>
                  <a:cubicBezTo>
                    <a:pt x="626269" y="2346007"/>
                    <a:pt x="626745" y="2345293"/>
                    <a:pt x="628649" y="2345888"/>
                  </a:cubicBezTo>
                  <a:close/>
                  <a:moveTo>
                    <a:pt x="541973" y="2310765"/>
                  </a:moveTo>
                  <a:lnTo>
                    <a:pt x="575310" y="2334577"/>
                  </a:lnTo>
                  <a:lnTo>
                    <a:pt x="609600" y="2356485"/>
                  </a:lnTo>
                  <a:cubicBezTo>
                    <a:pt x="630555" y="2371725"/>
                    <a:pt x="635318" y="2375535"/>
                    <a:pt x="632460" y="2374582"/>
                  </a:cubicBezTo>
                  <a:cubicBezTo>
                    <a:pt x="628650" y="2374582"/>
                    <a:pt x="617220" y="2368867"/>
                    <a:pt x="605790" y="2363152"/>
                  </a:cubicBezTo>
                  <a:cubicBezTo>
                    <a:pt x="583883" y="2352675"/>
                    <a:pt x="563880" y="2342197"/>
                    <a:pt x="615315" y="2376487"/>
                  </a:cubicBezTo>
                  <a:lnTo>
                    <a:pt x="584835" y="2357437"/>
                  </a:lnTo>
                  <a:lnTo>
                    <a:pt x="569595" y="2347912"/>
                  </a:lnTo>
                  <a:lnTo>
                    <a:pt x="554355" y="2338387"/>
                  </a:lnTo>
                  <a:close/>
                  <a:moveTo>
                    <a:pt x="261809" y="2061771"/>
                  </a:moveTo>
                  <a:lnTo>
                    <a:pt x="277178" y="2083117"/>
                  </a:lnTo>
                  <a:cubicBezTo>
                    <a:pt x="270511" y="2075497"/>
                    <a:pt x="266522" y="2070437"/>
                    <a:pt x="264200" y="2066984"/>
                  </a:cubicBezTo>
                  <a:close/>
                  <a:moveTo>
                    <a:pt x="218093" y="1904151"/>
                  </a:moveTo>
                  <a:cubicBezTo>
                    <a:pt x="221040" y="1904821"/>
                    <a:pt x="226933" y="1915000"/>
                    <a:pt x="233363" y="1927859"/>
                  </a:cubicBezTo>
                  <a:cubicBezTo>
                    <a:pt x="242888" y="1944052"/>
                    <a:pt x="253365" y="1964054"/>
                    <a:pt x="259080" y="1972627"/>
                  </a:cubicBezTo>
                  <a:cubicBezTo>
                    <a:pt x="264795" y="1985009"/>
                    <a:pt x="272415" y="1996439"/>
                    <a:pt x="279083" y="2008822"/>
                  </a:cubicBezTo>
                  <a:cubicBezTo>
                    <a:pt x="273368" y="2001202"/>
                    <a:pt x="266700" y="1992629"/>
                    <a:pt x="260033" y="1985009"/>
                  </a:cubicBezTo>
                  <a:cubicBezTo>
                    <a:pt x="253365" y="1976437"/>
                    <a:pt x="247650" y="1966912"/>
                    <a:pt x="241935" y="1958339"/>
                  </a:cubicBezTo>
                  <a:cubicBezTo>
                    <a:pt x="236220" y="1949767"/>
                    <a:pt x="230505" y="1940242"/>
                    <a:pt x="225743" y="1931669"/>
                  </a:cubicBezTo>
                  <a:cubicBezTo>
                    <a:pt x="222885" y="1923097"/>
                    <a:pt x="219075" y="1914524"/>
                    <a:pt x="216218" y="1906904"/>
                  </a:cubicBezTo>
                  <a:cubicBezTo>
                    <a:pt x="216456" y="1904761"/>
                    <a:pt x="217111" y="1903928"/>
                    <a:pt x="218093" y="1904151"/>
                  </a:cubicBezTo>
                  <a:close/>
                  <a:moveTo>
                    <a:pt x="151448" y="1838325"/>
                  </a:moveTo>
                  <a:cubicBezTo>
                    <a:pt x="160020" y="1853565"/>
                    <a:pt x="170498" y="1874520"/>
                    <a:pt x="181928" y="1897380"/>
                  </a:cubicBezTo>
                  <a:cubicBezTo>
                    <a:pt x="194310" y="1919287"/>
                    <a:pt x="206693" y="1944052"/>
                    <a:pt x="219075" y="1965960"/>
                  </a:cubicBezTo>
                  <a:cubicBezTo>
                    <a:pt x="225743" y="1977390"/>
                    <a:pt x="231458" y="1987867"/>
                    <a:pt x="236220" y="1997392"/>
                  </a:cubicBezTo>
                  <a:cubicBezTo>
                    <a:pt x="241935" y="2006917"/>
                    <a:pt x="246698" y="2015490"/>
                    <a:pt x="250508" y="2024062"/>
                  </a:cubicBezTo>
                  <a:cubicBezTo>
                    <a:pt x="258128" y="2039302"/>
                    <a:pt x="262890" y="2050732"/>
                    <a:pt x="260985" y="2053590"/>
                  </a:cubicBezTo>
                  <a:cubicBezTo>
                    <a:pt x="263843" y="2058353"/>
                    <a:pt x="261223" y="2058114"/>
                    <a:pt x="261224" y="2060496"/>
                  </a:cubicBezTo>
                  <a:lnTo>
                    <a:pt x="261809" y="2061771"/>
                  </a:lnTo>
                  <a:lnTo>
                    <a:pt x="260033" y="2059305"/>
                  </a:lnTo>
                  <a:cubicBezTo>
                    <a:pt x="254318" y="2049780"/>
                    <a:pt x="246698" y="2039302"/>
                    <a:pt x="240030" y="2027872"/>
                  </a:cubicBezTo>
                  <a:cubicBezTo>
                    <a:pt x="224790" y="2005965"/>
                    <a:pt x="210503" y="1979295"/>
                    <a:pt x="196215" y="1954530"/>
                  </a:cubicBezTo>
                  <a:cubicBezTo>
                    <a:pt x="189548" y="1942147"/>
                    <a:pt x="182880" y="1928812"/>
                    <a:pt x="177165" y="1917382"/>
                  </a:cubicBezTo>
                  <a:cubicBezTo>
                    <a:pt x="171450" y="1905000"/>
                    <a:pt x="166688" y="1894522"/>
                    <a:pt x="162878" y="1884045"/>
                  </a:cubicBezTo>
                  <a:cubicBezTo>
                    <a:pt x="155258" y="1862137"/>
                    <a:pt x="150495" y="1845945"/>
                    <a:pt x="151448" y="1838325"/>
                  </a:cubicBezTo>
                  <a:close/>
                  <a:moveTo>
                    <a:pt x="13335" y="1144905"/>
                  </a:moveTo>
                  <a:cubicBezTo>
                    <a:pt x="7620" y="1201102"/>
                    <a:pt x="7620" y="1236345"/>
                    <a:pt x="9525" y="1261110"/>
                  </a:cubicBezTo>
                  <a:cubicBezTo>
                    <a:pt x="10477" y="1273492"/>
                    <a:pt x="11430" y="1283017"/>
                    <a:pt x="13335" y="1291590"/>
                  </a:cubicBezTo>
                  <a:cubicBezTo>
                    <a:pt x="14287" y="1300162"/>
                    <a:pt x="17145" y="1306830"/>
                    <a:pt x="18097" y="1313497"/>
                  </a:cubicBezTo>
                  <a:cubicBezTo>
                    <a:pt x="25717" y="1340167"/>
                    <a:pt x="28575" y="1365885"/>
                    <a:pt x="40957" y="1471612"/>
                  </a:cubicBezTo>
                  <a:cubicBezTo>
                    <a:pt x="38100" y="1464945"/>
                    <a:pt x="35242" y="1466850"/>
                    <a:pt x="34290" y="1474470"/>
                  </a:cubicBezTo>
                  <a:cubicBezTo>
                    <a:pt x="32385" y="1482090"/>
                    <a:pt x="33337" y="1494472"/>
                    <a:pt x="34290" y="1510665"/>
                  </a:cubicBezTo>
                  <a:cubicBezTo>
                    <a:pt x="36195" y="1543050"/>
                    <a:pt x="43815" y="1586865"/>
                    <a:pt x="52387" y="1622107"/>
                  </a:cubicBezTo>
                  <a:cubicBezTo>
                    <a:pt x="75247" y="1687830"/>
                    <a:pt x="100965" y="1767840"/>
                    <a:pt x="126682" y="1823085"/>
                  </a:cubicBezTo>
                  <a:cubicBezTo>
                    <a:pt x="141922" y="1862137"/>
                    <a:pt x="128587" y="1862137"/>
                    <a:pt x="95250" y="1786890"/>
                  </a:cubicBezTo>
                  <a:cubicBezTo>
                    <a:pt x="88582" y="1762125"/>
                    <a:pt x="79057" y="1737360"/>
                    <a:pt x="72390" y="1711642"/>
                  </a:cubicBezTo>
                  <a:cubicBezTo>
                    <a:pt x="68580" y="1698307"/>
                    <a:pt x="64770" y="1685925"/>
                    <a:pt x="60960" y="1672590"/>
                  </a:cubicBezTo>
                  <a:cubicBezTo>
                    <a:pt x="57150" y="1659255"/>
                    <a:pt x="53340" y="1645920"/>
                    <a:pt x="50482" y="1632585"/>
                  </a:cubicBezTo>
                  <a:cubicBezTo>
                    <a:pt x="48577" y="1625917"/>
                    <a:pt x="46672" y="1619250"/>
                    <a:pt x="44767" y="1612582"/>
                  </a:cubicBezTo>
                  <a:cubicBezTo>
                    <a:pt x="42862" y="1605915"/>
                    <a:pt x="41910" y="1599247"/>
                    <a:pt x="40005" y="1592580"/>
                  </a:cubicBezTo>
                  <a:cubicBezTo>
                    <a:pt x="36195" y="1579245"/>
                    <a:pt x="33337" y="1564957"/>
                    <a:pt x="29527" y="1551622"/>
                  </a:cubicBezTo>
                  <a:cubicBezTo>
                    <a:pt x="26670" y="1537335"/>
                    <a:pt x="23812" y="1524000"/>
                    <a:pt x="20955" y="1509712"/>
                  </a:cubicBezTo>
                  <a:cubicBezTo>
                    <a:pt x="20002" y="1503045"/>
                    <a:pt x="18097" y="1495425"/>
                    <a:pt x="17145" y="1488757"/>
                  </a:cubicBezTo>
                  <a:lnTo>
                    <a:pt x="14287" y="1467802"/>
                  </a:lnTo>
                  <a:cubicBezTo>
                    <a:pt x="12382" y="1453515"/>
                    <a:pt x="10477" y="1439227"/>
                    <a:pt x="7620" y="1425892"/>
                  </a:cubicBezTo>
                  <a:cubicBezTo>
                    <a:pt x="6667" y="1411605"/>
                    <a:pt x="4762" y="1397317"/>
                    <a:pt x="3810" y="1383982"/>
                  </a:cubicBezTo>
                  <a:cubicBezTo>
                    <a:pt x="2857" y="1377315"/>
                    <a:pt x="2857" y="1369695"/>
                    <a:pt x="1905" y="1363027"/>
                  </a:cubicBezTo>
                  <a:cubicBezTo>
                    <a:pt x="1905" y="1356360"/>
                    <a:pt x="952" y="1348740"/>
                    <a:pt x="952" y="1342072"/>
                  </a:cubicBezTo>
                  <a:cubicBezTo>
                    <a:pt x="952" y="1327785"/>
                    <a:pt x="0" y="1314450"/>
                    <a:pt x="0" y="1301115"/>
                  </a:cubicBezTo>
                  <a:cubicBezTo>
                    <a:pt x="0" y="1287780"/>
                    <a:pt x="952" y="1274445"/>
                    <a:pt x="952" y="1261110"/>
                  </a:cubicBezTo>
                  <a:cubicBezTo>
                    <a:pt x="1905" y="1247775"/>
                    <a:pt x="1905" y="1234440"/>
                    <a:pt x="3810" y="1222057"/>
                  </a:cubicBezTo>
                  <a:cubicBezTo>
                    <a:pt x="5715" y="1208722"/>
                    <a:pt x="6667" y="1196340"/>
                    <a:pt x="8572" y="1183957"/>
                  </a:cubicBezTo>
                  <a:cubicBezTo>
                    <a:pt x="9525" y="1177290"/>
                    <a:pt x="10477" y="1171575"/>
                    <a:pt x="11430" y="1165860"/>
                  </a:cubicBezTo>
                  <a:cubicBezTo>
                    <a:pt x="10477" y="1156335"/>
                    <a:pt x="12382" y="1150620"/>
                    <a:pt x="13335" y="1144905"/>
                  </a:cubicBezTo>
                  <a:close/>
                  <a:moveTo>
                    <a:pt x="902970" y="67627"/>
                  </a:moveTo>
                  <a:cubicBezTo>
                    <a:pt x="908685" y="69532"/>
                    <a:pt x="902017" y="73342"/>
                    <a:pt x="878205" y="85724"/>
                  </a:cubicBezTo>
                  <a:cubicBezTo>
                    <a:pt x="863917" y="91439"/>
                    <a:pt x="846772" y="96202"/>
                    <a:pt x="829627" y="102869"/>
                  </a:cubicBezTo>
                  <a:cubicBezTo>
                    <a:pt x="812482" y="109537"/>
                    <a:pt x="795337" y="115252"/>
                    <a:pt x="780097" y="120967"/>
                  </a:cubicBezTo>
                  <a:cubicBezTo>
                    <a:pt x="750570" y="132397"/>
                    <a:pt x="729615" y="138112"/>
                    <a:pt x="735330" y="130492"/>
                  </a:cubicBezTo>
                  <a:lnTo>
                    <a:pt x="721995" y="130492"/>
                  </a:lnTo>
                  <a:cubicBezTo>
                    <a:pt x="734377" y="125729"/>
                    <a:pt x="755332" y="115252"/>
                    <a:pt x="780097" y="105727"/>
                  </a:cubicBezTo>
                  <a:cubicBezTo>
                    <a:pt x="792480" y="100964"/>
                    <a:pt x="804862" y="96202"/>
                    <a:pt x="818197" y="91439"/>
                  </a:cubicBezTo>
                  <a:cubicBezTo>
                    <a:pt x="824865" y="89534"/>
                    <a:pt x="830580" y="86677"/>
                    <a:pt x="837247" y="84772"/>
                  </a:cubicBezTo>
                  <a:cubicBezTo>
                    <a:pt x="843915" y="82867"/>
                    <a:pt x="849630" y="80962"/>
                    <a:pt x="855345" y="79057"/>
                  </a:cubicBezTo>
                  <a:cubicBezTo>
                    <a:pt x="878205" y="72389"/>
                    <a:pt x="896302" y="67627"/>
                    <a:pt x="902970" y="67627"/>
                  </a:cubicBezTo>
                  <a:close/>
                  <a:moveTo>
                    <a:pt x="1618298" y="56197"/>
                  </a:moveTo>
                  <a:cubicBezTo>
                    <a:pt x="1634490" y="60007"/>
                    <a:pt x="1651635" y="62864"/>
                    <a:pt x="1667828" y="66674"/>
                  </a:cubicBezTo>
                  <a:lnTo>
                    <a:pt x="1717358" y="80009"/>
                  </a:lnTo>
                  <a:cubicBezTo>
                    <a:pt x="1724025" y="83819"/>
                    <a:pt x="1730693" y="88582"/>
                    <a:pt x="1737360" y="92392"/>
                  </a:cubicBezTo>
                  <a:cubicBezTo>
                    <a:pt x="1723073" y="87629"/>
                    <a:pt x="1703070" y="83819"/>
                    <a:pt x="1682115" y="77152"/>
                  </a:cubicBezTo>
                  <a:cubicBezTo>
                    <a:pt x="1661160" y="70484"/>
                    <a:pt x="1638300" y="63817"/>
                    <a:pt x="1618298" y="56197"/>
                  </a:cubicBezTo>
                  <a:close/>
                  <a:moveTo>
                    <a:pt x="1295400" y="31432"/>
                  </a:moveTo>
                  <a:cubicBezTo>
                    <a:pt x="1312545" y="32385"/>
                    <a:pt x="1331595" y="32385"/>
                    <a:pt x="1349692" y="33337"/>
                  </a:cubicBezTo>
                  <a:cubicBezTo>
                    <a:pt x="1368742" y="34290"/>
                    <a:pt x="1386840" y="36195"/>
                    <a:pt x="1403985" y="37147"/>
                  </a:cubicBezTo>
                  <a:cubicBezTo>
                    <a:pt x="1439227" y="40957"/>
                    <a:pt x="1469707" y="44767"/>
                    <a:pt x="1489710" y="46672"/>
                  </a:cubicBezTo>
                  <a:cubicBezTo>
                    <a:pt x="1580197" y="60960"/>
                    <a:pt x="1676400" y="87630"/>
                    <a:pt x="1763077" y="123825"/>
                  </a:cubicBezTo>
                  <a:cubicBezTo>
                    <a:pt x="1849755" y="160020"/>
                    <a:pt x="1925955" y="203835"/>
                    <a:pt x="1980247" y="243840"/>
                  </a:cubicBezTo>
                  <a:cubicBezTo>
                    <a:pt x="1995487" y="253365"/>
                    <a:pt x="2011680" y="264795"/>
                    <a:pt x="2027872" y="275272"/>
                  </a:cubicBezTo>
                  <a:cubicBezTo>
                    <a:pt x="2044065" y="285750"/>
                    <a:pt x="2058352" y="296227"/>
                    <a:pt x="2069782" y="302895"/>
                  </a:cubicBezTo>
                  <a:cubicBezTo>
                    <a:pt x="2091690" y="317182"/>
                    <a:pt x="2098357" y="319087"/>
                    <a:pt x="2066925" y="291465"/>
                  </a:cubicBezTo>
                  <a:cubicBezTo>
                    <a:pt x="2107882" y="322897"/>
                    <a:pt x="2140267" y="359092"/>
                    <a:pt x="2170747" y="393382"/>
                  </a:cubicBezTo>
                  <a:cubicBezTo>
                    <a:pt x="2185987" y="410527"/>
                    <a:pt x="2201228" y="427672"/>
                    <a:pt x="2216467" y="442912"/>
                  </a:cubicBezTo>
                  <a:cubicBezTo>
                    <a:pt x="2231707" y="459105"/>
                    <a:pt x="2247900" y="474345"/>
                    <a:pt x="2265045" y="487680"/>
                  </a:cubicBezTo>
                  <a:cubicBezTo>
                    <a:pt x="2247900" y="465772"/>
                    <a:pt x="2233612" y="448627"/>
                    <a:pt x="2223135" y="435292"/>
                  </a:cubicBezTo>
                  <a:cubicBezTo>
                    <a:pt x="2211705" y="421957"/>
                    <a:pt x="2203132" y="412432"/>
                    <a:pt x="2195512" y="402907"/>
                  </a:cubicBezTo>
                  <a:cubicBezTo>
                    <a:pt x="2191703" y="398145"/>
                    <a:pt x="2187892" y="394335"/>
                    <a:pt x="2184082" y="389572"/>
                  </a:cubicBezTo>
                  <a:cubicBezTo>
                    <a:pt x="2180273" y="384810"/>
                    <a:pt x="2176462" y="381000"/>
                    <a:pt x="2172652" y="376237"/>
                  </a:cubicBezTo>
                  <a:cubicBezTo>
                    <a:pt x="2165032" y="367665"/>
                    <a:pt x="2155507" y="357187"/>
                    <a:pt x="2142172" y="343852"/>
                  </a:cubicBezTo>
                  <a:cubicBezTo>
                    <a:pt x="2207895" y="390525"/>
                    <a:pt x="2270760" y="457200"/>
                    <a:pt x="2323148" y="529590"/>
                  </a:cubicBezTo>
                  <a:cubicBezTo>
                    <a:pt x="2375535" y="601980"/>
                    <a:pt x="2416492" y="679132"/>
                    <a:pt x="2447925" y="744855"/>
                  </a:cubicBezTo>
                  <a:cubicBezTo>
                    <a:pt x="2448877" y="743902"/>
                    <a:pt x="2451735" y="749617"/>
                    <a:pt x="2461260" y="751522"/>
                  </a:cubicBezTo>
                  <a:cubicBezTo>
                    <a:pt x="2472690" y="784860"/>
                    <a:pt x="2481263" y="818197"/>
                    <a:pt x="2489835" y="850582"/>
                  </a:cubicBezTo>
                  <a:cubicBezTo>
                    <a:pt x="2497455" y="882967"/>
                    <a:pt x="2504123" y="913447"/>
                    <a:pt x="2507932" y="943927"/>
                  </a:cubicBezTo>
                  <a:cubicBezTo>
                    <a:pt x="2512695" y="973455"/>
                    <a:pt x="2514600" y="1002982"/>
                    <a:pt x="2516505" y="1029652"/>
                  </a:cubicBezTo>
                  <a:cubicBezTo>
                    <a:pt x="2517457" y="1042987"/>
                    <a:pt x="2517457" y="1056322"/>
                    <a:pt x="2517457" y="1068705"/>
                  </a:cubicBezTo>
                  <a:cubicBezTo>
                    <a:pt x="2517457" y="1082040"/>
                    <a:pt x="2518410" y="1094422"/>
                    <a:pt x="2517457" y="1105852"/>
                  </a:cubicBezTo>
                  <a:cubicBezTo>
                    <a:pt x="2516505" y="1129665"/>
                    <a:pt x="2515552" y="1151572"/>
                    <a:pt x="2512695" y="1171575"/>
                  </a:cubicBezTo>
                  <a:cubicBezTo>
                    <a:pt x="2509838" y="1191577"/>
                    <a:pt x="2506980" y="1209675"/>
                    <a:pt x="2504123" y="1224915"/>
                  </a:cubicBezTo>
                  <a:lnTo>
                    <a:pt x="2495340" y="1253522"/>
                  </a:lnTo>
                  <a:lnTo>
                    <a:pt x="2497455" y="1295400"/>
                  </a:lnTo>
                  <a:cubicBezTo>
                    <a:pt x="2497455" y="1674157"/>
                    <a:pt x="2324743" y="2012575"/>
                    <a:pt x="2053779" y="2236194"/>
                  </a:cubicBezTo>
                  <a:lnTo>
                    <a:pt x="2050729" y="2238475"/>
                  </a:lnTo>
                  <a:lnTo>
                    <a:pt x="2048828" y="2240280"/>
                  </a:lnTo>
                  <a:cubicBezTo>
                    <a:pt x="1981200" y="2297430"/>
                    <a:pt x="1908810" y="2347912"/>
                    <a:pt x="1835468" y="2390775"/>
                  </a:cubicBezTo>
                  <a:cubicBezTo>
                    <a:pt x="1828324" y="2390775"/>
                    <a:pt x="1804035" y="2399348"/>
                    <a:pt x="1784152" y="2405658"/>
                  </a:cubicBezTo>
                  <a:lnTo>
                    <a:pt x="1774926" y="2408142"/>
                  </a:lnTo>
                  <a:lnTo>
                    <a:pt x="1752823" y="2418789"/>
                  </a:lnTo>
                  <a:cubicBezTo>
                    <a:pt x="1606960" y="2480484"/>
                    <a:pt x="1446591" y="2514600"/>
                    <a:pt x="1278255" y="2514600"/>
                  </a:cubicBezTo>
                  <a:cubicBezTo>
                    <a:pt x="1152003" y="2514600"/>
                    <a:pt x="1030232" y="2495410"/>
                    <a:pt x="915702" y="2459787"/>
                  </a:cubicBezTo>
                  <a:lnTo>
                    <a:pt x="831186" y="2428854"/>
                  </a:lnTo>
                  <a:lnTo>
                    <a:pt x="821055" y="2426017"/>
                  </a:lnTo>
                  <a:cubicBezTo>
                    <a:pt x="811530" y="2423160"/>
                    <a:pt x="800100" y="2419350"/>
                    <a:pt x="787718" y="2413635"/>
                  </a:cubicBezTo>
                  <a:cubicBezTo>
                    <a:pt x="738188" y="2395537"/>
                    <a:pt x="678180" y="2361247"/>
                    <a:pt x="647700" y="2347912"/>
                  </a:cubicBezTo>
                  <a:cubicBezTo>
                    <a:pt x="635318" y="2338387"/>
                    <a:pt x="621030" y="2326957"/>
                    <a:pt x="603885" y="2315527"/>
                  </a:cubicBezTo>
                  <a:cubicBezTo>
                    <a:pt x="587693" y="2304097"/>
                    <a:pt x="570548" y="2290762"/>
                    <a:pt x="552450" y="2278380"/>
                  </a:cubicBezTo>
                  <a:cubicBezTo>
                    <a:pt x="534353" y="2265045"/>
                    <a:pt x="517208" y="2250757"/>
                    <a:pt x="499110" y="2237422"/>
                  </a:cubicBezTo>
                  <a:cubicBezTo>
                    <a:pt x="481965" y="2223135"/>
                    <a:pt x="465773" y="2209800"/>
                    <a:pt x="451485" y="2196465"/>
                  </a:cubicBezTo>
                  <a:cubicBezTo>
                    <a:pt x="442913" y="2192655"/>
                    <a:pt x="406718" y="2160270"/>
                    <a:pt x="411480" y="2171700"/>
                  </a:cubicBezTo>
                  <a:cubicBezTo>
                    <a:pt x="433388" y="2190750"/>
                    <a:pt x="447675" y="2205990"/>
                    <a:pt x="461963" y="2219325"/>
                  </a:cubicBezTo>
                  <a:cubicBezTo>
                    <a:pt x="476250" y="2233612"/>
                    <a:pt x="490538" y="2247900"/>
                    <a:pt x="514350" y="2266950"/>
                  </a:cubicBezTo>
                  <a:cubicBezTo>
                    <a:pt x="507683" y="2265997"/>
                    <a:pt x="497205" y="2260282"/>
                    <a:pt x="485775" y="2251710"/>
                  </a:cubicBezTo>
                  <a:cubicBezTo>
                    <a:pt x="474345" y="2242185"/>
                    <a:pt x="461010" y="2229802"/>
                    <a:pt x="445770" y="2215515"/>
                  </a:cubicBezTo>
                  <a:cubicBezTo>
                    <a:pt x="431483" y="2201227"/>
                    <a:pt x="416243" y="2184082"/>
                    <a:pt x="401003" y="2167890"/>
                  </a:cubicBezTo>
                  <a:cubicBezTo>
                    <a:pt x="393383" y="2159317"/>
                    <a:pt x="385763" y="2150745"/>
                    <a:pt x="378143" y="2142172"/>
                  </a:cubicBezTo>
                  <a:cubicBezTo>
                    <a:pt x="370523" y="2133600"/>
                    <a:pt x="362903" y="2125027"/>
                    <a:pt x="355283" y="2116455"/>
                  </a:cubicBezTo>
                  <a:cubicBezTo>
                    <a:pt x="367665" y="2126932"/>
                    <a:pt x="380048" y="2135505"/>
                    <a:pt x="392430" y="2145030"/>
                  </a:cubicBezTo>
                  <a:cubicBezTo>
                    <a:pt x="366713" y="2118360"/>
                    <a:pt x="342186" y="2088118"/>
                    <a:pt x="319326" y="2055971"/>
                  </a:cubicBezTo>
                  <a:lnTo>
                    <a:pt x="282887" y="1997944"/>
                  </a:lnTo>
                  <a:lnTo>
                    <a:pt x="267275" y="1977066"/>
                  </a:lnTo>
                  <a:cubicBezTo>
                    <a:pt x="245366" y="1944635"/>
                    <a:pt x="224975" y="1911093"/>
                    <a:pt x="206206" y="1876543"/>
                  </a:cubicBezTo>
                  <a:lnTo>
                    <a:pt x="160874" y="1782439"/>
                  </a:lnTo>
                  <a:lnTo>
                    <a:pt x="188595" y="1867852"/>
                  </a:lnTo>
                  <a:cubicBezTo>
                    <a:pt x="146685" y="1795462"/>
                    <a:pt x="115253" y="1707832"/>
                    <a:pt x="94298" y="1623060"/>
                  </a:cubicBezTo>
                  <a:cubicBezTo>
                    <a:pt x="72390" y="1538287"/>
                    <a:pt x="61913" y="1457325"/>
                    <a:pt x="48578" y="1397317"/>
                  </a:cubicBezTo>
                  <a:cubicBezTo>
                    <a:pt x="48578" y="1424940"/>
                    <a:pt x="53340" y="1457325"/>
                    <a:pt x="57150" y="1489710"/>
                  </a:cubicBezTo>
                  <a:cubicBezTo>
                    <a:pt x="60008" y="1505902"/>
                    <a:pt x="62865" y="1522095"/>
                    <a:pt x="65723" y="1538287"/>
                  </a:cubicBezTo>
                  <a:cubicBezTo>
                    <a:pt x="68580" y="1554480"/>
                    <a:pt x="72390" y="1569720"/>
                    <a:pt x="76200" y="1584007"/>
                  </a:cubicBezTo>
                  <a:cubicBezTo>
                    <a:pt x="89535" y="1642110"/>
                    <a:pt x="102870" y="1685925"/>
                    <a:pt x="93345" y="1687830"/>
                  </a:cubicBezTo>
                  <a:cubicBezTo>
                    <a:pt x="90488" y="1686877"/>
                    <a:pt x="85725" y="1679257"/>
                    <a:pt x="80010" y="1665922"/>
                  </a:cubicBezTo>
                  <a:cubicBezTo>
                    <a:pt x="75248" y="1652587"/>
                    <a:pt x="68580" y="1634490"/>
                    <a:pt x="62865" y="1614487"/>
                  </a:cubicBezTo>
                  <a:cubicBezTo>
                    <a:pt x="58103" y="1594485"/>
                    <a:pt x="53340" y="1572577"/>
                    <a:pt x="48578" y="1551622"/>
                  </a:cubicBezTo>
                  <a:cubicBezTo>
                    <a:pt x="50483" y="1524952"/>
                    <a:pt x="47625" y="1505902"/>
                    <a:pt x="45720" y="1489710"/>
                  </a:cubicBezTo>
                  <a:cubicBezTo>
                    <a:pt x="40005" y="1422082"/>
                    <a:pt x="36195" y="1359217"/>
                    <a:pt x="35243" y="1299210"/>
                  </a:cubicBezTo>
                  <a:cubicBezTo>
                    <a:pt x="35243" y="1283970"/>
                    <a:pt x="35243" y="1268730"/>
                    <a:pt x="35243" y="1254442"/>
                  </a:cubicBezTo>
                  <a:cubicBezTo>
                    <a:pt x="35243" y="1246822"/>
                    <a:pt x="35243" y="1239202"/>
                    <a:pt x="35243" y="1232535"/>
                  </a:cubicBezTo>
                  <a:cubicBezTo>
                    <a:pt x="35243" y="1224915"/>
                    <a:pt x="36195" y="1218247"/>
                    <a:pt x="36195" y="1210627"/>
                  </a:cubicBezTo>
                  <a:cubicBezTo>
                    <a:pt x="37148" y="1196340"/>
                    <a:pt x="37148" y="1181100"/>
                    <a:pt x="38100" y="1166812"/>
                  </a:cubicBezTo>
                  <a:cubicBezTo>
                    <a:pt x="39053" y="1152525"/>
                    <a:pt x="40958" y="1138237"/>
                    <a:pt x="41910" y="1123950"/>
                  </a:cubicBezTo>
                  <a:cubicBezTo>
                    <a:pt x="42863" y="1117282"/>
                    <a:pt x="42863" y="1109662"/>
                    <a:pt x="43815" y="1102995"/>
                  </a:cubicBezTo>
                  <a:lnTo>
                    <a:pt x="46673" y="1082040"/>
                  </a:lnTo>
                  <a:cubicBezTo>
                    <a:pt x="48578" y="1067752"/>
                    <a:pt x="50483" y="1053465"/>
                    <a:pt x="53340" y="1040130"/>
                  </a:cubicBezTo>
                  <a:cubicBezTo>
                    <a:pt x="59055" y="1012507"/>
                    <a:pt x="64770" y="984885"/>
                    <a:pt x="72390" y="957262"/>
                  </a:cubicBezTo>
                  <a:cubicBezTo>
                    <a:pt x="88583" y="902017"/>
                    <a:pt x="110490" y="849630"/>
                    <a:pt x="140018" y="799147"/>
                  </a:cubicBezTo>
                  <a:cubicBezTo>
                    <a:pt x="143352" y="808672"/>
                    <a:pt x="155496" y="799862"/>
                    <a:pt x="173355" y="780574"/>
                  </a:cubicBezTo>
                  <a:lnTo>
                    <a:pt x="175420" y="778164"/>
                  </a:lnTo>
                  <a:lnTo>
                    <a:pt x="206206" y="714257"/>
                  </a:lnTo>
                  <a:lnTo>
                    <a:pt x="258734" y="634160"/>
                  </a:lnTo>
                  <a:lnTo>
                    <a:pt x="251460" y="641985"/>
                  </a:lnTo>
                  <a:cubicBezTo>
                    <a:pt x="240982" y="652462"/>
                    <a:pt x="232410" y="661987"/>
                    <a:pt x="231457" y="658177"/>
                  </a:cubicBezTo>
                  <a:cubicBezTo>
                    <a:pt x="231457" y="654367"/>
                    <a:pt x="239077" y="637222"/>
                    <a:pt x="262890" y="597217"/>
                  </a:cubicBezTo>
                  <a:cubicBezTo>
                    <a:pt x="240982" y="635317"/>
                    <a:pt x="224790" y="655320"/>
                    <a:pt x="213360" y="670560"/>
                  </a:cubicBezTo>
                  <a:cubicBezTo>
                    <a:pt x="201930" y="684847"/>
                    <a:pt x="193357" y="693420"/>
                    <a:pt x="187642" y="706755"/>
                  </a:cubicBezTo>
                  <a:cubicBezTo>
                    <a:pt x="182880" y="702945"/>
                    <a:pt x="194310" y="679132"/>
                    <a:pt x="210502" y="647700"/>
                  </a:cubicBezTo>
                  <a:cubicBezTo>
                    <a:pt x="219075" y="632460"/>
                    <a:pt x="229552" y="615315"/>
                    <a:pt x="240030" y="597217"/>
                  </a:cubicBezTo>
                  <a:cubicBezTo>
                    <a:pt x="251460" y="580072"/>
                    <a:pt x="263842" y="562927"/>
                    <a:pt x="274320" y="546735"/>
                  </a:cubicBezTo>
                  <a:cubicBezTo>
                    <a:pt x="297180" y="515302"/>
                    <a:pt x="316230" y="488632"/>
                    <a:pt x="321945" y="480060"/>
                  </a:cubicBezTo>
                  <a:cubicBezTo>
                    <a:pt x="323850" y="475297"/>
                    <a:pt x="322897" y="475297"/>
                    <a:pt x="316230" y="480060"/>
                  </a:cubicBezTo>
                  <a:cubicBezTo>
                    <a:pt x="312420" y="481965"/>
                    <a:pt x="307657" y="485775"/>
                    <a:pt x="301942" y="491490"/>
                  </a:cubicBezTo>
                  <a:cubicBezTo>
                    <a:pt x="296227" y="497205"/>
                    <a:pt x="288607" y="503872"/>
                    <a:pt x="280035" y="513397"/>
                  </a:cubicBezTo>
                  <a:cubicBezTo>
                    <a:pt x="238125" y="555307"/>
                    <a:pt x="200977" y="614362"/>
                    <a:pt x="172402" y="670560"/>
                  </a:cubicBezTo>
                  <a:cubicBezTo>
                    <a:pt x="164782" y="684847"/>
                    <a:pt x="158115" y="699135"/>
                    <a:pt x="151447" y="712470"/>
                  </a:cubicBezTo>
                  <a:cubicBezTo>
                    <a:pt x="144780" y="726757"/>
                    <a:pt x="138112" y="739140"/>
                    <a:pt x="132397" y="751522"/>
                  </a:cubicBezTo>
                  <a:cubicBezTo>
                    <a:pt x="121920" y="776287"/>
                    <a:pt x="109537" y="797242"/>
                    <a:pt x="100012" y="814387"/>
                  </a:cubicBezTo>
                  <a:cubicBezTo>
                    <a:pt x="89535" y="825817"/>
                    <a:pt x="87630" y="819150"/>
                    <a:pt x="92392" y="801052"/>
                  </a:cubicBezTo>
                  <a:cubicBezTo>
                    <a:pt x="94297" y="791527"/>
                    <a:pt x="99060" y="780097"/>
                    <a:pt x="103822" y="765810"/>
                  </a:cubicBezTo>
                  <a:cubicBezTo>
                    <a:pt x="109537" y="752475"/>
                    <a:pt x="115252" y="736282"/>
                    <a:pt x="123825" y="719137"/>
                  </a:cubicBezTo>
                  <a:cubicBezTo>
                    <a:pt x="139065" y="684847"/>
                    <a:pt x="160020" y="646747"/>
                    <a:pt x="180975" y="612457"/>
                  </a:cubicBezTo>
                  <a:cubicBezTo>
                    <a:pt x="192405" y="596265"/>
                    <a:pt x="202882" y="579120"/>
                    <a:pt x="213360" y="563880"/>
                  </a:cubicBezTo>
                  <a:cubicBezTo>
                    <a:pt x="223837" y="549592"/>
                    <a:pt x="233362" y="535305"/>
                    <a:pt x="241935" y="523875"/>
                  </a:cubicBezTo>
                  <a:cubicBezTo>
                    <a:pt x="249555" y="513397"/>
                    <a:pt x="260985" y="499110"/>
                    <a:pt x="273367" y="483870"/>
                  </a:cubicBezTo>
                  <a:cubicBezTo>
                    <a:pt x="280035" y="476250"/>
                    <a:pt x="286702" y="468630"/>
                    <a:pt x="293370" y="461010"/>
                  </a:cubicBezTo>
                  <a:cubicBezTo>
                    <a:pt x="300037" y="453390"/>
                    <a:pt x="306705" y="445770"/>
                    <a:pt x="313372" y="439102"/>
                  </a:cubicBezTo>
                  <a:cubicBezTo>
                    <a:pt x="326707" y="424815"/>
                    <a:pt x="339090" y="414337"/>
                    <a:pt x="347662" y="406717"/>
                  </a:cubicBezTo>
                  <a:cubicBezTo>
                    <a:pt x="356235" y="399097"/>
                    <a:pt x="360997" y="397192"/>
                    <a:pt x="360045" y="401955"/>
                  </a:cubicBezTo>
                  <a:cubicBezTo>
                    <a:pt x="402907" y="349567"/>
                    <a:pt x="450532" y="305752"/>
                    <a:pt x="500062" y="269557"/>
                  </a:cubicBezTo>
                  <a:cubicBezTo>
                    <a:pt x="511492" y="260985"/>
                    <a:pt x="524827" y="253365"/>
                    <a:pt x="537210" y="244792"/>
                  </a:cubicBezTo>
                  <a:cubicBezTo>
                    <a:pt x="549592" y="237172"/>
                    <a:pt x="561975" y="228600"/>
                    <a:pt x="575310" y="221932"/>
                  </a:cubicBezTo>
                  <a:cubicBezTo>
                    <a:pt x="587692" y="215265"/>
                    <a:pt x="601027" y="207645"/>
                    <a:pt x="613410" y="200977"/>
                  </a:cubicBezTo>
                  <a:cubicBezTo>
                    <a:pt x="626745" y="194310"/>
                    <a:pt x="639127" y="187642"/>
                    <a:pt x="652462" y="181927"/>
                  </a:cubicBezTo>
                  <a:lnTo>
                    <a:pt x="671512" y="172402"/>
                  </a:lnTo>
                  <a:lnTo>
                    <a:pt x="691515" y="163830"/>
                  </a:lnTo>
                  <a:cubicBezTo>
                    <a:pt x="703897" y="158115"/>
                    <a:pt x="717232" y="152400"/>
                    <a:pt x="730567" y="147637"/>
                  </a:cubicBezTo>
                  <a:cubicBezTo>
                    <a:pt x="757237" y="138112"/>
                    <a:pt x="782955" y="126682"/>
                    <a:pt x="810577" y="118110"/>
                  </a:cubicBezTo>
                  <a:cubicBezTo>
                    <a:pt x="864870" y="98107"/>
                    <a:pt x="920115" y="80962"/>
                    <a:pt x="979170" y="60960"/>
                  </a:cubicBezTo>
                  <a:cubicBezTo>
                    <a:pt x="1000125" y="58102"/>
                    <a:pt x="1016317" y="55245"/>
                    <a:pt x="1031557" y="54292"/>
                  </a:cubicBezTo>
                  <a:cubicBezTo>
                    <a:pt x="1046797" y="53340"/>
                    <a:pt x="1060132" y="53340"/>
                    <a:pt x="1074420" y="52387"/>
                  </a:cubicBezTo>
                  <a:cubicBezTo>
                    <a:pt x="1088707" y="51435"/>
                    <a:pt x="1103947" y="51435"/>
                    <a:pt x="1122045" y="50482"/>
                  </a:cubicBezTo>
                  <a:cubicBezTo>
                    <a:pt x="1140142" y="49530"/>
                    <a:pt x="1162050" y="47625"/>
                    <a:pt x="1189672" y="45720"/>
                  </a:cubicBezTo>
                  <a:cubicBezTo>
                    <a:pt x="1180147" y="41910"/>
                    <a:pt x="1188720" y="38100"/>
                    <a:pt x="1208722" y="35242"/>
                  </a:cubicBezTo>
                  <a:cubicBezTo>
                    <a:pt x="1219200" y="34290"/>
                    <a:pt x="1232535" y="33337"/>
                    <a:pt x="1246822" y="32385"/>
                  </a:cubicBezTo>
                  <a:cubicBezTo>
                    <a:pt x="1261110" y="31432"/>
                    <a:pt x="1278255" y="30480"/>
                    <a:pt x="1295400" y="31432"/>
                  </a:cubicBezTo>
                  <a:close/>
                  <a:moveTo>
                    <a:pt x="1276350" y="0"/>
                  </a:moveTo>
                  <a:cubicBezTo>
                    <a:pt x="1375410" y="0"/>
                    <a:pt x="1469708" y="15240"/>
                    <a:pt x="1536383" y="31432"/>
                  </a:cubicBezTo>
                  <a:cubicBezTo>
                    <a:pt x="1512570" y="30480"/>
                    <a:pt x="1488758" y="28575"/>
                    <a:pt x="1465898" y="27622"/>
                  </a:cubicBezTo>
                  <a:cubicBezTo>
                    <a:pt x="1438275" y="23812"/>
                    <a:pt x="1409700" y="20002"/>
                    <a:pt x="1380173" y="19050"/>
                  </a:cubicBezTo>
                  <a:cubicBezTo>
                    <a:pt x="1365885" y="19050"/>
                    <a:pt x="1350645" y="18097"/>
                    <a:pt x="1336358" y="18097"/>
                  </a:cubicBezTo>
                  <a:cubicBezTo>
                    <a:pt x="1322070" y="19050"/>
                    <a:pt x="1306830" y="19050"/>
                    <a:pt x="1292543" y="19050"/>
                  </a:cubicBezTo>
                  <a:cubicBezTo>
                    <a:pt x="1278255" y="19050"/>
                    <a:pt x="1263015" y="20002"/>
                    <a:pt x="1248728" y="20955"/>
                  </a:cubicBezTo>
                  <a:cubicBezTo>
                    <a:pt x="1233488" y="21907"/>
                    <a:pt x="1219200" y="21907"/>
                    <a:pt x="1204913" y="23812"/>
                  </a:cubicBezTo>
                  <a:cubicBezTo>
                    <a:pt x="1176338" y="27622"/>
                    <a:pt x="1147763" y="28575"/>
                    <a:pt x="1119188" y="32385"/>
                  </a:cubicBezTo>
                  <a:cubicBezTo>
                    <a:pt x="1107758" y="32385"/>
                    <a:pt x="1097280" y="32385"/>
                    <a:pt x="1086803" y="33337"/>
                  </a:cubicBezTo>
                  <a:cubicBezTo>
                    <a:pt x="1076325" y="33337"/>
                    <a:pt x="1066800" y="35242"/>
                    <a:pt x="1057275" y="36195"/>
                  </a:cubicBezTo>
                  <a:cubicBezTo>
                    <a:pt x="1038225" y="39052"/>
                    <a:pt x="1022033" y="40005"/>
                    <a:pt x="1009650" y="42862"/>
                  </a:cubicBezTo>
                  <a:cubicBezTo>
                    <a:pt x="984885" y="47625"/>
                    <a:pt x="976313" y="47625"/>
                    <a:pt x="997268" y="35242"/>
                  </a:cubicBezTo>
                  <a:cubicBezTo>
                    <a:pt x="1076325" y="14287"/>
                    <a:pt x="1178243" y="0"/>
                    <a:pt x="127635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pic>
          <p:nvPicPr>
            <p:cNvPr id="52" name="Imagen 51" descr="Icono de teléfono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" y="83820"/>
              <a:ext cx="164465" cy="16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2597528" y="3083721"/>
            <a:ext cx="173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410-90-00 ext. </a:t>
            </a:r>
            <a:r>
              <a:rPr lang="es-ES" sz="1600" b="1" dirty="0" err="1">
                <a:latin typeface="Candara" panose="020E0502030303020204" pitchFamily="34" charset="0"/>
              </a:rPr>
              <a:t>xyz</a:t>
            </a:r>
            <a:endParaRPr lang="es-ES" sz="1600" b="1" dirty="0">
              <a:latin typeface="Candara" panose="020E0502030303020204" pitchFamily="34" charset="0"/>
            </a:endParaRPr>
          </a:p>
        </p:txBody>
      </p:sp>
      <p:grpSp>
        <p:nvGrpSpPr>
          <p:cNvPr id="54" name="Grupo 53" descr="icono de correo electrónico"/>
          <p:cNvGrpSpPr/>
          <p:nvPr/>
        </p:nvGrpSpPr>
        <p:grpSpPr>
          <a:xfrm>
            <a:off x="757283" y="3886868"/>
            <a:ext cx="699762" cy="706985"/>
            <a:chOff x="0" y="0"/>
            <a:chExt cx="338455" cy="346075"/>
          </a:xfrm>
        </p:grpSpPr>
        <p:sp>
          <p:nvSpPr>
            <p:cNvPr id="55" name="Forma libre: Forma 273">
              <a:extLst>
                <a:ext uri="{FF2B5EF4-FFF2-40B4-BE49-F238E27FC236}">
                  <a16:creationId xmlns:a16="http://schemas.microsoft.com/office/drawing/2014/main" id="{7819D08A-7F81-4EEC-970C-E8ECE319D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338455" cy="346075"/>
            </a:xfrm>
            <a:custGeom>
              <a:avLst/>
              <a:gdLst>
                <a:gd name="connsiteX0" fmla="*/ 2554038 w 2731203"/>
                <a:gd name="connsiteY0" fmla="*/ 843497 h 2794134"/>
                <a:gd name="connsiteX1" fmla="*/ 2554990 w 2731203"/>
                <a:gd name="connsiteY1" fmla="*/ 843497 h 2794134"/>
                <a:gd name="connsiteX2" fmla="*/ 2574040 w 2731203"/>
                <a:gd name="connsiteY2" fmla="*/ 889217 h 2794134"/>
                <a:gd name="connsiteX3" fmla="*/ 2554038 w 2731203"/>
                <a:gd name="connsiteY3" fmla="*/ 843497 h 2794134"/>
                <a:gd name="connsiteX4" fmla="*/ 2630238 w 2731203"/>
                <a:gd name="connsiteY4" fmla="*/ 810160 h 2794134"/>
                <a:gd name="connsiteX5" fmla="*/ 2631190 w 2731203"/>
                <a:gd name="connsiteY5" fmla="*/ 810160 h 2794134"/>
                <a:gd name="connsiteX6" fmla="*/ 2651193 w 2731203"/>
                <a:gd name="connsiteY6" fmla="*/ 858737 h 2794134"/>
                <a:gd name="connsiteX7" fmla="*/ 2630238 w 2731203"/>
                <a:gd name="connsiteY7" fmla="*/ 810160 h 2794134"/>
                <a:gd name="connsiteX8" fmla="*/ 2475759 w 2731203"/>
                <a:gd name="connsiteY8" fmla="*/ 697568 h 2794134"/>
                <a:gd name="connsiteX9" fmla="*/ 2489267 w 2731203"/>
                <a:gd name="connsiteY9" fmla="*/ 717767 h 2794134"/>
                <a:gd name="connsiteX10" fmla="*/ 2488315 w 2731203"/>
                <a:gd name="connsiteY10" fmla="*/ 717767 h 2794134"/>
                <a:gd name="connsiteX11" fmla="*/ 2444909 w 2731203"/>
                <a:gd name="connsiteY11" fmla="*/ 651438 h 2794134"/>
                <a:gd name="connsiteX12" fmla="*/ 2454977 w 2731203"/>
                <a:gd name="connsiteY12" fmla="*/ 665379 h 2794134"/>
                <a:gd name="connsiteX13" fmla="*/ 2466407 w 2731203"/>
                <a:gd name="connsiteY13" fmla="*/ 682524 h 2794134"/>
                <a:gd name="connsiteX14" fmla="*/ 2475759 w 2731203"/>
                <a:gd name="connsiteY14" fmla="*/ 697568 h 2794134"/>
                <a:gd name="connsiteX15" fmla="*/ 382337 w 2731203"/>
                <a:gd name="connsiteY15" fmla="*/ 565367 h 2794134"/>
                <a:gd name="connsiteX16" fmla="*/ 363287 w 2731203"/>
                <a:gd name="connsiteY16" fmla="*/ 599657 h 2794134"/>
                <a:gd name="connsiteX17" fmla="*/ 345190 w 2731203"/>
                <a:gd name="connsiteY17" fmla="*/ 635852 h 2794134"/>
                <a:gd name="connsiteX18" fmla="*/ 336617 w 2731203"/>
                <a:gd name="connsiteY18" fmla="*/ 653949 h 2794134"/>
                <a:gd name="connsiteX19" fmla="*/ 328045 w 2731203"/>
                <a:gd name="connsiteY19" fmla="*/ 672047 h 2794134"/>
                <a:gd name="connsiteX20" fmla="*/ 311852 w 2731203"/>
                <a:gd name="connsiteY20" fmla="*/ 709194 h 2794134"/>
                <a:gd name="connsiteX21" fmla="*/ 134687 w 2731203"/>
                <a:gd name="connsiteY21" fmla="*/ 1227354 h 2794134"/>
                <a:gd name="connsiteX22" fmla="*/ 132782 w 2731203"/>
                <a:gd name="connsiteY22" fmla="*/ 1502627 h 2794134"/>
                <a:gd name="connsiteX23" fmla="*/ 189932 w 2731203"/>
                <a:gd name="connsiteY23" fmla="*/ 1772184 h 2794134"/>
                <a:gd name="connsiteX24" fmla="*/ 469015 w 2731203"/>
                <a:gd name="connsiteY24" fmla="*/ 2242719 h 2794134"/>
                <a:gd name="connsiteX25" fmla="*/ 919547 w 2731203"/>
                <a:gd name="connsiteY25" fmla="*/ 2553234 h 2794134"/>
                <a:gd name="connsiteX26" fmla="*/ 1458663 w 2731203"/>
                <a:gd name="connsiteY26" fmla="*/ 2645627 h 2794134"/>
                <a:gd name="connsiteX27" fmla="*/ 1987300 w 2731203"/>
                <a:gd name="connsiteY27" fmla="*/ 2503704 h 2794134"/>
                <a:gd name="connsiteX28" fmla="*/ 2407353 w 2731203"/>
                <a:gd name="connsiteY28" fmla="*/ 2153184 h 2794134"/>
                <a:gd name="connsiteX29" fmla="*/ 2642620 w 2731203"/>
                <a:gd name="connsiteY29" fmla="*/ 1658837 h 2794134"/>
                <a:gd name="connsiteX30" fmla="*/ 2679767 w 2731203"/>
                <a:gd name="connsiteY30" fmla="*/ 1776947 h 2794134"/>
                <a:gd name="connsiteX31" fmla="*/ 2382588 w 2731203"/>
                <a:gd name="connsiteY31" fmla="*/ 2277962 h 2794134"/>
                <a:gd name="connsiteX32" fmla="*/ 1903480 w 2731203"/>
                <a:gd name="connsiteY32" fmla="*/ 2604669 h 2794134"/>
                <a:gd name="connsiteX33" fmla="*/ 1332932 w 2731203"/>
                <a:gd name="connsiteY33" fmla="*/ 2697062 h 2794134"/>
                <a:gd name="connsiteX34" fmla="*/ 779530 w 2731203"/>
                <a:gd name="connsiteY34" fmla="*/ 2538947 h 2794134"/>
                <a:gd name="connsiteX35" fmla="*/ 347095 w 2731203"/>
                <a:gd name="connsiteY35" fmla="*/ 2162709 h 2794134"/>
                <a:gd name="connsiteX36" fmla="*/ 116590 w 2731203"/>
                <a:gd name="connsiteY36" fmla="*/ 1640739 h 2794134"/>
                <a:gd name="connsiteX37" fmla="*/ 129925 w 2731203"/>
                <a:gd name="connsiteY37" fmla="*/ 1072097 h 2794134"/>
                <a:gd name="connsiteX38" fmla="*/ 228032 w 2731203"/>
                <a:gd name="connsiteY38" fmla="*/ 804444 h 2794134"/>
                <a:gd name="connsiteX39" fmla="*/ 382337 w 2731203"/>
                <a:gd name="connsiteY39" fmla="*/ 565367 h 2794134"/>
                <a:gd name="connsiteX40" fmla="*/ 2429260 w 2731203"/>
                <a:gd name="connsiteY40" fmla="*/ 494882 h 2794134"/>
                <a:gd name="connsiteX41" fmla="*/ 2434975 w 2731203"/>
                <a:gd name="connsiteY41" fmla="*/ 497739 h 2794134"/>
                <a:gd name="connsiteX42" fmla="*/ 2441642 w 2731203"/>
                <a:gd name="connsiteY42" fmla="*/ 501549 h 2794134"/>
                <a:gd name="connsiteX43" fmla="*/ 2468312 w 2731203"/>
                <a:gd name="connsiteY43" fmla="*/ 534887 h 2794134"/>
                <a:gd name="connsiteX44" fmla="*/ 2494030 w 2731203"/>
                <a:gd name="connsiteY44" fmla="*/ 569177 h 2794134"/>
                <a:gd name="connsiteX45" fmla="*/ 2526415 w 2731203"/>
                <a:gd name="connsiteY45" fmla="*/ 616802 h 2794134"/>
                <a:gd name="connsiteX46" fmla="*/ 2564515 w 2731203"/>
                <a:gd name="connsiteY46" fmla="*/ 678714 h 2794134"/>
                <a:gd name="connsiteX47" fmla="*/ 2582612 w 2731203"/>
                <a:gd name="connsiteY47" fmla="*/ 711099 h 2794134"/>
                <a:gd name="connsiteX48" fmla="*/ 2591185 w 2731203"/>
                <a:gd name="connsiteY48" fmla="*/ 727292 h 2794134"/>
                <a:gd name="connsiteX49" fmla="*/ 2598805 w 2731203"/>
                <a:gd name="connsiteY49" fmla="*/ 743484 h 2794134"/>
                <a:gd name="connsiteX50" fmla="*/ 2596900 w 2731203"/>
                <a:gd name="connsiteY50" fmla="*/ 742532 h 2794134"/>
                <a:gd name="connsiteX51" fmla="*/ 2578802 w 2731203"/>
                <a:gd name="connsiteY51" fmla="*/ 709194 h 2794134"/>
                <a:gd name="connsiteX52" fmla="*/ 2559752 w 2731203"/>
                <a:gd name="connsiteY52" fmla="*/ 675857 h 2794134"/>
                <a:gd name="connsiteX53" fmla="*/ 2518795 w 2731203"/>
                <a:gd name="connsiteY53" fmla="*/ 611087 h 2794134"/>
                <a:gd name="connsiteX54" fmla="*/ 2486410 w 2731203"/>
                <a:gd name="connsiteY54" fmla="*/ 566319 h 2794134"/>
                <a:gd name="connsiteX55" fmla="*/ 2458787 w 2731203"/>
                <a:gd name="connsiteY55" fmla="*/ 530124 h 2794134"/>
                <a:gd name="connsiteX56" fmla="*/ 2444500 w 2731203"/>
                <a:gd name="connsiteY56" fmla="*/ 512027 h 2794134"/>
                <a:gd name="connsiteX57" fmla="*/ 2280670 w 2731203"/>
                <a:gd name="connsiteY57" fmla="*/ 458687 h 2794134"/>
                <a:gd name="connsiteX58" fmla="*/ 2296862 w 2731203"/>
                <a:gd name="connsiteY58" fmla="*/ 465354 h 2794134"/>
                <a:gd name="connsiteX59" fmla="*/ 2400566 w 2731203"/>
                <a:gd name="connsiteY59" fmla="*/ 585131 h 2794134"/>
                <a:gd name="connsiteX60" fmla="*/ 2444909 w 2731203"/>
                <a:gd name="connsiteY60" fmla="*/ 651438 h 2794134"/>
                <a:gd name="connsiteX61" fmla="*/ 2442595 w 2731203"/>
                <a:gd name="connsiteY61" fmla="*/ 648234 h 2794134"/>
                <a:gd name="connsiteX62" fmla="*/ 2418782 w 2731203"/>
                <a:gd name="connsiteY62" fmla="*/ 613944 h 2794134"/>
                <a:gd name="connsiteX63" fmla="*/ 2393065 w 2731203"/>
                <a:gd name="connsiteY63" fmla="*/ 581559 h 2794134"/>
                <a:gd name="connsiteX64" fmla="*/ 2379730 w 2731203"/>
                <a:gd name="connsiteY64" fmla="*/ 565367 h 2794134"/>
                <a:gd name="connsiteX65" fmla="*/ 2366395 w 2731203"/>
                <a:gd name="connsiteY65" fmla="*/ 549174 h 2794134"/>
                <a:gd name="connsiteX66" fmla="*/ 2338772 w 2731203"/>
                <a:gd name="connsiteY66" fmla="*/ 517742 h 2794134"/>
                <a:gd name="connsiteX67" fmla="*/ 2280670 w 2731203"/>
                <a:gd name="connsiteY67" fmla="*/ 458687 h 2794134"/>
                <a:gd name="connsiteX68" fmla="*/ 1399608 w 2731203"/>
                <a:gd name="connsiteY68" fmla="*/ 153887 h 2794134"/>
                <a:gd name="connsiteX69" fmla="*/ 2618808 w 2731203"/>
                <a:gd name="connsiteY69" fmla="*/ 1373087 h 2794134"/>
                <a:gd name="connsiteX70" fmla="*/ 2612513 w 2731203"/>
                <a:gd name="connsiteY70" fmla="*/ 1497743 h 2794134"/>
                <a:gd name="connsiteX71" fmla="*/ 2595954 w 2731203"/>
                <a:gd name="connsiteY71" fmla="*/ 1606243 h 2794134"/>
                <a:gd name="connsiteX72" fmla="*/ 2598805 w 2731203"/>
                <a:gd name="connsiteY72" fmla="*/ 1612164 h 2794134"/>
                <a:gd name="connsiteX73" fmla="*/ 2620713 w 2731203"/>
                <a:gd name="connsiteY73" fmla="*/ 1667409 h 2794134"/>
                <a:gd name="connsiteX74" fmla="*/ 2408305 w 2731203"/>
                <a:gd name="connsiteY74" fmla="*/ 2112227 h 2794134"/>
                <a:gd name="connsiteX75" fmla="*/ 2041592 w 2731203"/>
                <a:gd name="connsiteY75" fmla="*/ 2439887 h 2794134"/>
                <a:gd name="connsiteX76" fmla="*/ 1578677 w 2731203"/>
                <a:gd name="connsiteY76" fmla="*/ 2599907 h 2794134"/>
                <a:gd name="connsiteX77" fmla="*/ 1091950 w 2731203"/>
                <a:gd name="connsiteY77" fmla="*/ 2569427 h 2794134"/>
                <a:gd name="connsiteX78" fmla="*/ 656657 w 2731203"/>
                <a:gd name="connsiteY78" fmla="*/ 2353209 h 2794134"/>
                <a:gd name="connsiteX79" fmla="*/ 339475 w 2731203"/>
                <a:gd name="connsiteY79" fmla="*/ 1987449 h 2794134"/>
                <a:gd name="connsiteX80" fmla="*/ 188980 w 2731203"/>
                <a:gd name="connsiteY80" fmla="*/ 1529297 h 2794134"/>
                <a:gd name="connsiteX81" fmla="*/ 186849 w 2731203"/>
                <a:gd name="connsiteY81" fmla="*/ 1498705 h 2794134"/>
                <a:gd name="connsiteX82" fmla="*/ 186703 w 2731203"/>
                <a:gd name="connsiteY82" fmla="*/ 1497743 h 2794134"/>
                <a:gd name="connsiteX83" fmla="*/ 186492 w 2731203"/>
                <a:gd name="connsiteY83" fmla="*/ 1493576 h 2794134"/>
                <a:gd name="connsiteX84" fmla="*/ 180586 w 2731203"/>
                <a:gd name="connsiteY84" fmla="*/ 1408776 h 2794134"/>
                <a:gd name="connsiteX85" fmla="*/ 181167 w 2731203"/>
                <a:gd name="connsiteY85" fmla="*/ 1388115 h 2794134"/>
                <a:gd name="connsiteX86" fmla="*/ 180408 w 2731203"/>
                <a:gd name="connsiteY86" fmla="*/ 1373087 h 2794134"/>
                <a:gd name="connsiteX87" fmla="*/ 183073 w 2731203"/>
                <a:gd name="connsiteY87" fmla="*/ 1320311 h 2794134"/>
                <a:gd name="connsiteX88" fmla="*/ 183979 w 2731203"/>
                <a:gd name="connsiteY88" fmla="*/ 1288077 h 2794134"/>
                <a:gd name="connsiteX89" fmla="*/ 185178 w 2731203"/>
                <a:gd name="connsiteY89" fmla="*/ 1278633 h 2794134"/>
                <a:gd name="connsiteX90" fmla="*/ 186703 w 2731203"/>
                <a:gd name="connsiteY90" fmla="*/ 1248431 h 2794134"/>
                <a:gd name="connsiteX91" fmla="*/ 1399608 w 2731203"/>
                <a:gd name="connsiteY91" fmla="*/ 153887 h 2794134"/>
                <a:gd name="connsiteX92" fmla="*/ 823345 w 2731203"/>
                <a:gd name="connsiteY92" fmla="*/ 112930 h 2794134"/>
                <a:gd name="connsiteX93" fmla="*/ 690948 w 2731203"/>
                <a:gd name="connsiteY93" fmla="*/ 207227 h 2794134"/>
                <a:gd name="connsiteX94" fmla="*/ 431868 w 2731203"/>
                <a:gd name="connsiteY94" fmla="*/ 411062 h 2794134"/>
                <a:gd name="connsiteX95" fmla="*/ 228985 w 2731203"/>
                <a:gd name="connsiteY95" fmla="*/ 670142 h 2794134"/>
                <a:gd name="connsiteX96" fmla="*/ 93730 w 2731203"/>
                <a:gd name="connsiteY96" fmla="*/ 971132 h 2794134"/>
                <a:gd name="connsiteX97" fmla="*/ 35628 w 2731203"/>
                <a:gd name="connsiteY97" fmla="*/ 1294982 h 2794134"/>
                <a:gd name="connsiteX98" fmla="*/ 55630 w 2731203"/>
                <a:gd name="connsiteY98" fmla="*/ 1623595 h 2794134"/>
                <a:gd name="connsiteX99" fmla="*/ 72775 w 2731203"/>
                <a:gd name="connsiteY99" fmla="*/ 1704557 h 2794134"/>
                <a:gd name="connsiteX100" fmla="*/ 83253 w 2731203"/>
                <a:gd name="connsiteY100" fmla="*/ 1744562 h 2794134"/>
                <a:gd name="connsiteX101" fmla="*/ 94683 w 2731203"/>
                <a:gd name="connsiteY101" fmla="*/ 1784567 h 2794134"/>
                <a:gd name="connsiteX102" fmla="*/ 153738 w 2731203"/>
                <a:gd name="connsiteY102" fmla="*/ 1938872 h 2794134"/>
                <a:gd name="connsiteX103" fmla="*/ 230890 w 2731203"/>
                <a:gd name="connsiteY103" fmla="*/ 2084605 h 2794134"/>
                <a:gd name="connsiteX104" fmla="*/ 325188 w 2731203"/>
                <a:gd name="connsiteY104" fmla="*/ 2219860 h 2794134"/>
                <a:gd name="connsiteX105" fmla="*/ 434725 w 2731203"/>
                <a:gd name="connsiteY105" fmla="*/ 2343685 h 2794134"/>
                <a:gd name="connsiteX106" fmla="*/ 558550 w 2731203"/>
                <a:gd name="connsiteY106" fmla="*/ 2452270 h 2794134"/>
                <a:gd name="connsiteX107" fmla="*/ 693805 w 2731203"/>
                <a:gd name="connsiteY107" fmla="*/ 2546567 h 2794134"/>
                <a:gd name="connsiteX108" fmla="*/ 730000 w 2731203"/>
                <a:gd name="connsiteY108" fmla="*/ 2567522 h 2794134"/>
                <a:gd name="connsiteX109" fmla="*/ 748098 w 2731203"/>
                <a:gd name="connsiteY109" fmla="*/ 2578000 h 2794134"/>
                <a:gd name="connsiteX110" fmla="*/ 766195 w 2731203"/>
                <a:gd name="connsiteY110" fmla="*/ 2587525 h 2794134"/>
                <a:gd name="connsiteX111" fmla="*/ 803343 w 2731203"/>
                <a:gd name="connsiteY111" fmla="*/ 2606575 h 2794134"/>
                <a:gd name="connsiteX112" fmla="*/ 840490 w 2731203"/>
                <a:gd name="connsiteY112" fmla="*/ 2623720 h 2794134"/>
                <a:gd name="connsiteX113" fmla="*/ 994795 w 2731203"/>
                <a:gd name="connsiteY113" fmla="*/ 2682775 h 2794134"/>
                <a:gd name="connsiteX114" fmla="*/ 1155768 w 2731203"/>
                <a:gd name="connsiteY114" fmla="*/ 2721827 h 2794134"/>
                <a:gd name="connsiteX115" fmla="*/ 1808230 w 2731203"/>
                <a:gd name="connsiteY115" fmla="*/ 2681822 h 2794134"/>
                <a:gd name="connsiteX116" fmla="*/ 2108268 w 2731203"/>
                <a:gd name="connsiteY116" fmla="*/ 2545615 h 2794134"/>
                <a:gd name="connsiteX117" fmla="*/ 2367348 w 2731203"/>
                <a:gd name="connsiteY117" fmla="*/ 2341780 h 2794134"/>
                <a:gd name="connsiteX118" fmla="*/ 2570230 w 2731203"/>
                <a:gd name="connsiteY118" fmla="*/ 2082700 h 2794134"/>
                <a:gd name="connsiteX119" fmla="*/ 2705485 w 2731203"/>
                <a:gd name="connsiteY119" fmla="*/ 1781710 h 2794134"/>
                <a:gd name="connsiteX120" fmla="*/ 2731203 w 2731203"/>
                <a:gd name="connsiteY120" fmla="*/ 1908392 h 2794134"/>
                <a:gd name="connsiteX121" fmla="*/ 2695960 w 2731203"/>
                <a:gd name="connsiteY121" fmla="*/ 1988402 h 2794134"/>
                <a:gd name="connsiteX122" fmla="*/ 2675958 w 2731203"/>
                <a:gd name="connsiteY122" fmla="*/ 2027455 h 2794134"/>
                <a:gd name="connsiteX123" fmla="*/ 2655003 w 2731203"/>
                <a:gd name="connsiteY123" fmla="*/ 2065555 h 2794134"/>
                <a:gd name="connsiteX124" fmla="*/ 2610235 w 2731203"/>
                <a:gd name="connsiteY124" fmla="*/ 2139850 h 2794134"/>
                <a:gd name="connsiteX125" fmla="*/ 2586423 w 2731203"/>
                <a:gd name="connsiteY125" fmla="*/ 2176045 h 2794134"/>
                <a:gd name="connsiteX126" fmla="*/ 2560705 w 2731203"/>
                <a:gd name="connsiteY126" fmla="*/ 2211287 h 2794134"/>
                <a:gd name="connsiteX127" fmla="*/ 2322580 w 2731203"/>
                <a:gd name="connsiteY127" fmla="*/ 2464652 h 2794134"/>
                <a:gd name="connsiteX128" fmla="*/ 1702503 w 2731203"/>
                <a:gd name="connsiteY128" fmla="*/ 2764690 h 2794134"/>
                <a:gd name="connsiteX129" fmla="*/ 1358650 w 2731203"/>
                <a:gd name="connsiteY129" fmla="*/ 2793265 h 2794134"/>
                <a:gd name="connsiteX130" fmla="*/ 1186248 w 2731203"/>
                <a:gd name="connsiteY130" fmla="*/ 2777072 h 2794134"/>
                <a:gd name="connsiteX131" fmla="*/ 1143385 w 2731203"/>
                <a:gd name="connsiteY131" fmla="*/ 2769452 h 2794134"/>
                <a:gd name="connsiteX132" fmla="*/ 1101475 w 2731203"/>
                <a:gd name="connsiteY132" fmla="*/ 2760880 h 2794134"/>
                <a:gd name="connsiteX133" fmla="*/ 1017655 w 2731203"/>
                <a:gd name="connsiteY133" fmla="*/ 2738972 h 2794134"/>
                <a:gd name="connsiteX134" fmla="*/ 976698 w 2731203"/>
                <a:gd name="connsiteY134" fmla="*/ 2726590 h 2794134"/>
                <a:gd name="connsiteX135" fmla="*/ 935740 w 2731203"/>
                <a:gd name="connsiteY135" fmla="*/ 2712302 h 2794134"/>
                <a:gd name="connsiteX136" fmla="*/ 854778 w 2731203"/>
                <a:gd name="connsiteY136" fmla="*/ 2680870 h 2794134"/>
                <a:gd name="connsiteX137" fmla="*/ 815725 w 2731203"/>
                <a:gd name="connsiteY137" fmla="*/ 2662772 h 2794134"/>
                <a:gd name="connsiteX138" fmla="*/ 776673 w 2731203"/>
                <a:gd name="connsiteY138" fmla="*/ 2643722 h 2794134"/>
                <a:gd name="connsiteX139" fmla="*/ 700473 w 2731203"/>
                <a:gd name="connsiteY139" fmla="*/ 2602765 h 2794134"/>
                <a:gd name="connsiteX140" fmla="*/ 663325 w 2731203"/>
                <a:gd name="connsiteY140" fmla="*/ 2580857 h 2794134"/>
                <a:gd name="connsiteX141" fmla="*/ 627130 w 2731203"/>
                <a:gd name="connsiteY141" fmla="*/ 2557045 h 2794134"/>
                <a:gd name="connsiteX142" fmla="*/ 609033 w 2731203"/>
                <a:gd name="connsiteY142" fmla="*/ 2545615 h 2794134"/>
                <a:gd name="connsiteX143" fmla="*/ 591888 w 2731203"/>
                <a:gd name="connsiteY143" fmla="*/ 2533232 h 2794134"/>
                <a:gd name="connsiteX144" fmla="*/ 556645 w 2731203"/>
                <a:gd name="connsiteY144" fmla="*/ 2507515 h 2794134"/>
                <a:gd name="connsiteX145" fmla="*/ 426153 w 2731203"/>
                <a:gd name="connsiteY145" fmla="*/ 2395120 h 2794134"/>
                <a:gd name="connsiteX146" fmla="*/ 309948 w 2731203"/>
                <a:gd name="connsiteY146" fmla="*/ 2268437 h 2794134"/>
                <a:gd name="connsiteX147" fmla="*/ 210888 w 2731203"/>
                <a:gd name="connsiteY147" fmla="*/ 2128420 h 2794134"/>
                <a:gd name="connsiteX148" fmla="*/ 168025 w 2731203"/>
                <a:gd name="connsiteY148" fmla="*/ 2054125 h 2794134"/>
                <a:gd name="connsiteX149" fmla="*/ 148023 w 2731203"/>
                <a:gd name="connsiteY149" fmla="*/ 2016025 h 2794134"/>
                <a:gd name="connsiteX150" fmla="*/ 128973 w 2731203"/>
                <a:gd name="connsiteY150" fmla="*/ 1977925 h 2794134"/>
                <a:gd name="connsiteX151" fmla="*/ 111828 w 2731203"/>
                <a:gd name="connsiteY151" fmla="*/ 1938872 h 2794134"/>
                <a:gd name="connsiteX152" fmla="*/ 103255 w 2731203"/>
                <a:gd name="connsiteY152" fmla="*/ 1918870 h 2794134"/>
                <a:gd name="connsiteX153" fmla="*/ 95635 w 2731203"/>
                <a:gd name="connsiteY153" fmla="*/ 1898867 h 2794134"/>
                <a:gd name="connsiteX154" fmla="*/ 80395 w 2731203"/>
                <a:gd name="connsiteY154" fmla="*/ 1858862 h 2794134"/>
                <a:gd name="connsiteX155" fmla="*/ 67060 w 2731203"/>
                <a:gd name="connsiteY155" fmla="*/ 1817905 h 2794134"/>
                <a:gd name="connsiteX156" fmla="*/ 43248 w 2731203"/>
                <a:gd name="connsiteY156" fmla="*/ 1735990 h 2794134"/>
                <a:gd name="connsiteX157" fmla="*/ 33723 w 2731203"/>
                <a:gd name="connsiteY157" fmla="*/ 1694080 h 2794134"/>
                <a:gd name="connsiteX158" fmla="*/ 25150 w 2731203"/>
                <a:gd name="connsiteY158" fmla="*/ 1652170 h 2794134"/>
                <a:gd name="connsiteX159" fmla="*/ 3243 w 2731203"/>
                <a:gd name="connsiteY159" fmla="*/ 1482625 h 2794134"/>
                <a:gd name="connsiteX160" fmla="*/ 21340 w 2731203"/>
                <a:gd name="connsiteY160" fmla="*/ 1142582 h 2794134"/>
                <a:gd name="connsiteX161" fmla="*/ 28960 w 2731203"/>
                <a:gd name="connsiteY161" fmla="*/ 1100672 h 2794134"/>
                <a:gd name="connsiteX162" fmla="*/ 38485 w 2731203"/>
                <a:gd name="connsiteY162" fmla="*/ 1058762 h 2794134"/>
                <a:gd name="connsiteX163" fmla="*/ 48963 w 2731203"/>
                <a:gd name="connsiteY163" fmla="*/ 1017805 h 2794134"/>
                <a:gd name="connsiteX164" fmla="*/ 61345 w 2731203"/>
                <a:gd name="connsiteY164" fmla="*/ 976847 h 2794134"/>
                <a:gd name="connsiteX165" fmla="*/ 67060 w 2731203"/>
                <a:gd name="connsiteY165" fmla="*/ 956845 h 2794134"/>
                <a:gd name="connsiteX166" fmla="*/ 73728 w 2731203"/>
                <a:gd name="connsiteY166" fmla="*/ 935890 h 2794134"/>
                <a:gd name="connsiteX167" fmla="*/ 88015 w 2731203"/>
                <a:gd name="connsiteY167" fmla="*/ 895885 h 2794134"/>
                <a:gd name="connsiteX168" fmla="*/ 104208 w 2731203"/>
                <a:gd name="connsiteY168" fmla="*/ 855880 h 2794134"/>
                <a:gd name="connsiteX169" fmla="*/ 120400 w 2731203"/>
                <a:gd name="connsiteY169" fmla="*/ 816827 h 2794134"/>
                <a:gd name="connsiteX170" fmla="*/ 157548 w 2731203"/>
                <a:gd name="connsiteY170" fmla="*/ 740627 h 2794134"/>
                <a:gd name="connsiteX171" fmla="*/ 177550 w 2731203"/>
                <a:gd name="connsiteY171" fmla="*/ 703480 h 2794134"/>
                <a:gd name="connsiteX172" fmla="*/ 199458 w 2731203"/>
                <a:gd name="connsiteY172" fmla="*/ 666332 h 2794134"/>
                <a:gd name="connsiteX173" fmla="*/ 222318 w 2731203"/>
                <a:gd name="connsiteY173" fmla="*/ 630137 h 2794134"/>
                <a:gd name="connsiteX174" fmla="*/ 245178 w 2731203"/>
                <a:gd name="connsiteY174" fmla="*/ 594895 h 2794134"/>
                <a:gd name="connsiteX175" fmla="*/ 269943 w 2731203"/>
                <a:gd name="connsiteY175" fmla="*/ 560605 h 2794134"/>
                <a:gd name="connsiteX176" fmla="*/ 295660 w 2731203"/>
                <a:gd name="connsiteY176" fmla="*/ 526315 h 2794134"/>
                <a:gd name="connsiteX177" fmla="*/ 533785 w 2731203"/>
                <a:gd name="connsiteY177" fmla="*/ 287237 h 2794134"/>
                <a:gd name="connsiteX178" fmla="*/ 823345 w 2731203"/>
                <a:gd name="connsiteY178" fmla="*/ 112930 h 2794134"/>
                <a:gd name="connsiteX179" fmla="*/ 1879668 w 2731203"/>
                <a:gd name="connsiteY179" fmla="*/ 109120 h 2794134"/>
                <a:gd name="connsiteX180" fmla="*/ 1932055 w 2731203"/>
                <a:gd name="connsiteY180" fmla="*/ 124360 h 2794134"/>
                <a:gd name="connsiteX181" fmla="*/ 1984443 w 2731203"/>
                <a:gd name="connsiteY181" fmla="*/ 142457 h 2794134"/>
                <a:gd name="connsiteX182" fmla="*/ 2406400 w 2731203"/>
                <a:gd name="connsiteY182" fmla="*/ 459640 h 2794134"/>
                <a:gd name="connsiteX183" fmla="*/ 2376873 w 2731203"/>
                <a:gd name="connsiteY183" fmla="*/ 432970 h 2794134"/>
                <a:gd name="connsiteX184" fmla="*/ 2346393 w 2731203"/>
                <a:gd name="connsiteY184" fmla="*/ 407252 h 2794134"/>
                <a:gd name="connsiteX185" fmla="*/ 1879668 w 2731203"/>
                <a:gd name="connsiteY185" fmla="*/ 109120 h 2794134"/>
                <a:gd name="connsiteX186" fmla="*/ 1596775 w 2731203"/>
                <a:gd name="connsiteY186" fmla="*/ 107215 h 2794134"/>
                <a:gd name="connsiteX187" fmla="*/ 1618682 w 2731203"/>
                <a:gd name="connsiteY187" fmla="*/ 107215 h 2794134"/>
                <a:gd name="connsiteX188" fmla="*/ 1658687 w 2731203"/>
                <a:gd name="connsiteY188" fmla="*/ 114835 h 2794134"/>
                <a:gd name="connsiteX189" fmla="*/ 1698692 w 2731203"/>
                <a:gd name="connsiteY189" fmla="*/ 124360 h 2794134"/>
                <a:gd name="connsiteX190" fmla="*/ 1718695 w 2731203"/>
                <a:gd name="connsiteY190" fmla="*/ 129122 h 2794134"/>
                <a:gd name="connsiteX191" fmla="*/ 1738697 w 2731203"/>
                <a:gd name="connsiteY191" fmla="*/ 134837 h 2794134"/>
                <a:gd name="connsiteX192" fmla="*/ 1777750 w 2731203"/>
                <a:gd name="connsiteY192" fmla="*/ 146267 h 2794134"/>
                <a:gd name="connsiteX193" fmla="*/ 1930150 w 2731203"/>
                <a:gd name="connsiteY193" fmla="*/ 206275 h 2794134"/>
                <a:gd name="connsiteX194" fmla="*/ 2206375 w 2731203"/>
                <a:gd name="connsiteY194" fmla="*/ 381535 h 2794134"/>
                <a:gd name="connsiteX195" fmla="*/ 2185420 w 2731203"/>
                <a:gd name="connsiteY195" fmla="*/ 371057 h 2794134"/>
                <a:gd name="connsiteX196" fmla="*/ 2175895 w 2731203"/>
                <a:gd name="connsiteY196" fmla="*/ 365342 h 2794134"/>
                <a:gd name="connsiteX197" fmla="*/ 1532005 w 2731203"/>
                <a:gd name="connsiteY197" fmla="*/ 108167 h 2794134"/>
                <a:gd name="connsiteX198" fmla="*/ 1574867 w 2731203"/>
                <a:gd name="connsiteY198" fmla="*/ 108167 h 2794134"/>
                <a:gd name="connsiteX199" fmla="*/ 1399607 w 2731203"/>
                <a:gd name="connsiteY199" fmla="*/ 81497 h 2794134"/>
                <a:gd name="connsiteX200" fmla="*/ 1348172 w 2731203"/>
                <a:gd name="connsiteY200" fmla="*/ 89117 h 2794134"/>
                <a:gd name="connsiteX201" fmla="*/ 1334837 w 2731203"/>
                <a:gd name="connsiteY201" fmla="*/ 91022 h 2794134"/>
                <a:gd name="connsiteX202" fmla="*/ 1321502 w 2731203"/>
                <a:gd name="connsiteY202" fmla="*/ 93879 h 2794134"/>
                <a:gd name="connsiteX203" fmla="*/ 1295785 w 2731203"/>
                <a:gd name="connsiteY203" fmla="*/ 99594 h 2794134"/>
                <a:gd name="connsiteX204" fmla="*/ 853825 w 2731203"/>
                <a:gd name="connsiteY204" fmla="*/ 217704 h 2794134"/>
                <a:gd name="connsiteX205" fmla="*/ 482350 w 2731203"/>
                <a:gd name="connsiteY205" fmla="*/ 483452 h 2794134"/>
                <a:gd name="connsiteX206" fmla="*/ 626177 w 2731203"/>
                <a:gd name="connsiteY206" fmla="*/ 327242 h 2794134"/>
                <a:gd name="connsiteX207" fmla="*/ 802390 w 2731203"/>
                <a:gd name="connsiteY207" fmla="*/ 219609 h 2794134"/>
                <a:gd name="connsiteX208" fmla="*/ 896687 w 2731203"/>
                <a:gd name="connsiteY208" fmla="*/ 176747 h 2794134"/>
                <a:gd name="connsiteX209" fmla="*/ 945265 w 2731203"/>
                <a:gd name="connsiteY209" fmla="*/ 158649 h 2794134"/>
                <a:gd name="connsiteX210" fmla="*/ 993842 w 2731203"/>
                <a:gd name="connsiteY210" fmla="*/ 142457 h 2794134"/>
                <a:gd name="connsiteX211" fmla="*/ 1194820 w 2731203"/>
                <a:gd name="connsiteY211" fmla="*/ 95784 h 2794134"/>
                <a:gd name="connsiteX212" fmla="*/ 1399607 w 2731203"/>
                <a:gd name="connsiteY212" fmla="*/ 81497 h 2794134"/>
                <a:gd name="connsiteX213" fmla="*/ 1362475 w 2731203"/>
                <a:gd name="connsiteY213" fmla="*/ 222 h 2794134"/>
                <a:gd name="connsiteX214" fmla="*/ 1783465 w 2731203"/>
                <a:gd name="connsiteY214" fmla="*/ 57685 h 2794134"/>
                <a:gd name="connsiteX215" fmla="*/ 1748223 w 2731203"/>
                <a:gd name="connsiteY215" fmla="*/ 51970 h 2794134"/>
                <a:gd name="connsiteX216" fmla="*/ 1711075 w 2731203"/>
                <a:gd name="connsiteY216" fmla="*/ 48160 h 2794134"/>
                <a:gd name="connsiteX217" fmla="*/ 1612015 w 2731203"/>
                <a:gd name="connsiteY217" fmla="*/ 28157 h 2794134"/>
                <a:gd name="connsiteX218" fmla="*/ 1561533 w 2731203"/>
                <a:gd name="connsiteY218" fmla="*/ 21490 h 2794134"/>
                <a:gd name="connsiteX219" fmla="*/ 1511050 w 2731203"/>
                <a:gd name="connsiteY219" fmla="*/ 16727 h 2794134"/>
                <a:gd name="connsiteX220" fmla="*/ 1460568 w 2731203"/>
                <a:gd name="connsiteY220" fmla="*/ 12917 h 2794134"/>
                <a:gd name="connsiteX221" fmla="*/ 1410085 w 2731203"/>
                <a:gd name="connsiteY221" fmla="*/ 11012 h 2794134"/>
                <a:gd name="connsiteX222" fmla="*/ 1359603 w 2731203"/>
                <a:gd name="connsiteY222" fmla="*/ 11965 h 2794134"/>
                <a:gd name="connsiteX223" fmla="*/ 1333885 w 2731203"/>
                <a:gd name="connsiteY223" fmla="*/ 12917 h 2794134"/>
                <a:gd name="connsiteX224" fmla="*/ 1309120 w 2731203"/>
                <a:gd name="connsiteY224" fmla="*/ 14822 h 2794134"/>
                <a:gd name="connsiteX225" fmla="*/ 913833 w 2731203"/>
                <a:gd name="connsiteY225" fmla="*/ 98642 h 2794134"/>
                <a:gd name="connsiteX226" fmla="*/ 931930 w 2731203"/>
                <a:gd name="connsiteY226" fmla="*/ 89117 h 2794134"/>
                <a:gd name="connsiteX227" fmla="*/ 946218 w 2731203"/>
                <a:gd name="connsiteY227" fmla="*/ 82450 h 2794134"/>
                <a:gd name="connsiteX228" fmla="*/ 982413 w 2731203"/>
                <a:gd name="connsiteY228" fmla="*/ 66257 h 2794134"/>
                <a:gd name="connsiteX229" fmla="*/ 1013845 w 2731203"/>
                <a:gd name="connsiteY229" fmla="*/ 54827 h 2794134"/>
                <a:gd name="connsiteX230" fmla="*/ 1060518 w 2731203"/>
                <a:gd name="connsiteY230" fmla="*/ 40540 h 2794134"/>
                <a:gd name="connsiteX231" fmla="*/ 1128145 w 2731203"/>
                <a:gd name="connsiteY231" fmla="*/ 24347 h 2794134"/>
                <a:gd name="connsiteX232" fmla="*/ 1171008 w 2731203"/>
                <a:gd name="connsiteY232" fmla="*/ 16727 h 2794134"/>
                <a:gd name="connsiteX233" fmla="*/ 1194820 w 2731203"/>
                <a:gd name="connsiteY233" fmla="*/ 12917 h 2794134"/>
                <a:gd name="connsiteX234" fmla="*/ 1220538 w 2731203"/>
                <a:gd name="connsiteY234" fmla="*/ 10060 h 2794134"/>
                <a:gd name="connsiteX235" fmla="*/ 1362475 w 2731203"/>
                <a:gd name="connsiteY235" fmla="*/ 222 h 27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2731203" h="2794134">
                  <a:moveTo>
                    <a:pt x="2554038" y="843497"/>
                  </a:moveTo>
                  <a:cubicBezTo>
                    <a:pt x="2554038" y="843497"/>
                    <a:pt x="2554990" y="843497"/>
                    <a:pt x="2554990" y="843497"/>
                  </a:cubicBezTo>
                  <a:cubicBezTo>
                    <a:pt x="2561658" y="858737"/>
                    <a:pt x="2568325" y="873024"/>
                    <a:pt x="2574040" y="889217"/>
                  </a:cubicBezTo>
                  <a:cubicBezTo>
                    <a:pt x="2568325" y="873024"/>
                    <a:pt x="2560705" y="858737"/>
                    <a:pt x="2554038" y="843497"/>
                  </a:cubicBezTo>
                  <a:close/>
                  <a:moveTo>
                    <a:pt x="2630238" y="810160"/>
                  </a:moveTo>
                  <a:cubicBezTo>
                    <a:pt x="2630238" y="810160"/>
                    <a:pt x="2631190" y="810160"/>
                    <a:pt x="2631190" y="810160"/>
                  </a:cubicBezTo>
                  <a:cubicBezTo>
                    <a:pt x="2637858" y="826352"/>
                    <a:pt x="2645478" y="841592"/>
                    <a:pt x="2651193" y="858737"/>
                  </a:cubicBezTo>
                  <a:cubicBezTo>
                    <a:pt x="2645478" y="841592"/>
                    <a:pt x="2636905" y="826352"/>
                    <a:pt x="2630238" y="810160"/>
                  </a:cubicBezTo>
                  <a:close/>
                  <a:moveTo>
                    <a:pt x="2475759" y="697568"/>
                  </a:moveTo>
                  <a:lnTo>
                    <a:pt x="2489267" y="717767"/>
                  </a:lnTo>
                  <a:cubicBezTo>
                    <a:pt x="2489267" y="717767"/>
                    <a:pt x="2488315" y="717767"/>
                    <a:pt x="2488315" y="717767"/>
                  </a:cubicBezTo>
                  <a:close/>
                  <a:moveTo>
                    <a:pt x="2444909" y="651438"/>
                  </a:moveTo>
                  <a:lnTo>
                    <a:pt x="2454977" y="665379"/>
                  </a:lnTo>
                  <a:lnTo>
                    <a:pt x="2466407" y="682524"/>
                  </a:lnTo>
                  <a:lnTo>
                    <a:pt x="2475759" y="697568"/>
                  </a:lnTo>
                  <a:close/>
                  <a:moveTo>
                    <a:pt x="382337" y="565367"/>
                  </a:moveTo>
                  <a:cubicBezTo>
                    <a:pt x="375670" y="577749"/>
                    <a:pt x="369002" y="589179"/>
                    <a:pt x="363287" y="599657"/>
                  </a:cubicBezTo>
                  <a:cubicBezTo>
                    <a:pt x="357572" y="612039"/>
                    <a:pt x="350905" y="623469"/>
                    <a:pt x="345190" y="635852"/>
                  </a:cubicBezTo>
                  <a:lnTo>
                    <a:pt x="336617" y="653949"/>
                  </a:lnTo>
                  <a:lnTo>
                    <a:pt x="328045" y="672047"/>
                  </a:lnTo>
                  <a:cubicBezTo>
                    <a:pt x="322330" y="684429"/>
                    <a:pt x="317567" y="696812"/>
                    <a:pt x="311852" y="709194"/>
                  </a:cubicBezTo>
                  <a:cubicBezTo>
                    <a:pt x="216602" y="866357"/>
                    <a:pt x="155642" y="1044474"/>
                    <a:pt x="134687" y="1227354"/>
                  </a:cubicBezTo>
                  <a:cubicBezTo>
                    <a:pt x="124210" y="1318794"/>
                    <a:pt x="123257" y="1411187"/>
                    <a:pt x="132782" y="1502627"/>
                  </a:cubicBezTo>
                  <a:cubicBezTo>
                    <a:pt x="141355" y="1594067"/>
                    <a:pt x="161357" y="1684554"/>
                    <a:pt x="189932" y="1772184"/>
                  </a:cubicBezTo>
                  <a:cubicBezTo>
                    <a:pt x="247082" y="1946492"/>
                    <a:pt x="343285" y="2108417"/>
                    <a:pt x="469015" y="2242719"/>
                  </a:cubicBezTo>
                  <a:cubicBezTo>
                    <a:pt x="594745" y="2377022"/>
                    <a:pt x="749050" y="2484654"/>
                    <a:pt x="919547" y="2553234"/>
                  </a:cubicBezTo>
                  <a:cubicBezTo>
                    <a:pt x="1089092" y="2622767"/>
                    <a:pt x="1274830" y="2654199"/>
                    <a:pt x="1458663" y="2645627"/>
                  </a:cubicBezTo>
                  <a:cubicBezTo>
                    <a:pt x="1642495" y="2638007"/>
                    <a:pt x="1824422" y="2588477"/>
                    <a:pt x="1987300" y="2503704"/>
                  </a:cubicBezTo>
                  <a:cubicBezTo>
                    <a:pt x="2150177" y="2419884"/>
                    <a:pt x="2294958" y="2298917"/>
                    <a:pt x="2407353" y="2153184"/>
                  </a:cubicBezTo>
                  <a:cubicBezTo>
                    <a:pt x="2520700" y="2008404"/>
                    <a:pt x="2601663" y="1837907"/>
                    <a:pt x="2642620" y="1658837"/>
                  </a:cubicBezTo>
                  <a:cubicBezTo>
                    <a:pt x="2656908" y="1696937"/>
                    <a:pt x="2668338" y="1735989"/>
                    <a:pt x="2679767" y="1776947"/>
                  </a:cubicBezTo>
                  <a:cubicBezTo>
                    <a:pt x="2618808" y="1962684"/>
                    <a:pt x="2516890" y="2136039"/>
                    <a:pt x="2382588" y="2277962"/>
                  </a:cubicBezTo>
                  <a:cubicBezTo>
                    <a:pt x="2249238" y="2419884"/>
                    <a:pt x="2084455" y="2533232"/>
                    <a:pt x="1903480" y="2604669"/>
                  </a:cubicBezTo>
                  <a:cubicBezTo>
                    <a:pt x="1722505" y="2677059"/>
                    <a:pt x="1526290" y="2708492"/>
                    <a:pt x="1332932" y="2697062"/>
                  </a:cubicBezTo>
                  <a:cubicBezTo>
                    <a:pt x="1139575" y="2685632"/>
                    <a:pt x="949075" y="2631339"/>
                    <a:pt x="779530" y="2538947"/>
                  </a:cubicBezTo>
                  <a:cubicBezTo>
                    <a:pt x="609032" y="2447507"/>
                    <a:pt x="461395" y="2317014"/>
                    <a:pt x="347095" y="2162709"/>
                  </a:cubicBezTo>
                  <a:cubicBezTo>
                    <a:pt x="233747" y="2008404"/>
                    <a:pt x="153737" y="1828382"/>
                    <a:pt x="116590" y="1640739"/>
                  </a:cubicBezTo>
                  <a:cubicBezTo>
                    <a:pt x="79442" y="1452144"/>
                    <a:pt x="84205" y="1257834"/>
                    <a:pt x="129925" y="1072097"/>
                  </a:cubicBezTo>
                  <a:cubicBezTo>
                    <a:pt x="152785" y="979704"/>
                    <a:pt x="185170" y="889217"/>
                    <a:pt x="228032" y="804444"/>
                  </a:cubicBezTo>
                  <a:cubicBezTo>
                    <a:pt x="270895" y="719672"/>
                    <a:pt x="322330" y="638709"/>
                    <a:pt x="382337" y="565367"/>
                  </a:cubicBezTo>
                  <a:close/>
                  <a:moveTo>
                    <a:pt x="2429260" y="494882"/>
                  </a:moveTo>
                  <a:cubicBezTo>
                    <a:pt x="2431165" y="495834"/>
                    <a:pt x="2433070" y="496787"/>
                    <a:pt x="2434975" y="497739"/>
                  </a:cubicBezTo>
                  <a:cubicBezTo>
                    <a:pt x="2436880" y="499644"/>
                    <a:pt x="2439737" y="500597"/>
                    <a:pt x="2441642" y="501549"/>
                  </a:cubicBezTo>
                  <a:cubicBezTo>
                    <a:pt x="2451167" y="512027"/>
                    <a:pt x="2459740" y="523457"/>
                    <a:pt x="2468312" y="534887"/>
                  </a:cubicBezTo>
                  <a:cubicBezTo>
                    <a:pt x="2476885" y="546317"/>
                    <a:pt x="2486410" y="557747"/>
                    <a:pt x="2494030" y="569177"/>
                  </a:cubicBezTo>
                  <a:cubicBezTo>
                    <a:pt x="2504507" y="584417"/>
                    <a:pt x="2515937" y="600609"/>
                    <a:pt x="2526415" y="616802"/>
                  </a:cubicBezTo>
                  <a:cubicBezTo>
                    <a:pt x="2539750" y="637757"/>
                    <a:pt x="2553085" y="657759"/>
                    <a:pt x="2564515" y="678714"/>
                  </a:cubicBezTo>
                  <a:lnTo>
                    <a:pt x="2582612" y="711099"/>
                  </a:lnTo>
                  <a:lnTo>
                    <a:pt x="2591185" y="727292"/>
                  </a:lnTo>
                  <a:lnTo>
                    <a:pt x="2598805" y="743484"/>
                  </a:lnTo>
                  <a:cubicBezTo>
                    <a:pt x="2597852" y="743484"/>
                    <a:pt x="2597852" y="742532"/>
                    <a:pt x="2596900" y="742532"/>
                  </a:cubicBezTo>
                  <a:cubicBezTo>
                    <a:pt x="2591185" y="731102"/>
                    <a:pt x="2585470" y="720624"/>
                    <a:pt x="2578802" y="709194"/>
                  </a:cubicBezTo>
                  <a:lnTo>
                    <a:pt x="2559752" y="675857"/>
                  </a:lnTo>
                  <a:cubicBezTo>
                    <a:pt x="2546417" y="653949"/>
                    <a:pt x="2533082" y="632042"/>
                    <a:pt x="2518795" y="611087"/>
                  </a:cubicBezTo>
                  <a:lnTo>
                    <a:pt x="2486410" y="566319"/>
                  </a:lnTo>
                  <a:cubicBezTo>
                    <a:pt x="2477837" y="553937"/>
                    <a:pt x="2468312" y="542507"/>
                    <a:pt x="2458787" y="530124"/>
                  </a:cubicBezTo>
                  <a:lnTo>
                    <a:pt x="2444500" y="512027"/>
                  </a:lnTo>
                  <a:close/>
                  <a:moveTo>
                    <a:pt x="2280670" y="458687"/>
                  </a:moveTo>
                  <a:cubicBezTo>
                    <a:pt x="2285432" y="460592"/>
                    <a:pt x="2291147" y="462497"/>
                    <a:pt x="2296862" y="465354"/>
                  </a:cubicBezTo>
                  <a:cubicBezTo>
                    <a:pt x="2334010" y="502978"/>
                    <a:pt x="2368538" y="542983"/>
                    <a:pt x="2400566" y="585131"/>
                  </a:cubicBezTo>
                  <a:lnTo>
                    <a:pt x="2444909" y="651438"/>
                  </a:lnTo>
                  <a:lnTo>
                    <a:pt x="2442595" y="648234"/>
                  </a:lnTo>
                  <a:lnTo>
                    <a:pt x="2418782" y="613944"/>
                  </a:lnTo>
                  <a:lnTo>
                    <a:pt x="2393065" y="581559"/>
                  </a:lnTo>
                  <a:lnTo>
                    <a:pt x="2379730" y="565367"/>
                  </a:lnTo>
                  <a:lnTo>
                    <a:pt x="2366395" y="549174"/>
                  </a:lnTo>
                  <a:cubicBezTo>
                    <a:pt x="2356870" y="538697"/>
                    <a:pt x="2348297" y="528219"/>
                    <a:pt x="2338772" y="517742"/>
                  </a:cubicBezTo>
                  <a:cubicBezTo>
                    <a:pt x="2319722" y="497739"/>
                    <a:pt x="2300672" y="477737"/>
                    <a:pt x="2280670" y="458687"/>
                  </a:cubicBezTo>
                  <a:close/>
                  <a:moveTo>
                    <a:pt x="1399608" y="153887"/>
                  </a:moveTo>
                  <a:cubicBezTo>
                    <a:pt x="2072953" y="153887"/>
                    <a:pt x="2618808" y="699741"/>
                    <a:pt x="2618808" y="1373087"/>
                  </a:cubicBezTo>
                  <a:cubicBezTo>
                    <a:pt x="2618808" y="1415171"/>
                    <a:pt x="2616676" y="1456757"/>
                    <a:pt x="2612513" y="1497743"/>
                  </a:cubicBezTo>
                  <a:lnTo>
                    <a:pt x="2595954" y="1606243"/>
                  </a:lnTo>
                  <a:lnTo>
                    <a:pt x="2598805" y="1612164"/>
                  </a:lnTo>
                  <a:cubicBezTo>
                    <a:pt x="2606425" y="1630262"/>
                    <a:pt x="2613092" y="1648359"/>
                    <a:pt x="2620713" y="1667409"/>
                  </a:cubicBezTo>
                  <a:cubicBezTo>
                    <a:pt x="2580707" y="1828382"/>
                    <a:pt x="2507365" y="1979829"/>
                    <a:pt x="2408305" y="2112227"/>
                  </a:cubicBezTo>
                  <a:cubicBezTo>
                    <a:pt x="2309245" y="2244624"/>
                    <a:pt x="2183515" y="2357019"/>
                    <a:pt x="2041592" y="2439887"/>
                  </a:cubicBezTo>
                  <a:cubicBezTo>
                    <a:pt x="1899670" y="2523707"/>
                    <a:pt x="1741555" y="2577999"/>
                    <a:pt x="1578677" y="2599907"/>
                  </a:cubicBezTo>
                  <a:cubicBezTo>
                    <a:pt x="1415800" y="2621814"/>
                    <a:pt x="1250065" y="2611337"/>
                    <a:pt x="1091950" y="2569427"/>
                  </a:cubicBezTo>
                  <a:cubicBezTo>
                    <a:pt x="933835" y="2527517"/>
                    <a:pt x="785245" y="2453222"/>
                    <a:pt x="656657" y="2353209"/>
                  </a:cubicBezTo>
                  <a:cubicBezTo>
                    <a:pt x="528070" y="2253197"/>
                    <a:pt x="419485" y="2128419"/>
                    <a:pt x="339475" y="1987449"/>
                  </a:cubicBezTo>
                  <a:cubicBezTo>
                    <a:pt x="259465" y="1846479"/>
                    <a:pt x="208030" y="1689317"/>
                    <a:pt x="188980" y="1529297"/>
                  </a:cubicBezTo>
                  <a:lnTo>
                    <a:pt x="186849" y="1498705"/>
                  </a:lnTo>
                  <a:lnTo>
                    <a:pt x="186703" y="1497743"/>
                  </a:lnTo>
                  <a:lnTo>
                    <a:pt x="186492" y="1493576"/>
                  </a:lnTo>
                  <a:lnTo>
                    <a:pt x="180586" y="1408776"/>
                  </a:lnTo>
                  <a:lnTo>
                    <a:pt x="181167" y="1388115"/>
                  </a:lnTo>
                  <a:lnTo>
                    <a:pt x="180408" y="1373087"/>
                  </a:lnTo>
                  <a:lnTo>
                    <a:pt x="183073" y="1320311"/>
                  </a:lnTo>
                  <a:lnTo>
                    <a:pt x="183979" y="1288077"/>
                  </a:lnTo>
                  <a:lnTo>
                    <a:pt x="185178" y="1278633"/>
                  </a:lnTo>
                  <a:lnTo>
                    <a:pt x="186703" y="1248431"/>
                  </a:lnTo>
                  <a:cubicBezTo>
                    <a:pt x="249138" y="633642"/>
                    <a:pt x="768346" y="153887"/>
                    <a:pt x="1399608" y="153887"/>
                  </a:cubicBezTo>
                  <a:close/>
                  <a:moveTo>
                    <a:pt x="823345" y="112930"/>
                  </a:moveTo>
                  <a:cubicBezTo>
                    <a:pt x="776673" y="141505"/>
                    <a:pt x="733810" y="172937"/>
                    <a:pt x="690948" y="207227"/>
                  </a:cubicBezTo>
                  <a:cubicBezTo>
                    <a:pt x="596650" y="265330"/>
                    <a:pt x="509973" y="333910"/>
                    <a:pt x="431868" y="411062"/>
                  </a:cubicBezTo>
                  <a:cubicBezTo>
                    <a:pt x="354715" y="489167"/>
                    <a:pt x="286135" y="575845"/>
                    <a:pt x="228985" y="670142"/>
                  </a:cubicBezTo>
                  <a:cubicBezTo>
                    <a:pt x="171835" y="765392"/>
                    <a:pt x="127068" y="866357"/>
                    <a:pt x="93730" y="971132"/>
                  </a:cubicBezTo>
                  <a:cubicBezTo>
                    <a:pt x="62298" y="1075907"/>
                    <a:pt x="42295" y="1185445"/>
                    <a:pt x="35628" y="1294982"/>
                  </a:cubicBezTo>
                  <a:cubicBezTo>
                    <a:pt x="28960" y="1404520"/>
                    <a:pt x="35628" y="1515010"/>
                    <a:pt x="55630" y="1623595"/>
                  </a:cubicBezTo>
                  <a:cubicBezTo>
                    <a:pt x="59440" y="1651217"/>
                    <a:pt x="67060" y="1677887"/>
                    <a:pt x="72775" y="1704557"/>
                  </a:cubicBezTo>
                  <a:cubicBezTo>
                    <a:pt x="75633" y="1717892"/>
                    <a:pt x="79443" y="1731227"/>
                    <a:pt x="83253" y="1744562"/>
                  </a:cubicBezTo>
                  <a:cubicBezTo>
                    <a:pt x="87063" y="1757897"/>
                    <a:pt x="90873" y="1771232"/>
                    <a:pt x="94683" y="1784567"/>
                  </a:cubicBezTo>
                  <a:cubicBezTo>
                    <a:pt x="111828" y="1836955"/>
                    <a:pt x="130878" y="1889342"/>
                    <a:pt x="153738" y="1938872"/>
                  </a:cubicBezTo>
                  <a:cubicBezTo>
                    <a:pt x="176598" y="1989355"/>
                    <a:pt x="203268" y="2036980"/>
                    <a:pt x="230890" y="2084605"/>
                  </a:cubicBezTo>
                  <a:cubicBezTo>
                    <a:pt x="260418" y="2131277"/>
                    <a:pt x="290898" y="2176997"/>
                    <a:pt x="325188" y="2219860"/>
                  </a:cubicBezTo>
                  <a:cubicBezTo>
                    <a:pt x="358525" y="2263675"/>
                    <a:pt x="396625" y="2304632"/>
                    <a:pt x="434725" y="2343685"/>
                  </a:cubicBezTo>
                  <a:cubicBezTo>
                    <a:pt x="474730" y="2381785"/>
                    <a:pt x="514735" y="2418932"/>
                    <a:pt x="558550" y="2452270"/>
                  </a:cubicBezTo>
                  <a:cubicBezTo>
                    <a:pt x="601413" y="2486560"/>
                    <a:pt x="647133" y="2517992"/>
                    <a:pt x="693805" y="2546567"/>
                  </a:cubicBezTo>
                  <a:lnTo>
                    <a:pt x="730000" y="2567522"/>
                  </a:lnTo>
                  <a:lnTo>
                    <a:pt x="748098" y="2578000"/>
                  </a:lnTo>
                  <a:lnTo>
                    <a:pt x="766195" y="2587525"/>
                  </a:lnTo>
                  <a:lnTo>
                    <a:pt x="803343" y="2606575"/>
                  </a:lnTo>
                  <a:cubicBezTo>
                    <a:pt x="815725" y="2612290"/>
                    <a:pt x="828108" y="2618005"/>
                    <a:pt x="840490" y="2623720"/>
                  </a:cubicBezTo>
                  <a:cubicBezTo>
                    <a:pt x="890020" y="2647532"/>
                    <a:pt x="942408" y="2665630"/>
                    <a:pt x="994795" y="2682775"/>
                  </a:cubicBezTo>
                  <a:cubicBezTo>
                    <a:pt x="1048135" y="2698967"/>
                    <a:pt x="1101475" y="2712302"/>
                    <a:pt x="1155768" y="2721827"/>
                  </a:cubicBezTo>
                  <a:cubicBezTo>
                    <a:pt x="1371985" y="2761832"/>
                    <a:pt x="1597728" y="2746592"/>
                    <a:pt x="1808230" y="2681822"/>
                  </a:cubicBezTo>
                  <a:cubicBezTo>
                    <a:pt x="1913005" y="2648485"/>
                    <a:pt x="2013970" y="2602765"/>
                    <a:pt x="2108268" y="2545615"/>
                  </a:cubicBezTo>
                  <a:cubicBezTo>
                    <a:pt x="2202565" y="2487512"/>
                    <a:pt x="2289243" y="2419885"/>
                    <a:pt x="2367348" y="2341780"/>
                  </a:cubicBezTo>
                  <a:cubicBezTo>
                    <a:pt x="2444500" y="2263675"/>
                    <a:pt x="2513080" y="2176997"/>
                    <a:pt x="2570230" y="2082700"/>
                  </a:cubicBezTo>
                  <a:cubicBezTo>
                    <a:pt x="2627380" y="1988402"/>
                    <a:pt x="2672148" y="1886485"/>
                    <a:pt x="2705485" y="1781710"/>
                  </a:cubicBezTo>
                  <a:cubicBezTo>
                    <a:pt x="2715963" y="1822667"/>
                    <a:pt x="2725488" y="1865530"/>
                    <a:pt x="2731203" y="1908392"/>
                  </a:cubicBezTo>
                  <a:cubicBezTo>
                    <a:pt x="2720725" y="1936015"/>
                    <a:pt x="2708343" y="1961732"/>
                    <a:pt x="2695960" y="1988402"/>
                  </a:cubicBezTo>
                  <a:cubicBezTo>
                    <a:pt x="2690245" y="2001737"/>
                    <a:pt x="2682625" y="2014120"/>
                    <a:pt x="2675958" y="2027455"/>
                  </a:cubicBezTo>
                  <a:cubicBezTo>
                    <a:pt x="2668338" y="2039837"/>
                    <a:pt x="2662623" y="2053172"/>
                    <a:pt x="2655003" y="2065555"/>
                  </a:cubicBezTo>
                  <a:cubicBezTo>
                    <a:pt x="2640715" y="2090320"/>
                    <a:pt x="2626428" y="2116037"/>
                    <a:pt x="2610235" y="2139850"/>
                  </a:cubicBezTo>
                  <a:lnTo>
                    <a:pt x="2586423" y="2176045"/>
                  </a:lnTo>
                  <a:lnTo>
                    <a:pt x="2560705" y="2211287"/>
                  </a:lnTo>
                  <a:cubicBezTo>
                    <a:pt x="2492125" y="2305585"/>
                    <a:pt x="2411163" y="2390357"/>
                    <a:pt x="2322580" y="2464652"/>
                  </a:cubicBezTo>
                  <a:cubicBezTo>
                    <a:pt x="2144463" y="2613242"/>
                    <a:pt x="1929198" y="2718017"/>
                    <a:pt x="1702503" y="2764690"/>
                  </a:cubicBezTo>
                  <a:cubicBezTo>
                    <a:pt x="1589155" y="2788502"/>
                    <a:pt x="1473903" y="2797075"/>
                    <a:pt x="1358650" y="2793265"/>
                  </a:cubicBezTo>
                  <a:cubicBezTo>
                    <a:pt x="1300548" y="2792312"/>
                    <a:pt x="1243398" y="2785645"/>
                    <a:pt x="1186248" y="2777072"/>
                  </a:cubicBezTo>
                  <a:cubicBezTo>
                    <a:pt x="1171960" y="2775167"/>
                    <a:pt x="1157673" y="2772310"/>
                    <a:pt x="1143385" y="2769452"/>
                  </a:cubicBezTo>
                  <a:cubicBezTo>
                    <a:pt x="1130050" y="2766595"/>
                    <a:pt x="1115763" y="2764690"/>
                    <a:pt x="1101475" y="2760880"/>
                  </a:cubicBezTo>
                  <a:cubicBezTo>
                    <a:pt x="1072900" y="2753260"/>
                    <a:pt x="1045278" y="2747545"/>
                    <a:pt x="1017655" y="2738972"/>
                  </a:cubicBezTo>
                  <a:lnTo>
                    <a:pt x="976698" y="2726590"/>
                  </a:lnTo>
                  <a:lnTo>
                    <a:pt x="935740" y="2712302"/>
                  </a:lnTo>
                  <a:cubicBezTo>
                    <a:pt x="908118" y="2702777"/>
                    <a:pt x="881448" y="2691347"/>
                    <a:pt x="854778" y="2680870"/>
                  </a:cubicBezTo>
                  <a:cubicBezTo>
                    <a:pt x="841443" y="2675155"/>
                    <a:pt x="829060" y="2668487"/>
                    <a:pt x="815725" y="2662772"/>
                  </a:cubicBezTo>
                  <a:cubicBezTo>
                    <a:pt x="802390" y="2656105"/>
                    <a:pt x="789055" y="2650390"/>
                    <a:pt x="776673" y="2643722"/>
                  </a:cubicBezTo>
                  <a:cubicBezTo>
                    <a:pt x="750955" y="2630387"/>
                    <a:pt x="725238" y="2618005"/>
                    <a:pt x="700473" y="2602765"/>
                  </a:cubicBezTo>
                  <a:cubicBezTo>
                    <a:pt x="688090" y="2595145"/>
                    <a:pt x="675708" y="2588477"/>
                    <a:pt x="663325" y="2580857"/>
                  </a:cubicBezTo>
                  <a:lnTo>
                    <a:pt x="627130" y="2557045"/>
                  </a:lnTo>
                  <a:lnTo>
                    <a:pt x="609033" y="2545615"/>
                  </a:lnTo>
                  <a:lnTo>
                    <a:pt x="591888" y="2533232"/>
                  </a:lnTo>
                  <a:lnTo>
                    <a:pt x="556645" y="2507515"/>
                  </a:lnTo>
                  <a:cubicBezTo>
                    <a:pt x="510925" y="2472272"/>
                    <a:pt x="467110" y="2435125"/>
                    <a:pt x="426153" y="2395120"/>
                  </a:cubicBezTo>
                  <a:cubicBezTo>
                    <a:pt x="384243" y="2355115"/>
                    <a:pt x="346143" y="2312252"/>
                    <a:pt x="309948" y="2268437"/>
                  </a:cubicBezTo>
                  <a:cubicBezTo>
                    <a:pt x="274705" y="2223670"/>
                    <a:pt x="240415" y="2176997"/>
                    <a:pt x="210888" y="2128420"/>
                  </a:cubicBezTo>
                  <a:cubicBezTo>
                    <a:pt x="195648" y="2104607"/>
                    <a:pt x="182313" y="2078890"/>
                    <a:pt x="168025" y="2054125"/>
                  </a:cubicBezTo>
                  <a:cubicBezTo>
                    <a:pt x="160405" y="2041742"/>
                    <a:pt x="154690" y="2028407"/>
                    <a:pt x="148023" y="2016025"/>
                  </a:cubicBezTo>
                  <a:cubicBezTo>
                    <a:pt x="141355" y="2003642"/>
                    <a:pt x="134688" y="1991260"/>
                    <a:pt x="128973" y="1977925"/>
                  </a:cubicBezTo>
                  <a:lnTo>
                    <a:pt x="111828" y="1938872"/>
                  </a:lnTo>
                  <a:cubicBezTo>
                    <a:pt x="108970" y="1932205"/>
                    <a:pt x="106113" y="1925537"/>
                    <a:pt x="103255" y="1918870"/>
                  </a:cubicBezTo>
                  <a:lnTo>
                    <a:pt x="95635" y="1898867"/>
                  </a:lnTo>
                  <a:lnTo>
                    <a:pt x="80395" y="1858862"/>
                  </a:lnTo>
                  <a:cubicBezTo>
                    <a:pt x="75633" y="1845527"/>
                    <a:pt x="71823" y="1831240"/>
                    <a:pt x="67060" y="1817905"/>
                  </a:cubicBezTo>
                  <a:cubicBezTo>
                    <a:pt x="57535" y="1791235"/>
                    <a:pt x="50868" y="1763612"/>
                    <a:pt x="43248" y="1735990"/>
                  </a:cubicBezTo>
                  <a:cubicBezTo>
                    <a:pt x="39438" y="1721702"/>
                    <a:pt x="36580" y="1708367"/>
                    <a:pt x="33723" y="1694080"/>
                  </a:cubicBezTo>
                  <a:cubicBezTo>
                    <a:pt x="30865" y="1679792"/>
                    <a:pt x="28008" y="1666457"/>
                    <a:pt x="25150" y="1652170"/>
                  </a:cubicBezTo>
                  <a:cubicBezTo>
                    <a:pt x="14673" y="1595972"/>
                    <a:pt x="6100" y="1539775"/>
                    <a:pt x="3243" y="1482625"/>
                  </a:cubicBezTo>
                  <a:cubicBezTo>
                    <a:pt x="-4377" y="1369277"/>
                    <a:pt x="1338" y="1254977"/>
                    <a:pt x="21340" y="1142582"/>
                  </a:cubicBezTo>
                  <a:lnTo>
                    <a:pt x="28960" y="1100672"/>
                  </a:lnTo>
                  <a:cubicBezTo>
                    <a:pt x="31818" y="1086385"/>
                    <a:pt x="35628" y="1073050"/>
                    <a:pt x="38485" y="1058762"/>
                  </a:cubicBezTo>
                  <a:cubicBezTo>
                    <a:pt x="42295" y="1045427"/>
                    <a:pt x="45153" y="1031140"/>
                    <a:pt x="48963" y="1017805"/>
                  </a:cubicBezTo>
                  <a:lnTo>
                    <a:pt x="61345" y="976847"/>
                  </a:lnTo>
                  <a:cubicBezTo>
                    <a:pt x="63250" y="970180"/>
                    <a:pt x="65155" y="963512"/>
                    <a:pt x="67060" y="956845"/>
                  </a:cubicBezTo>
                  <a:lnTo>
                    <a:pt x="73728" y="935890"/>
                  </a:lnTo>
                  <a:lnTo>
                    <a:pt x="88015" y="895885"/>
                  </a:lnTo>
                  <a:cubicBezTo>
                    <a:pt x="93730" y="882550"/>
                    <a:pt x="98493" y="869215"/>
                    <a:pt x="104208" y="855880"/>
                  </a:cubicBezTo>
                  <a:cubicBezTo>
                    <a:pt x="108970" y="842545"/>
                    <a:pt x="114685" y="829210"/>
                    <a:pt x="120400" y="816827"/>
                  </a:cubicBezTo>
                  <a:cubicBezTo>
                    <a:pt x="132783" y="791110"/>
                    <a:pt x="144213" y="765392"/>
                    <a:pt x="157548" y="740627"/>
                  </a:cubicBezTo>
                  <a:cubicBezTo>
                    <a:pt x="164215" y="728245"/>
                    <a:pt x="170883" y="715862"/>
                    <a:pt x="177550" y="703480"/>
                  </a:cubicBezTo>
                  <a:lnTo>
                    <a:pt x="199458" y="666332"/>
                  </a:lnTo>
                  <a:cubicBezTo>
                    <a:pt x="207078" y="653950"/>
                    <a:pt x="214698" y="641567"/>
                    <a:pt x="222318" y="630137"/>
                  </a:cubicBezTo>
                  <a:lnTo>
                    <a:pt x="245178" y="594895"/>
                  </a:lnTo>
                  <a:lnTo>
                    <a:pt x="269943" y="560605"/>
                  </a:lnTo>
                  <a:cubicBezTo>
                    <a:pt x="278515" y="548222"/>
                    <a:pt x="287088" y="536792"/>
                    <a:pt x="295660" y="526315"/>
                  </a:cubicBezTo>
                  <a:cubicBezTo>
                    <a:pt x="365193" y="437732"/>
                    <a:pt x="445203" y="356770"/>
                    <a:pt x="533785" y="287237"/>
                  </a:cubicBezTo>
                  <a:cubicBezTo>
                    <a:pt x="623320" y="217705"/>
                    <a:pt x="720475" y="158650"/>
                    <a:pt x="823345" y="112930"/>
                  </a:cubicBezTo>
                  <a:close/>
                  <a:moveTo>
                    <a:pt x="1879668" y="109120"/>
                  </a:moveTo>
                  <a:cubicBezTo>
                    <a:pt x="1896813" y="113882"/>
                    <a:pt x="1914910" y="118645"/>
                    <a:pt x="1932055" y="124360"/>
                  </a:cubicBezTo>
                  <a:lnTo>
                    <a:pt x="1984443" y="142457"/>
                  </a:lnTo>
                  <a:cubicBezTo>
                    <a:pt x="2144463" y="219610"/>
                    <a:pt x="2288290" y="328195"/>
                    <a:pt x="2406400" y="459640"/>
                  </a:cubicBezTo>
                  <a:lnTo>
                    <a:pt x="2376873" y="432970"/>
                  </a:lnTo>
                  <a:cubicBezTo>
                    <a:pt x="2366395" y="424397"/>
                    <a:pt x="2356870" y="415825"/>
                    <a:pt x="2346393" y="407252"/>
                  </a:cubicBezTo>
                  <a:cubicBezTo>
                    <a:pt x="2213043" y="277712"/>
                    <a:pt x="2053975" y="174842"/>
                    <a:pt x="1879668" y="109120"/>
                  </a:cubicBezTo>
                  <a:close/>
                  <a:moveTo>
                    <a:pt x="1596775" y="107215"/>
                  </a:moveTo>
                  <a:lnTo>
                    <a:pt x="1618682" y="107215"/>
                  </a:lnTo>
                  <a:lnTo>
                    <a:pt x="1658687" y="114835"/>
                  </a:lnTo>
                  <a:lnTo>
                    <a:pt x="1698692" y="124360"/>
                  </a:lnTo>
                  <a:lnTo>
                    <a:pt x="1718695" y="129122"/>
                  </a:lnTo>
                  <a:cubicBezTo>
                    <a:pt x="1725362" y="131027"/>
                    <a:pt x="1732030" y="132932"/>
                    <a:pt x="1738697" y="134837"/>
                  </a:cubicBezTo>
                  <a:lnTo>
                    <a:pt x="1777750" y="146267"/>
                  </a:lnTo>
                  <a:cubicBezTo>
                    <a:pt x="1829185" y="163412"/>
                    <a:pt x="1880620" y="182462"/>
                    <a:pt x="1930150" y="206275"/>
                  </a:cubicBezTo>
                  <a:cubicBezTo>
                    <a:pt x="2030162" y="251995"/>
                    <a:pt x="2122555" y="312002"/>
                    <a:pt x="2206375" y="381535"/>
                  </a:cubicBezTo>
                  <a:cubicBezTo>
                    <a:pt x="2199707" y="377725"/>
                    <a:pt x="2192087" y="374867"/>
                    <a:pt x="2185420" y="371057"/>
                  </a:cubicBezTo>
                  <a:cubicBezTo>
                    <a:pt x="2182562" y="369152"/>
                    <a:pt x="2178752" y="367247"/>
                    <a:pt x="2175895" y="365342"/>
                  </a:cubicBezTo>
                  <a:cubicBezTo>
                    <a:pt x="1990157" y="222467"/>
                    <a:pt x="1764415" y="131980"/>
                    <a:pt x="1532005" y="108167"/>
                  </a:cubicBezTo>
                  <a:lnTo>
                    <a:pt x="1574867" y="108167"/>
                  </a:lnTo>
                  <a:close/>
                  <a:moveTo>
                    <a:pt x="1399607" y="81497"/>
                  </a:moveTo>
                  <a:lnTo>
                    <a:pt x="1348172" y="89117"/>
                  </a:lnTo>
                  <a:lnTo>
                    <a:pt x="1334837" y="91022"/>
                  </a:lnTo>
                  <a:lnTo>
                    <a:pt x="1321502" y="93879"/>
                  </a:lnTo>
                  <a:lnTo>
                    <a:pt x="1295785" y="99594"/>
                  </a:lnTo>
                  <a:cubicBezTo>
                    <a:pt x="1142432" y="111977"/>
                    <a:pt x="991937" y="151982"/>
                    <a:pt x="853825" y="217704"/>
                  </a:cubicBezTo>
                  <a:cubicBezTo>
                    <a:pt x="715712" y="282474"/>
                    <a:pt x="589030" y="373914"/>
                    <a:pt x="482350" y="483452"/>
                  </a:cubicBezTo>
                  <a:cubicBezTo>
                    <a:pt x="525212" y="428207"/>
                    <a:pt x="572837" y="375819"/>
                    <a:pt x="626177" y="327242"/>
                  </a:cubicBezTo>
                  <a:cubicBezTo>
                    <a:pt x="681422" y="286284"/>
                    <a:pt x="741430" y="251042"/>
                    <a:pt x="802390" y="219609"/>
                  </a:cubicBezTo>
                  <a:cubicBezTo>
                    <a:pt x="833822" y="204369"/>
                    <a:pt x="865255" y="190082"/>
                    <a:pt x="896687" y="176747"/>
                  </a:cubicBezTo>
                  <a:lnTo>
                    <a:pt x="945265" y="158649"/>
                  </a:lnTo>
                  <a:cubicBezTo>
                    <a:pt x="960505" y="152934"/>
                    <a:pt x="977650" y="148172"/>
                    <a:pt x="993842" y="142457"/>
                  </a:cubicBezTo>
                  <a:cubicBezTo>
                    <a:pt x="1059565" y="122454"/>
                    <a:pt x="1127192" y="105309"/>
                    <a:pt x="1194820" y="95784"/>
                  </a:cubicBezTo>
                  <a:cubicBezTo>
                    <a:pt x="1262447" y="86259"/>
                    <a:pt x="1331027" y="81497"/>
                    <a:pt x="1399607" y="81497"/>
                  </a:cubicBezTo>
                  <a:close/>
                  <a:moveTo>
                    <a:pt x="1362475" y="222"/>
                  </a:moveTo>
                  <a:cubicBezTo>
                    <a:pt x="1504681" y="-2323"/>
                    <a:pt x="1647020" y="16965"/>
                    <a:pt x="1783465" y="57685"/>
                  </a:cubicBezTo>
                  <a:cubicBezTo>
                    <a:pt x="1771083" y="55780"/>
                    <a:pt x="1758700" y="53875"/>
                    <a:pt x="1748223" y="51970"/>
                  </a:cubicBezTo>
                  <a:cubicBezTo>
                    <a:pt x="1735840" y="50065"/>
                    <a:pt x="1723458" y="49112"/>
                    <a:pt x="1711075" y="48160"/>
                  </a:cubicBezTo>
                  <a:cubicBezTo>
                    <a:pt x="1678690" y="39587"/>
                    <a:pt x="1645353" y="33872"/>
                    <a:pt x="1612015" y="28157"/>
                  </a:cubicBezTo>
                  <a:cubicBezTo>
                    <a:pt x="1594870" y="26252"/>
                    <a:pt x="1578678" y="23395"/>
                    <a:pt x="1561533" y="21490"/>
                  </a:cubicBezTo>
                  <a:cubicBezTo>
                    <a:pt x="1544388" y="19585"/>
                    <a:pt x="1528195" y="17680"/>
                    <a:pt x="1511050" y="16727"/>
                  </a:cubicBezTo>
                  <a:cubicBezTo>
                    <a:pt x="1493905" y="15775"/>
                    <a:pt x="1477713" y="12917"/>
                    <a:pt x="1460568" y="12917"/>
                  </a:cubicBezTo>
                  <a:lnTo>
                    <a:pt x="1410085" y="11012"/>
                  </a:lnTo>
                  <a:cubicBezTo>
                    <a:pt x="1392940" y="11012"/>
                    <a:pt x="1376748" y="11965"/>
                    <a:pt x="1359603" y="11965"/>
                  </a:cubicBezTo>
                  <a:lnTo>
                    <a:pt x="1333885" y="12917"/>
                  </a:lnTo>
                  <a:cubicBezTo>
                    <a:pt x="1326265" y="13870"/>
                    <a:pt x="1317693" y="13870"/>
                    <a:pt x="1309120" y="14822"/>
                  </a:cubicBezTo>
                  <a:cubicBezTo>
                    <a:pt x="1173865" y="22442"/>
                    <a:pt x="1040515" y="51017"/>
                    <a:pt x="913833" y="98642"/>
                  </a:cubicBezTo>
                  <a:cubicBezTo>
                    <a:pt x="921453" y="94832"/>
                    <a:pt x="927168" y="91975"/>
                    <a:pt x="931930" y="89117"/>
                  </a:cubicBezTo>
                  <a:cubicBezTo>
                    <a:pt x="936693" y="87212"/>
                    <a:pt x="941455" y="84355"/>
                    <a:pt x="946218" y="82450"/>
                  </a:cubicBezTo>
                  <a:cubicBezTo>
                    <a:pt x="955743" y="77687"/>
                    <a:pt x="965268" y="72925"/>
                    <a:pt x="982413" y="66257"/>
                  </a:cubicBezTo>
                  <a:cubicBezTo>
                    <a:pt x="990985" y="62447"/>
                    <a:pt x="1001463" y="58637"/>
                    <a:pt x="1013845" y="54827"/>
                  </a:cubicBezTo>
                  <a:cubicBezTo>
                    <a:pt x="1026228" y="51017"/>
                    <a:pt x="1041468" y="45302"/>
                    <a:pt x="1060518" y="40540"/>
                  </a:cubicBezTo>
                  <a:cubicBezTo>
                    <a:pt x="1079568" y="35777"/>
                    <a:pt x="1101475" y="30062"/>
                    <a:pt x="1128145" y="24347"/>
                  </a:cubicBezTo>
                  <a:cubicBezTo>
                    <a:pt x="1141480" y="22442"/>
                    <a:pt x="1155768" y="19585"/>
                    <a:pt x="1171008" y="16727"/>
                  </a:cubicBezTo>
                  <a:cubicBezTo>
                    <a:pt x="1178628" y="15775"/>
                    <a:pt x="1186248" y="13870"/>
                    <a:pt x="1194820" y="12917"/>
                  </a:cubicBezTo>
                  <a:cubicBezTo>
                    <a:pt x="1202440" y="11965"/>
                    <a:pt x="1211965" y="11012"/>
                    <a:pt x="1220538" y="10060"/>
                  </a:cubicBezTo>
                  <a:cubicBezTo>
                    <a:pt x="1267687" y="4345"/>
                    <a:pt x="1315074" y="1071"/>
                    <a:pt x="1362475" y="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pic>
          <p:nvPicPr>
            <p:cNvPr id="56" name="Imagen 55" descr="Icono de correo electrónico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" y="91440"/>
              <a:ext cx="164465" cy="1644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tángulo 4"/>
          <p:cNvSpPr/>
          <p:nvPr/>
        </p:nvSpPr>
        <p:spPr>
          <a:xfrm>
            <a:off x="1477309" y="4208208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tutor@itson.mx</a:t>
            </a:r>
          </a:p>
        </p:txBody>
      </p:sp>
      <p:pic>
        <p:nvPicPr>
          <p:cNvPr id="1028" name="Picture 4" descr="Icono De Experiencia Laboral, Ilustración Vectorial Ilustraciones Svg,  Vectoriales, Clip Art Vectorizado Libre De Derechos. Image 127671219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8558" r="5893" b="8588"/>
          <a:stretch/>
        </p:blipFill>
        <p:spPr bwMode="auto">
          <a:xfrm>
            <a:off x="5290262" y="1762770"/>
            <a:ext cx="878646" cy="853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oogle Shape;1653;p62"/>
          <p:cNvGrpSpPr/>
          <p:nvPr/>
        </p:nvGrpSpPr>
        <p:grpSpPr>
          <a:xfrm flipH="1">
            <a:off x="5956912" y="1598214"/>
            <a:ext cx="2383432" cy="176025"/>
            <a:chOff x="4345425" y="2175475"/>
            <a:chExt cx="800750" cy="176025"/>
          </a:xfrm>
        </p:grpSpPr>
        <p:sp>
          <p:nvSpPr>
            <p:cNvPr id="61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585;p60"/>
          <p:cNvSpPr txBox="1">
            <a:spLocks/>
          </p:cNvSpPr>
          <p:nvPr/>
        </p:nvSpPr>
        <p:spPr>
          <a:xfrm>
            <a:off x="5683638" y="1296983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ts val="1100"/>
            </a:pPr>
            <a:r>
              <a:rPr lang="es-MX" sz="1600" b="1" dirty="0">
                <a:latin typeface="Candara" panose="020E0502030303020204" pitchFamily="34" charset="0"/>
              </a:rPr>
              <a:t>Experiencia profesional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6097301" y="1808921"/>
            <a:ext cx="2702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latin typeface="Candara" panose="020E0502030303020204" pitchFamily="34" charset="0"/>
              </a:rPr>
              <a:t>Aspectos de generales</a:t>
            </a:r>
          </a:p>
        </p:txBody>
      </p:sp>
      <p:grpSp>
        <p:nvGrpSpPr>
          <p:cNvPr id="65" name="Google Shape;1830;p65"/>
          <p:cNvGrpSpPr/>
          <p:nvPr/>
        </p:nvGrpSpPr>
        <p:grpSpPr>
          <a:xfrm rot="1587616">
            <a:off x="7717946" y="4610576"/>
            <a:ext cx="2653109" cy="813016"/>
            <a:chOff x="3809875" y="1963175"/>
            <a:chExt cx="1923600" cy="492150"/>
          </a:xfrm>
        </p:grpSpPr>
        <p:sp>
          <p:nvSpPr>
            <p:cNvPr id="66" name="Google Shape;1831;p6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32;p6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33;p6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34;p6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5;p6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36;p6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37;p6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38;p6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39;p6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40;p6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41;p6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4" name="Google Shape;2194;p73"/>
          <p:cNvGrpSpPr/>
          <p:nvPr/>
        </p:nvGrpSpPr>
        <p:grpSpPr>
          <a:xfrm rot="1123222">
            <a:off x="1038065" y="3532134"/>
            <a:ext cx="1087793" cy="585337"/>
            <a:chOff x="4345425" y="2175475"/>
            <a:chExt cx="800750" cy="176025"/>
          </a:xfrm>
        </p:grpSpPr>
        <p:sp>
          <p:nvSpPr>
            <p:cNvPr id="2195" name="Google Shape;2195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7" name="Google Shape;2197;p73"/>
          <p:cNvGrpSpPr/>
          <p:nvPr/>
        </p:nvGrpSpPr>
        <p:grpSpPr>
          <a:xfrm rot="668783">
            <a:off x="2805717" y="3540683"/>
            <a:ext cx="1591262" cy="690043"/>
            <a:chOff x="4338012" y="2175475"/>
            <a:chExt cx="800750" cy="177051"/>
          </a:xfrm>
        </p:grpSpPr>
        <p:sp>
          <p:nvSpPr>
            <p:cNvPr id="2198" name="Google Shape;2198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3"/>
            <p:cNvSpPr/>
            <p:nvPr/>
          </p:nvSpPr>
          <p:spPr>
            <a:xfrm>
              <a:off x="4338012" y="2196951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0" name="Google Shape;2200;p73"/>
          <p:cNvGrpSpPr/>
          <p:nvPr/>
        </p:nvGrpSpPr>
        <p:grpSpPr>
          <a:xfrm rot="1123222">
            <a:off x="1020091" y="1479493"/>
            <a:ext cx="1876361" cy="821033"/>
            <a:chOff x="4345425" y="2175475"/>
            <a:chExt cx="800750" cy="176025"/>
          </a:xfrm>
        </p:grpSpPr>
        <p:sp>
          <p:nvSpPr>
            <p:cNvPr id="2201" name="Google Shape;2201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3" name="Google Shape;2203;p73"/>
          <p:cNvGrpSpPr/>
          <p:nvPr/>
        </p:nvGrpSpPr>
        <p:grpSpPr>
          <a:xfrm rot="1123222">
            <a:off x="3662260" y="1322871"/>
            <a:ext cx="1511829" cy="878071"/>
            <a:chOff x="4345425" y="2175475"/>
            <a:chExt cx="800750" cy="176025"/>
          </a:xfrm>
        </p:grpSpPr>
        <p:sp>
          <p:nvSpPr>
            <p:cNvPr id="2204" name="Google Shape;2204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73"/>
          <p:cNvGrpSpPr/>
          <p:nvPr/>
        </p:nvGrpSpPr>
        <p:grpSpPr>
          <a:xfrm rot="1123222">
            <a:off x="6191947" y="1045273"/>
            <a:ext cx="2174511" cy="1223582"/>
            <a:chOff x="4345425" y="2175475"/>
            <a:chExt cx="800750" cy="176025"/>
          </a:xfrm>
        </p:grpSpPr>
        <p:sp>
          <p:nvSpPr>
            <p:cNvPr id="2207" name="Google Shape;2207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9" name="Google Shape;2209;p73"/>
          <p:cNvSpPr txBox="1">
            <a:spLocks noGrp="1"/>
          </p:cNvSpPr>
          <p:nvPr>
            <p:ph type="ctrTitle" idx="3"/>
          </p:nvPr>
        </p:nvSpPr>
        <p:spPr>
          <a:xfrm>
            <a:off x="2499917" y="3626774"/>
            <a:ext cx="2434887" cy="4464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 action="ppaction://hlinksldjump"/>
              </a:rPr>
              <a:t>Desarrollo intercultural</a:t>
            </a:r>
            <a:endParaRPr dirty="0"/>
          </a:p>
        </p:txBody>
      </p:sp>
      <p:sp>
        <p:nvSpPr>
          <p:cNvPr id="2210" name="Google Shape;2210;p73"/>
          <p:cNvSpPr txBox="1">
            <a:spLocks noGrp="1"/>
          </p:cNvSpPr>
          <p:nvPr>
            <p:ph type="subTitle" idx="1"/>
          </p:nvPr>
        </p:nvSpPr>
        <p:spPr>
          <a:xfrm>
            <a:off x="3349411" y="1991896"/>
            <a:ext cx="2256300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 dirty="0">
                <a:latin typeface="Candara" panose="020E0502030303020204" pitchFamily="34" charset="0"/>
              </a:rPr>
              <a:t>Como estudiante debes cubrir actividades deportivas sumando un total </a:t>
            </a:r>
            <a:r>
              <a:rPr lang="en" sz="1300" b="1" dirty="0">
                <a:latin typeface="Candara" panose="020E0502030303020204" pitchFamily="34" charset="0"/>
              </a:rPr>
              <a:t>de 60 puntos</a:t>
            </a:r>
            <a:r>
              <a:rPr lang="en" sz="1300" dirty="0">
                <a:latin typeface="Candara" panose="020E0502030303020204" pitchFamily="34" charset="0"/>
              </a:rPr>
              <a:t>, durante su estancia en la universidad.</a:t>
            </a:r>
            <a:endParaRPr sz="1300" dirty="0">
              <a:latin typeface="Candara" panose="020E0502030303020204" pitchFamily="34" charset="0"/>
            </a:endParaRPr>
          </a:p>
        </p:txBody>
      </p:sp>
      <p:sp>
        <p:nvSpPr>
          <p:cNvPr id="2211" name="Google Shape;2211;p73"/>
          <p:cNvSpPr txBox="1">
            <a:spLocks noGrp="1"/>
          </p:cNvSpPr>
          <p:nvPr>
            <p:ph type="subTitle" idx="5"/>
          </p:nvPr>
        </p:nvSpPr>
        <p:spPr>
          <a:xfrm>
            <a:off x="633496" y="2057896"/>
            <a:ext cx="2434509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2"/>
              </a:buClr>
              <a:buSzPts val="1100"/>
            </a:pPr>
            <a:r>
              <a:rPr lang="es-MX" sz="1300" dirty="0">
                <a:latin typeface="Candara" panose="020E0502030303020204" pitchFamily="34" charset="0"/>
              </a:rPr>
              <a:t>Esta solicitud solo se </a:t>
            </a:r>
            <a:r>
              <a:rPr lang="es-MX" sz="1300" b="1" dirty="0">
                <a:latin typeface="Candara" panose="020E0502030303020204" pitchFamily="34" charset="0"/>
              </a:rPr>
              <a:t>realiza una ocasión.</a:t>
            </a:r>
            <a:r>
              <a:rPr lang="es-MX" sz="1300" dirty="0">
                <a:latin typeface="Candara" panose="020E0502030303020204" pitchFamily="34" charset="0"/>
              </a:rPr>
              <a:t> Es decir, si realizaste la solicitud el semestre anterior, </a:t>
            </a:r>
            <a:r>
              <a:rPr lang="es-MX" sz="1300" b="1" dirty="0">
                <a:latin typeface="Candara" panose="020E0502030303020204" pitchFamily="34" charset="0"/>
              </a:rPr>
              <a:t>no es necesario hacerla de nuevo.</a:t>
            </a:r>
            <a:endParaRPr sz="1300" b="1" dirty="0">
              <a:latin typeface="Candara" panose="020E0502030303020204" pitchFamily="34" charset="0"/>
            </a:endParaRPr>
          </a:p>
        </p:txBody>
      </p:sp>
      <p:sp>
        <p:nvSpPr>
          <p:cNvPr id="2212" name="Google Shape;2212;p73"/>
          <p:cNvSpPr txBox="1">
            <a:spLocks noGrp="1"/>
          </p:cNvSpPr>
          <p:nvPr>
            <p:ph type="subTitle" idx="2"/>
          </p:nvPr>
        </p:nvSpPr>
        <p:spPr>
          <a:xfrm>
            <a:off x="2699077" y="4123130"/>
            <a:ext cx="2256300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>
                <a:latin typeface="Candara" panose="020E0502030303020204" pitchFamily="34" charset="0"/>
              </a:rPr>
              <a:t>Acreditar 45 horas de actividades interculturales</a:t>
            </a:r>
            <a:endParaRPr dirty="0">
              <a:latin typeface="Candara" panose="020E0502030303020204" pitchFamily="34" charset="0"/>
            </a:endParaRPr>
          </a:p>
        </p:txBody>
      </p:sp>
      <p:sp>
        <p:nvSpPr>
          <p:cNvPr id="2213" name="Google Shape;2213;p73"/>
          <p:cNvSpPr txBox="1">
            <a:spLocks noGrp="1"/>
          </p:cNvSpPr>
          <p:nvPr>
            <p:ph type="ctrTitle"/>
          </p:nvPr>
        </p:nvSpPr>
        <p:spPr>
          <a:xfrm>
            <a:off x="3356456" y="1574356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 action="ppaction://hlinksldjump"/>
              </a:rPr>
              <a:t>Vida Saludable</a:t>
            </a:r>
            <a:endParaRPr dirty="0"/>
          </a:p>
        </p:txBody>
      </p:sp>
      <p:sp>
        <p:nvSpPr>
          <p:cNvPr id="2214" name="Google Shape;2214;p73"/>
          <p:cNvSpPr txBox="1">
            <a:spLocks noGrp="1"/>
          </p:cNvSpPr>
          <p:nvPr>
            <p:ph type="ctrTitle" idx="4"/>
          </p:nvPr>
        </p:nvSpPr>
        <p:spPr>
          <a:xfrm>
            <a:off x="838767" y="1677340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5" action="ppaction://hlinksldjump"/>
              </a:rPr>
              <a:t>Seguro facultativo</a:t>
            </a:r>
            <a:endParaRPr dirty="0"/>
          </a:p>
        </p:txBody>
      </p:sp>
      <p:sp>
        <p:nvSpPr>
          <p:cNvPr id="2215" name="Google Shape;2215;p73"/>
          <p:cNvSpPr txBox="1">
            <a:spLocks noGrp="1"/>
          </p:cNvSpPr>
          <p:nvPr>
            <p:ph type="subTitle" idx="6"/>
          </p:nvPr>
        </p:nvSpPr>
        <p:spPr>
          <a:xfrm>
            <a:off x="220335" y="4010344"/>
            <a:ext cx="2570496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/>
            <a:r>
              <a:rPr lang="es-MX" sz="1300" dirty="0">
                <a:latin typeface="Candara" panose="020E0502030303020204" pitchFamily="34" charset="0"/>
              </a:rPr>
              <a:t>Acreditar los niveles de inglés según el programa educativo (carrera) en el que estes estudiando.</a:t>
            </a:r>
          </a:p>
        </p:txBody>
      </p:sp>
      <p:sp>
        <p:nvSpPr>
          <p:cNvPr id="2216" name="Google Shape;2216;p73"/>
          <p:cNvSpPr txBox="1">
            <a:spLocks noGrp="1"/>
          </p:cNvSpPr>
          <p:nvPr>
            <p:ph type="ctrTitle" idx="7"/>
          </p:nvPr>
        </p:nvSpPr>
        <p:spPr>
          <a:xfrm>
            <a:off x="480965" y="3633140"/>
            <a:ext cx="2256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6" action="ppaction://hlinksldjump"/>
              </a:rPr>
              <a:t>Idiomas</a:t>
            </a:r>
            <a:endParaRPr dirty="0"/>
          </a:p>
        </p:txBody>
      </p:sp>
      <p:sp>
        <p:nvSpPr>
          <p:cNvPr id="2217" name="Google Shape;2217;p73"/>
          <p:cNvSpPr txBox="1">
            <a:spLocks noGrp="1"/>
          </p:cNvSpPr>
          <p:nvPr>
            <p:ph type="title" idx="8"/>
          </p:nvPr>
        </p:nvSpPr>
        <p:spPr>
          <a:xfrm>
            <a:off x="871924" y="62132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Servicios y programas de apoyo</a:t>
            </a:r>
            <a:endParaRPr dirty="0"/>
          </a:p>
        </p:txBody>
      </p:sp>
      <p:sp>
        <p:nvSpPr>
          <p:cNvPr id="2218" name="Google Shape;2218;p73"/>
          <p:cNvSpPr txBox="1">
            <a:spLocks noGrp="1"/>
          </p:cNvSpPr>
          <p:nvPr>
            <p:ph type="ctrTitle" idx="9"/>
          </p:nvPr>
        </p:nvSpPr>
        <p:spPr>
          <a:xfrm>
            <a:off x="5993058" y="1391956"/>
            <a:ext cx="2526664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7" action="ppaction://hlinksldjump"/>
              </a:rPr>
              <a:t>Centro de Universidad Saludable</a:t>
            </a:r>
            <a:endParaRPr dirty="0"/>
          </a:p>
        </p:txBody>
      </p:sp>
      <p:sp>
        <p:nvSpPr>
          <p:cNvPr id="2219" name="Google Shape;2219;p73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1223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/>
            <a:r>
              <a:rPr lang="es-MX" sz="1300" dirty="0">
                <a:latin typeface="Candara" panose="020E0502030303020204" pitchFamily="34" charset="0"/>
              </a:rPr>
              <a:t>Servicios de atención: médica, apoyo psicológico, asesoría nutricional y enfermería</a:t>
            </a:r>
          </a:p>
        </p:txBody>
      </p:sp>
      <p:grpSp>
        <p:nvGrpSpPr>
          <p:cNvPr id="2220" name="Google Shape;2220;p73"/>
          <p:cNvGrpSpPr/>
          <p:nvPr/>
        </p:nvGrpSpPr>
        <p:grpSpPr>
          <a:xfrm>
            <a:off x="1850750" y="468909"/>
            <a:ext cx="5620945" cy="176025"/>
            <a:chOff x="4345425" y="2175475"/>
            <a:chExt cx="800750" cy="176025"/>
          </a:xfrm>
        </p:grpSpPr>
        <p:sp>
          <p:nvSpPr>
            <p:cNvPr id="2221" name="Google Shape;2221;p7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4" name="Google Shape;2254;p73"/>
          <p:cNvGrpSpPr/>
          <p:nvPr/>
        </p:nvGrpSpPr>
        <p:grpSpPr>
          <a:xfrm>
            <a:off x="442323" y="278500"/>
            <a:ext cx="615195" cy="485584"/>
            <a:chOff x="442323" y="278500"/>
            <a:chExt cx="615195" cy="485584"/>
          </a:xfrm>
        </p:grpSpPr>
        <p:sp>
          <p:nvSpPr>
            <p:cNvPr id="2255" name="Google Shape;2255;p73"/>
            <p:cNvSpPr/>
            <p:nvPr/>
          </p:nvSpPr>
          <p:spPr>
            <a:xfrm>
              <a:off x="443044" y="278500"/>
              <a:ext cx="597423" cy="485104"/>
            </a:xfrm>
            <a:custGeom>
              <a:avLst/>
              <a:gdLst/>
              <a:ahLst/>
              <a:cxnLst/>
              <a:rect l="l" t="t" r="r" b="b"/>
              <a:pathLst>
                <a:path w="9950" h="8079" extrusionOk="0">
                  <a:moveTo>
                    <a:pt x="7409" y="1"/>
                  </a:moveTo>
                  <a:cubicBezTo>
                    <a:pt x="7193" y="1"/>
                    <a:pt x="6952" y="72"/>
                    <a:pt x="6654" y="183"/>
                  </a:cubicBezTo>
                  <a:cubicBezTo>
                    <a:pt x="5876" y="454"/>
                    <a:pt x="5086" y="689"/>
                    <a:pt x="4333" y="1047"/>
                  </a:cubicBezTo>
                  <a:cubicBezTo>
                    <a:pt x="2852" y="1738"/>
                    <a:pt x="1506" y="2688"/>
                    <a:pt x="346" y="3849"/>
                  </a:cubicBezTo>
                  <a:cubicBezTo>
                    <a:pt x="210" y="3960"/>
                    <a:pt x="99" y="4120"/>
                    <a:pt x="50" y="4281"/>
                  </a:cubicBezTo>
                  <a:cubicBezTo>
                    <a:pt x="0" y="4503"/>
                    <a:pt x="99" y="4737"/>
                    <a:pt x="198" y="4947"/>
                  </a:cubicBezTo>
                  <a:cubicBezTo>
                    <a:pt x="223" y="4984"/>
                    <a:pt x="235" y="5021"/>
                    <a:pt x="260" y="5058"/>
                  </a:cubicBezTo>
                  <a:cubicBezTo>
                    <a:pt x="544" y="5663"/>
                    <a:pt x="865" y="6256"/>
                    <a:pt x="1210" y="6824"/>
                  </a:cubicBezTo>
                  <a:cubicBezTo>
                    <a:pt x="1519" y="7305"/>
                    <a:pt x="1889" y="7774"/>
                    <a:pt x="2432" y="7972"/>
                  </a:cubicBezTo>
                  <a:cubicBezTo>
                    <a:pt x="2629" y="8048"/>
                    <a:pt x="2834" y="8078"/>
                    <a:pt x="3041" y="8078"/>
                  </a:cubicBezTo>
                  <a:cubicBezTo>
                    <a:pt x="3405" y="8078"/>
                    <a:pt x="3777" y="7983"/>
                    <a:pt x="4123" y="7873"/>
                  </a:cubicBezTo>
                  <a:cubicBezTo>
                    <a:pt x="5901" y="7330"/>
                    <a:pt x="7530" y="6416"/>
                    <a:pt x="8913" y="5182"/>
                  </a:cubicBezTo>
                  <a:cubicBezTo>
                    <a:pt x="9419" y="4737"/>
                    <a:pt x="9913" y="4194"/>
                    <a:pt x="9937" y="3515"/>
                  </a:cubicBezTo>
                  <a:cubicBezTo>
                    <a:pt x="9950" y="2923"/>
                    <a:pt x="9604" y="2404"/>
                    <a:pt x="9258" y="1923"/>
                  </a:cubicBezTo>
                  <a:lnTo>
                    <a:pt x="8481" y="812"/>
                  </a:lnTo>
                  <a:cubicBezTo>
                    <a:pt x="8431" y="763"/>
                    <a:pt x="8394" y="713"/>
                    <a:pt x="8357" y="652"/>
                  </a:cubicBezTo>
                  <a:cubicBezTo>
                    <a:pt x="8025" y="177"/>
                    <a:pt x="7749" y="1"/>
                    <a:pt x="7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3"/>
            <p:cNvSpPr/>
            <p:nvPr/>
          </p:nvSpPr>
          <p:spPr>
            <a:xfrm>
              <a:off x="756521" y="495974"/>
              <a:ext cx="129211" cy="119550"/>
            </a:xfrm>
            <a:custGeom>
              <a:avLst/>
              <a:gdLst/>
              <a:ahLst/>
              <a:cxnLst/>
              <a:rect l="l" t="t" r="r" b="b"/>
              <a:pathLst>
                <a:path w="2152" h="1991" extrusionOk="0">
                  <a:moveTo>
                    <a:pt x="1104" y="0"/>
                  </a:moveTo>
                  <a:cubicBezTo>
                    <a:pt x="837" y="0"/>
                    <a:pt x="565" y="109"/>
                    <a:pt x="359" y="350"/>
                  </a:cubicBezTo>
                  <a:cubicBezTo>
                    <a:pt x="1" y="757"/>
                    <a:pt x="50" y="1387"/>
                    <a:pt x="458" y="1745"/>
                  </a:cubicBezTo>
                  <a:cubicBezTo>
                    <a:pt x="657" y="1915"/>
                    <a:pt x="886" y="1991"/>
                    <a:pt x="1110" y="1991"/>
                  </a:cubicBezTo>
                  <a:cubicBezTo>
                    <a:pt x="1649" y="1991"/>
                    <a:pt x="2152" y="1550"/>
                    <a:pt x="2099" y="930"/>
                  </a:cubicBezTo>
                  <a:cubicBezTo>
                    <a:pt x="2060" y="357"/>
                    <a:pt x="1589" y="0"/>
                    <a:pt x="1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3"/>
            <p:cNvSpPr/>
            <p:nvPr/>
          </p:nvSpPr>
          <p:spPr>
            <a:xfrm>
              <a:off x="748416" y="498256"/>
              <a:ext cx="129752" cy="75837"/>
            </a:xfrm>
            <a:custGeom>
              <a:avLst/>
              <a:gdLst/>
              <a:ahLst/>
              <a:cxnLst/>
              <a:rect l="l" t="t" r="r" b="b"/>
              <a:pathLst>
                <a:path w="2161" h="1263" extrusionOk="0">
                  <a:moveTo>
                    <a:pt x="1178" y="1"/>
                  </a:moveTo>
                  <a:cubicBezTo>
                    <a:pt x="582" y="1"/>
                    <a:pt x="0" y="538"/>
                    <a:pt x="198" y="1263"/>
                  </a:cubicBezTo>
                  <a:cubicBezTo>
                    <a:pt x="574" y="1012"/>
                    <a:pt x="990" y="905"/>
                    <a:pt x="1418" y="905"/>
                  </a:cubicBezTo>
                  <a:cubicBezTo>
                    <a:pt x="1663" y="905"/>
                    <a:pt x="1913" y="940"/>
                    <a:pt x="2160" y="1003"/>
                  </a:cubicBezTo>
                  <a:cubicBezTo>
                    <a:pt x="2160" y="806"/>
                    <a:pt x="2099" y="608"/>
                    <a:pt x="1988" y="448"/>
                  </a:cubicBezTo>
                  <a:cubicBezTo>
                    <a:pt x="1778" y="135"/>
                    <a:pt x="1476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3"/>
            <p:cNvSpPr/>
            <p:nvPr/>
          </p:nvSpPr>
          <p:spPr>
            <a:xfrm>
              <a:off x="560125" y="387237"/>
              <a:ext cx="228342" cy="114986"/>
            </a:xfrm>
            <a:custGeom>
              <a:avLst/>
              <a:gdLst/>
              <a:ahLst/>
              <a:cxnLst/>
              <a:rect l="l" t="t" r="r" b="b"/>
              <a:pathLst>
                <a:path w="3803" h="1915" extrusionOk="0">
                  <a:moveTo>
                    <a:pt x="1512" y="0"/>
                  </a:moveTo>
                  <a:cubicBezTo>
                    <a:pt x="979" y="0"/>
                    <a:pt x="428" y="435"/>
                    <a:pt x="1" y="705"/>
                  </a:cubicBezTo>
                  <a:lnTo>
                    <a:pt x="1791" y="1791"/>
                  </a:lnTo>
                  <a:cubicBezTo>
                    <a:pt x="1889" y="1853"/>
                    <a:pt x="1988" y="1890"/>
                    <a:pt x="2099" y="1914"/>
                  </a:cubicBezTo>
                  <a:cubicBezTo>
                    <a:pt x="2210" y="1914"/>
                    <a:pt x="2321" y="1877"/>
                    <a:pt x="2408" y="1840"/>
                  </a:cubicBezTo>
                  <a:cubicBezTo>
                    <a:pt x="2889" y="1630"/>
                    <a:pt x="3358" y="1396"/>
                    <a:pt x="3803" y="1149"/>
                  </a:cubicBezTo>
                  <a:lnTo>
                    <a:pt x="3803" y="1149"/>
                  </a:lnTo>
                  <a:cubicBezTo>
                    <a:pt x="3786" y="1157"/>
                    <a:pt x="3766" y="1162"/>
                    <a:pt x="3742" y="1162"/>
                  </a:cubicBezTo>
                  <a:cubicBezTo>
                    <a:pt x="3355" y="1162"/>
                    <a:pt x="2039" y="83"/>
                    <a:pt x="1667" y="13"/>
                  </a:cubicBezTo>
                  <a:cubicBezTo>
                    <a:pt x="1616" y="5"/>
                    <a:pt x="1564" y="0"/>
                    <a:pt x="1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3"/>
            <p:cNvSpPr/>
            <p:nvPr/>
          </p:nvSpPr>
          <p:spPr>
            <a:xfrm>
              <a:off x="634997" y="414857"/>
              <a:ext cx="54999" cy="50618"/>
            </a:xfrm>
            <a:custGeom>
              <a:avLst/>
              <a:gdLst/>
              <a:ahLst/>
              <a:cxnLst/>
              <a:rect l="l" t="t" r="r" b="b"/>
              <a:pathLst>
                <a:path w="916" h="843" extrusionOk="0">
                  <a:moveTo>
                    <a:pt x="472" y="1"/>
                  </a:moveTo>
                  <a:cubicBezTo>
                    <a:pt x="361" y="1"/>
                    <a:pt x="248" y="46"/>
                    <a:pt x="161" y="146"/>
                  </a:cubicBezTo>
                  <a:cubicBezTo>
                    <a:pt x="1" y="319"/>
                    <a:pt x="25" y="590"/>
                    <a:pt x="198" y="738"/>
                  </a:cubicBezTo>
                  <a:cubicBezTo>
                    <a:pt x="281" y="811"/>
                    <a:pt x="378" y="843"/>
                    <a:pt x="472" y="843"/>
                  </a:cubicBezTo>
                  <a:cubicBezTo>
                    <a:pt x="701" y="843"/>
                    <a:pt x="916" y="655"/>
                    <a:pt x="889" y="393"/>
                  </a:cubicBezTo>
                  <a:cubicBezTo>
                    <a:pt x="873" y="153"/>
                    <a:pt x="676" y="1"/>
                    <a:pt x="472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3"/>
            <p:cNvSpPr/>
            <p:nvPr/>
          </p:nvSpPr>
          <p:spPr>
            <a:xfrm>
              <a:off x="644664" y="359077"/>
              <a:ext cx="167519" cy="96432"/>
            </a:xfrm>
            <a:custGeom>
              <a:avLst/>
              <a:gdLst/>
              <a:ahLst/>
              <a:cxnLst/>
              <a:rect l="l" t="t" r="r" b="b"/>
              <a:pathLst>
                <a:path w="2790" h="1606" extrusionOk="0">
                  <a:moveTo>
                    <a:pt x="494" y="1"/>
                  </a:moveTo>
                  <a:lnTo>
                    <a:pt x="0" y="297"/>
                  </a:lnTo>
                  <a:lnTo>
                    <a:pt x="2407" y="1606"/>
                  </a:lnTo>
                  <a:lnTo>
                    <a:pt x="2790" y="1272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3"/>
            <p:cNvSpPr/>
            <p:nvPr/>
          </p:nvSpPr>
          <p:spPr>
            <a:xfrm>
              <a:off x="442323" y="279160"/>
              <a:ext cx="615195" cy="484923"/>
            </a:xfrm>
            <a:custGeom>
              <a:avLst/>
              <a:gdLst/>
              <a:ahLst/>
              <a:cxnLst/>
              <a:rect l="l" t="t" r="r" b="b"/>
              <a:pathLst>
                <a:path w="10246" h="8076" extrusionOk="0">
                  <a:moveTo>
                    <a:pt x="7098" y="172"/>
                  </a:moveTo>
                  <a:cubicBezTo>
                    <a:pt x="7197" y="172"/>
                    <a:pt x="7271" y="172"/>
                    <a:pt x="7345" y="184"/>
                  </a:cubicBezTo>
                  <a:cubicBezTo>
                    <a:pt x="7363" y="187"/>
                    <a:pt x="7381" y="188"/>
                    <a:pt x="7398" y="188"/>
                  </a:cubicBezTo>
                  <a:cubicBezTo>
                    <a:pt x="7415" y="188"/>
                    <a:pt x="7432" y="187"/>
                    <a:pt x="7448" y="187"/>
                  </a:cubicBezTo>
                  <a:cubicBezTo>
                    <a:pt x="7481" y="187"/>
                    <a:pt x="7511" y="190"/>
                    <a:pt x="7542" y="209"/>
                  </a:cubicBezTo>
                  <a:cubicBezTo>
                    <a:pt x="7604" y="246"/>
                    <a:pt x="7690" y="209"/>
                    <a:pt x="7764" y="258"/>
                  </a:cubicBezTo>
                  <a:cubicBezTo>
                    <a:pt x="7839" y="295"/>
                    <a:pt x="7913" y="320"/>
                    <a:pt x="7987" y="344"/>
                  </a:cubicBezTo>
                  <a:lnTo>
                    <a:pt x="8011" y="406"/>
                  </a:lnTo>
                  <a:cubicBezTo>
                    <a:pt x="8110" y="406"/>
                    <a:pt x="8159" y="505"/>
                    <a:pt x="8234" y="542"/>
                  </a:cubicBezTo>
                  <a:cubicBezTo>
                    <a:pt x="8258" y="591"/>
                    <a:pt x="8283" y="641"/>
                    <a:pt x="8295" y="678"/>
                  </a:cubicBezTo>
                  <a:cubicBezTo>
                    <a:pt x="8295" y="764"/>
                    <a:pt x="8271" y="863"/>
                    <a:pt x="8234" y="937"/>
                  </a:cubicBezTo>
                  <a:cubicBezTo>
                    <a:pt x="8221" y="974"/>
                    <a:pt x="8184" y="986"/>
                    <a:pt x="8172" y="1011"/>
                  </a:cubicBezTo>
                  <a:cubicBezTo>
                    <a:pt x="8147" y="1048"/>
                    <a:pt x="8147" y="1110"/>
                    <a:pt x="8110" y="1134"/>
                  </a:cubicBezTo>
                  <a:cubicBezTo>
                    <a:pt x="8085" y="1171"/>
                    <a:pt x="8061" y="1184"/>
                    <a:pt x="8048" y="1208"/>
                  </a:cubicBezTo>
                  <a:cubicBezTo>
                    <a:pt x="7987" y="1270"/>
                    <a:pt x="7937" y="1332"/>
                    <a:pt x="7888" y="1394"/>
                  </a:cubicBezTo>
                  <a:cubicBezTo>
                    <a:pt x="7863" y="1443"/>
                    <a:pt x="7764" y="1431"/>
                    <a:pt x="7764" y="1517"/>
                  </a:cubicBezTo>
                  <a:cubicBezTo>
                    <a:pt x="7764" y="1517"/>
                    <a:pt x="7752" y="1529"/>
                    <a:pt x="7740" y="1529"/>
                  </a:cubicBezTo>
                  <a:lnTo>
                    <a:pt x="7616" y="1591"/>
                  </a:lnTo>
                  <a:cubicBezTo>
                    <a:pt x="7592" y="1616"/>
                    <a:pt x="7592" y="1628"/>
                    <a:pt x="7579" y="1665"/>
                  </a:cubicBezTo>
                  <a:lnTo>
                    <a:pt x="7382" y="1752"/>
                  </a:lnTo>
                  <a:lnTo>
                    <a:pt x="7357" y="1813"/>
                  </a:lnTo>
                  <a:lnTo>
                    <a:pt x="7061" y="1937"/>
                  </a:lnTo>
                  <a:lnTo>
                    <a:pt x="7024" y="2011"/>
                  </a:lnTo>
                  <a:lnTo>
                    <a:pt x="6839" y="2085"/>
                  </a:lnTo>
                  <a:cubicBezTo>
                    <a:pt x="6826" y="2110"/>
                    <a:pt x="6814" y="2134"/>
                    <a:pt x="6802" y="2159"/>
                  </a:cubicBezTo>
                  <a:lnTo>
                    <a:pt x="6654" y="2221"/>
                  </a:lnTo>
                  <a:cubicBezTo>
                    <a:pt x="6654" y="2245"/>
                    <a:pt x="6641" y="2258"/>
                    <a:pt x="6629" y="2295"/>
                  </a:cubicBezTo>
                  <a:cubicBezTo>
                    <a:pt x="6567" y="2319"/>
                    <a:pt x="6493" y="2344"/>
                    <a:pt x="6431" y="2369"/>
                  </a:cubicBezTo>
                  <a:cubicBezTo>
                    <a:pt x="6419" y="2393"/>
                    <a:pt x="6419" y="2418"/>
                    <a:pt x="6407" y="2443"/>
                  </a:cubicBezTo>
                  <a:lnTo>
                    <a:pt x="6234" y="2517"/>
                  </a:lnTo>
                  <a:cubicBezTo>
                    <a:pt x="6221" y="2492"/>
                    <a:pt x="6209" y="2468"/>
                    <a:pt x="6197" y="2455"/>
                  </a:cubicBezTo>
                  <a:cubicBezTo>
                    <a:pt x="6135" y="2431"/>
                    <a:pt x="6073" y="2393"/>
                    <a:pt x="6024" y="2356"/>
                  </a:cubicBezTo>
                  <a:cubicBezTo>
                    <a:pt x="5962" y="2307"/>
                    <a:pt x="5901" y="2282"/>
                    <a:pt x="5826" y="2270"/>
                  </a:cubicBezTo>
                  <a:cubicBezTo>
                    <a:pt x="5752" y="2245"/>
                    <a:pt x="5728" y="2171"/>
                    <a:pt x="5654" y="2147"/>
                  </a:cubicBezTo>
                  <a:cubicBezTo>
                    <a:pt x="5543" y="2122"/>
                    <a:pt x="5431" y="2073"/>
                    <a:pt x="5333" y="1986"/>
                  </a:cubicBezTo>
                  <a:cubicBezTo>
                    <a:pt x="5296" y="1949"/>
                    <a:pt x="5222" y="1937"/>
                    <a:pt x="5160" y="1912"/>
                  </a:cubicBezTo>
                  <a:cubicBezTo>
                    <a:pt x="5111" y="1887"/>
                    <a:pt x="5049" y="1887"/>
                    <a:pt x="5024" y="1850"/>
                  </a:cubicBezTo>
                  <a:cubicBezTo>
                    <a:pt x="4987" y="1801"/>
                    <a:pt x="4925" y="1764"/>
                    <a:pt x="4864" y="1752"/>
                  </a:cubicBezTo>
                  <a:cubicBezTo>
                    <a:pt x="4802" y="1739"/>
                    <a:pt x="4777" y="1678"/>
                    <a:pt x="4728" y="1653"/>
                  </a:cubicBezTo>
                  <a:cubicBezTo>
                    <a:pt x="4641" y="1616"/>
                    <a:pt x="4555" y="1591"/>
                    <a:pt x="4469" y="1554"/>
                  </a:cubicBezTo>
                  <a:cubicBezTo>
                    <a:pt x="4432" y="1443"/>
                    <a:pt x="4308" y="1468"/>
                    <a:pt x="4234" y="1418"/>
                  </a:cubicBezTo>
                  <a:cubicBezTo>
                    <a:pt x="4209" y="1406"/>
                    <a:pt x="4185" y="1394"/>
                    <a:pt x="4160" y="1381"/>
                  </a:cubicBezTo>
                  <a:cubicBezTo>
                    <a:pt x="4148" y="1369"/>
                    <a:pt x="4160" y="1344"/>
                    <a:pt x="4148" y="1307"/>
                  </a:cubicBezTo>
                  <a:cubicBezTo>
                    <a:pt x="4382" y="1208"/>
                    <a:pt x="4617" y="1110"/>
                    <a:pt x="4851" y="999"/>
                  </a:cubicBezTo>
                  <a:lnTo>
                    <a:pt x="4888" y="937"/>
                  </a:lnTo>
                  <a:lnTo>
                    <a:pt x="5580" y="641"/>
                  </a:lnTo>
                  <a:lnTo>
                    <a:pt x="5641" y="665"/>
                  </a:lnTo>
                  <a:lnTo>
                    <a:pt x="5851" y="579"/>
                  </a:lnTo>
                  <a:lnTo>
                    <a:pt x="5876" y="530"/>
                  </a:lnTo>
                  <a:lnTo>
                    <a:pt x="6221" y="369"/>
                  </a:lnTo>
                  <a:lnTo>
                    <a:pt x="6296" y="394"/>
                  </a:lnTo>
                  <a:lnTo>
                    <a:pt x="6542" y="295"/>
                  </a:lnTo>
                  <a:lnTo>
                    <a:pt x="6616" y="320"/>
                  </a:lnTo>
                  <a:lnTo>
                    <a:pt x="6863" y="221"/>
                  </a:lnTo>
                  <a:lnTo>
                    <a:pt x="6925" y="246"/>
                  </a:lnTo>
                  <a:lnTo>
                    <a:pt x="7098" y="172"/>
                  </a:lnTo>
                  <a:close/>
                  <a:moveTo>
                    <a:pt x="3765" y="1480"/>
                  </a:moveTo>
                  <a:lnTo>
                    <a:pt x="4629" y="1838"/>
                  </a:lnTo>
                  <a:cubicBezTo>
                    <a:pt x="4641" y="1850"/>
                    <a:pt x="4654" y="1875"/>
                    <a:pt x="4666" y="1875"/>
                  </a:cubicBezTo>
                  <a:cubicBezTo>
                    <a:pt x="4753" y="1924"/>
                    <a:pt x="4851" y="1961"/>
                    <a:pt x="4950" y="2011"/>
                  </a:cubicBezTo>
                  <a:cubicBezTo>
                    <a:pt x="4950" y="2023"/>
                    <a:pt x="4962" y="2036"/>
                    <a:pt x="4975" y="2060"/>
                  </a:cubicBezTo>
                  <a:lnTo>
                    <a:pt x="5246" y="2171"/>
                  </a:lnTo>
                  <a:cubicBezTo>
                    <a:pt x="5246" y="2184"/>
                    <a:pt x="5259" y="2196"/>
                    <a:pt x="5271" y="2221"/>
                  </a:cubicBezTo>
                  <a:cubicBezTo>
                    <a:pt x="5320" y="2245"/>
                    <a:pt x="5382" y="2270"/>
                    <a:pt x="5444" y="2282"/>
                  </a:cubicBezTo>
                  <a:cubicBezTo>
                    <a:pt x="5493" y="2307"/>
                    <a:pt x="5518" y="2369"/>
                    <a:pt x="5580" y="2393"/>
                  </a:cubicBezTo>
                  <a:cubicBezTo>
                    <a:pt x="5641" y="2393"/>
                    <a:pt x="5703" y="2431"/>
                    <a:pt x="5740" y="2480"/>
                  </a:cubicBezTo>
                  <a:cubicBezTo>
                    <a:pt x="5765" y="2529"/>
                    <a:pt x="5851" y="2517"/>
                    <a:pt x="5888" y="2566"/>
                  </a:cubicBezTo>
                  <a:cubicBezTo>
                    <a:pt x="5925" y="2628"/>
                    <a:pt x="5999" y="2616"/>
                    <a:pt x="6036" y="2665"/>
                  </a:cubicBezTo>
                  <a:cubicBezTo>
                    <a:pt x="6036" y="2665"/>
                    <a:pt x="6036" y="2677"/>
                    <a:pt x="6024" y="2690"/>
                  </a:cubicBezTo>
                  <a:lnTo>
                    <a:pt x="5826" y="2764"/>
                  </a:lnTo>
                  <a:lnTo>
                    <a:pt x="5789" y="2850"/>
                  </a:lnTo>
                  <a:lnTo>
                    <a:pt x="5728" y="2863"/>
                  </a:lnTo>
                  <a:lnTo>
                    <a:pt x="5703" y="2801"/>
                  </a:lnTo>
                  <a:cubicBezTo>
                    <a:pt x="5530" y="2739"/>
                    <a:pt x="5357" y="2653"/>
                    <a:pt x="5209" y="2566"/>
                  </a:cubicBezTo>
                  <a:cubicBezTo>
                    <a:pt x="5123" y="2492"/>
                    <a:pt x="4987" y="2492"/>
                    <a:pt x="4901" y="2418"/>
                  </a:cubicBezTo>
                  <a:cubicBezTo>
                    <a:pt x="4814" y="2344"/>
                    <a:pt x="4691" y="2332"/>
                    <a:pt x="4592" y="2258"/>
                  </a:cubicBezTo>
                  <a:cubicBezTo>
                    <a:pt x="4592" y="2258"/>
                    <a:pt x="4580" y="2233"/>
                    <a:pt x="4567" y="2221"/>
                  </a:cubicBezTo>
                  <a:lnTo>
                    <a:pt x="4296" y="2110"/>
                  </a:lnTo>
                  <a:cubicBezTo>
                    <a:pt x="4246" y="2011"/>
                    <a:pt x="4135" y="2023"/>
                    <a:pt x="4061" y="1961"/>
                  </a:cubicBezTo>
                  <a:lnTo>
                    <a:pt x="4037" y="1912"/>
                  </a:lnTo>
                  <a:lnTo>
                    <a:pt x="3666" y="1764"/>
                  </a:lnTo>
                  <a:cubicBezTo>
                    <a:pt x="3592" y="1715"/>
                    <a:pt x="3568" y="1690"/>
                    <a:pt x="3530" y="1665"/>
                  </a:cubicBezTo>
                  <a:cubicBezTo>
                    <a:pt x="3530" y="1665"/>
                    <a:pt x="3530" y="1653"/>
                    <a:pt x="3543" y="1640"/>
                  </a:cubicBezTo>
                  <a:lnTo>
                    <a:pt x="3716" y="1566"/>
                  </a:lnTo>
                  <a:cubicBezTo>
                    <a:pt x="3728" y="1554"/>
                    <a:pt x="3740" y="1542"/>
                    <a:pt x="3753" y="1529"/>
                  </a:cubicBezTo>
                  <a:lnTo>
                    <a:pt x="3765" y="1480"/>
                  </a:lnTo>
                  <a:close/>
                  <a:moveTo>
                    <a:pt x="3382" y="1764"/>
                  </a:moveTo>
                  <a:cubicBezTo>
                    <a:pt x="3469" y="1875"/>
                    <a:pt x="3605" y="1875"/>
                    <a:pt x="3703" y="1949"/>
                  </a:cubicBezTo>
                  <a:lnTo>
                    <a:pt x="3728" y="1986"/>
                  </a:lnTo>
                  <a:cubicBezTo>
                    <a:pt x="3790" y="2011"/>
                    <a:pt x="3864" y="2036"/>
                    <a:pt x="3925" y="2073"/>
                  </a:cubicBezTo>
                  <a:cubicBezTo>
                    <a:pt x="3975" y="2085"/>
                    <a:pt x="4037" y="2110"/>
                    <a:pt x="4074" y="2159"/>
                  </a:cubicBezTo>
                  <a:cubicBezTo>
                    <a:pt x="4135" y="2208"/>
                    <a:pt x="4197" y="2221"/>
                    <a:pt x="4259" y="2245"/>
                  </a:cubicBezTo>
                  <a:cubicBezTo>
                    <a:pt x="4320" y="2282"/>
                    <a:pt x="4345" y="2332"/>
                    <a:pt x="4407" y="2356"/>
                  </a:cubicBezTo>
                  <a:cubicBezTo>
                    <a:pt x="4469" y="2369"/>
                    <a:pt x="4543" y="2393"/>
                    <a:pt x="4604" y="2431"/>
                  </a:cubicBezTo>
                  <a:lnTo>
                    <a:pt x="4629" y="2468"/>
                  </a:lnTo>
                  <a:cubicBezTo>
                    <a:pt x="4728" y="2517"/>
                    <a:pt x="4827" y="2566"/>
                    <a:pt x="4938" y="2628"/>
                  </a:cubicBezTo>
                  <a:cubicBezTo>
                    <a:pt x="5024" y="2690"/>
                    <a:pt x="5123" y="2727"/>
                    <a:pt x="5222" y="2751"/>
                  </a:cubicBezTo>
                  <a:cubicBezTo>
                    <a:pt x="5333" y="2788"/>
                    <a:pt x="5394" y="2887"/>
                    <a:pt x="5518" y="2912"/>
                  </a:cubicBezTo>
                  <a:cubicBezTo>
                    <a:pt x="5493" y="2986"/>
                    <a:pt x="5382" y="2961"/>
                    <a:pt x="5382" y="3060"/>
                  </a:cubicBezTo>
                  <a:lnTo>
                    <a:pt x="5073" y="3196"/>
                  </a:lnTo>
                  <a:cubicBezTo>
                    <a:pt x="5061" y="3221"/>
                    <a:pt x="5049" y="3233"/>
                    <a:pt x="5049" y="3258"/>
                  </a:cubicBezTo>
                  <a:lnTo>
                    <a:pt x="4308" y="3566"/>
                  </a:lnTo>
                  <a:lnTo>
                    <a:pt x="4271" y="3640"/>
                  </a:lnTo>
                  <a:lnTo>
                    <a:pt x="4086" y="3727"/>
                  </a:lnTo>
                  <a:cubicBezTo>
                    <a:pt x="4000" y="3702"/>
                    <a:pt x="3925" y="3665"/>
                    <a:pt x="3864" y="3603"/>
                  </a:cubicBezTo>
                  <a:cubicBezTo>
                    <a:pt x="3790" y="3554"/>
                    <a:pt x="3679" y="3541"/>
                    <a:pt x="3629" y="3467"/>
                  </a:cubicBezTo>
                  <a:cubicBezTo>
                    <a:pt x="3530" y="3467"/>
                    <a:pt x="3493" y="3344"/>
                    <a:pt x="3407" y="3332"/>
                  </a:cubicBezTo>
                  <a:cubicBezTo>
                    <a:pt x="3308" y="3319"/>
                    <a:pt x="3271" y="3233"/>
                    <a:pt x="3185" y="3196"/>
                  </a:cubicBezTo>
                  <a:cubicBezTo>
                    <a:pt x="3098" y="3171"/>
                    <a:pt x="3074" y="3085"/>
                    <a:pt x="2987" y="3085"/>
                  </a:cubicBezTo>
                  <a:cubicBezTo>
                    <a:pt x="2901" y="3072"/>
                    <a:pt x="2876" y="3011"/>
                    <a:pt x="2827" y="2974"/>
                  </a:cubicBezTo>
                  <a:cubicBezTo>
                    <a:pt x="2765" y="2937"/>
                    <a:pt x="2765" y="2887"/>
                    <a:pt x="2703" y="2887"/>
                  </a:cubicBezTo>
                  <a:cubicBezTo>
                    <a:pt x="2642" y="2875"/>
                    <a:pt x="2629" y="2813"/>
                    <a:pt x="2580" y="2788"/>
                  </a:cubicBezTo>
                  <a:cubicBezTo>
                    <a:pt x="2543" y="2764"/>
                    <a:pt x="2432" y="2764"/>
                    <a:pt x="2382" y="2677"/>
                  </a:cubicBezTo>
                  <a:lnTo>
                    <a:pt x="2136" y="2566"/>
                  </a:lnTo>
                  <a:cubicBezTo>
                    <a:pt x="2123" y="2566"/>
                    <a:pt x="2123" y="2554"/>
                    <a:pt x="2111" y="2542"/>
                  </a:cubicBezTo>
                  <a:cubicBezTo>
                    <a:pt x="2148" y="2517"/>
                    <a:pt x="2185" y="2468"/>
                    <a:pt x="2210" y="2431"/>
                  </a:cubicBezTo>
                  <a:lnTo>
                    <a:pt x="2395" y="2344"/>
                  </a:lnTo>
                  <a:lnTo>
                    <a:pt x="2420" y="2282"/>
                  </a:lnTo>
                  <a:lnTo>
                    <a:pt x="2568" y="2221"/>
                  </a:lnTo>
                  <a:lnTo>
                    <a:pt x="2617" y="2134"/>
                  </a:lnTo>
                  <a:lnTo>
                    <a:pt x="2852" y="2036"/>
                  </a:lnTo>
                  <a:cubicBezTo>
                    <a:pt x="2864" y="2011"/>
                    <a:pt x="2864" y="1998"/>
                    <a:pt x="2876" y="1974"/>
                  </a:cubicBezTo>
                  <a:lnTo>
                    <a:pt x="3308" y="1789"/>
                  </a:lnTo>
                  <a:cubicBezTo>
                    <a:pt x="3333" y="1776"/>
                    <a:pt x="3345" y="1776"/>
                    <a:pt x="3370" y="1764"/>
                  </a:cubicBezTo>
                  <a:close/>
                  <a:moveTo>
                    <a:pt x="1950" y="2653"/>
                  </a:moveTo>
                  <a:cubicBezTo>
                    <a:pt x="1975" y="2677"/>
                    <a:pt x="2012" y="2714"/>
                    <a:pt x="2049" y="2727"/>
                  </a:cubicBezTo>
                  <a:cubicBezTo>
                    <a:pt x="2136" y="2751"/>
                    <a:pt x="2185" y="2850"/>
                    <a:pt x="2284" y="2863"/>
                  </a:cubicBezTo>
                  <a:cubicBezTo>
                    <a:pt x="2321" y="2924"/>
                    <a:pt x="2382" y="2937"/>
                    <a:pt x="2432" y="2974"/>
                  </a:cubicBezTo>
                  <a:cubicBezTo>
                    <a:pt x="2481" y="2998"/>
                    <a:pt x="2531" y="3060"/>
                    <a:pt x="2605" y="3072"/>
                  </a:cubicBezTo>
                  <a:cubicBezTo>
                    <a:pt x="2666" y="3085"/>
                    <a:pt x="2703" y="3146"/>
                    <a:pt x="2753" y="3171"/>
                  </a:cubicBezTo>
                  <a:cubicBezTo>
                    <a:pt x="2815" y="3208"/>
                    <a:pt x="2913" y="3233"/>
                    <a:pt x="2975" y="3307"/>
                  </a:cubicBezTo>
                  <a:cubicBezTo>
                    <a:pt x="3049" y="3381"/>
                    <a:pt x="3148" y="3332"/>
                    <a:pt x="3197" y="3430"/>
                  </a:cubicBezTo>
                  <a:lnTo>
                    <a:pt x="3370" y="3504"/>
                  </a:lnTo>
                  <a:cubicBezTo>
                    <a:pt x="3419" y="3529"/>
                    <a:pt x="3432" y="3578"/>
                    <a:pt x="3481" y="3603"/>
                  </a:cubicBezTo>
                  <a:cubicBezTo>
                    <a:pt x="3543" y="3616"/>
                    <a:pt x="3605" y="3628"/>
                    <a:pt x="3642" y="3677"/>
                  </a:cubicBezTo>
                  <a:cubicBezTo>
                    <a:pt x="3666" y="3739"/>
                    <a:pt x="3753" y="3727"/>
                    <a:pt x="3790" y="3776"/>
                  </a:cubicBezTo>
                  <a:cubicBezTo>
                    <a:pt x="3790" y="3801"/>
                    <a:pt x="3790" y="3813"/>
                    <a:pt x="3802" y="3850"/>
                  </a:cubicBezTo>
                  <a:lnTo>
                    <a:pt x="1864" y="4665"/>
                  </a:lnTo>
                  <a:lnTo>
                    <a:pt x="1790" y="4640"/>
                  </a:lnTo>
                  <a:lnTo>
                    <a:pt x="1691" y="4677"/>
                  </a:lnTo>
                  <a:lnTo>
                    <a:pt x="1617" y="4652"/>
                  </a:lnTo>
                  <a:lnTo>
                    <a:pt x="1370" y="4751"/>
                  </a:lnTo>
                  <a:lnTo>
                    <a:pt x="1296" y="4726"/>
                  </a:lnTo>
                  <a:cubicBezTo>
                    <a:pt x="1247" y="4776"/>
                    <a:pt x="1185" y="4776"/>
                    <a:pt x="1123" y="4776"/>
                  </a:cubicBezTo>
                  <a:cubicBezTo>
                    <a:pt x="1062" y="4776"/>
                    <a:pt x="1000" y="4776"/>
                    <a:pt x="951" y="4825"/>
                  </a:cubicBezTo>
                  <a:cubicBezTo>
                    <a:pt x="864" y="4788"/>
                    <a:pt x="778" y="4825"/>
                    <a:pt x="704" y="4776"/>
                  </a:cubicBezTo>
                  <a:cubicBezTo>
                    <a:pt x="630" y="4739"/>
                    <a:pt x="556" y="4714"/>
                    <a:pt x="482" y="4689"/>
                  </a:cubicBezTo>
                  <a:lnTo>
                    <a:pt x="259" y="4504"/>
                  </a:lnTo>
                  <a:cubicBezTo>
                    <a:pt x="259" y="4443"/>
                    <a:pt x="272" y="4393"/>
                    <a:pt x="272" y="4344"/>
                  </a:cubicBezTo>
                  <a:cubicBezTo>
                    <a:pt x="272" y="4294"/>
                    <a:pt x="346" y="4270"/>
                    <a:pt x="358" y="4220"/>
                  </a:cubicBezTo>
                  <a:cubicBezTo>
                    <a:pt x="370" y="4208"/>
                    <a:pt x="383" y="4196"/>
                    <a:pt x="383" y="4171"/>
                  </a:cubicBezTo>
                  <a:cubicBezTo>
                    <a:pt x="383" y="4122"/>
                    <a:pt x="457" y="4109"/>
                    <a:pt x="469" y="4060"/>
                  </a:cubicBezTo>
                  <a:cubicBezTo>
                    <a:pt x="494" y="3998"/>
                    <a:pt x="494" y="3949"/>
                    <a:pt x="556" y="3936"/>
                  </a:cubicBezTo>
                  <a:cubicBezTo>
                    <a:pt x="593" y="3862"/>
                    <a:pt x="654" y="3825"/>
                    <a:pt x="704" y="3764"/>
                  </a:cubicBezTo>
                  <a:cubicBezTo>
                    <a:pt x="753" y="3702"/>
                    <a:pt x="790" y="3640"/>
                    <a:pt x="840" y="3591"/>
                  </a:cubicBezTo>
                  <a:cubicBezTo>
                    <a:pt x="889" y="3529"/>
                    <a:pt x="951" y="3467"/>
                    <a:pt x="1012" y="3430"/>
                  </a:cubicBezTo>
                  <a:cubicBezTo>
                    <a:pt x="1012" y="3381"/>
                    <a:pt x="1086" y="3381"/>
                    <a:pt x="1086" y="3332"/>
                  </a:cubicBezTo>
                  <a:cubicBezTo>
                    <a:pt x="1099" y="3295"/>
                    <a:pt x="1197" y="3282"/>
                    <a:pt x="1210" y="3245"/>
                  </a:cubicBezTo>
                  <a:cubicBezTo>
                    <a:pt x="1235" y="3171"/>
                    <a:pt x="1309" y="3171"/>
                    <a:pt x="1333" y="3122"/>
                  </a:cubicBezTo>
                  <a:cubicBezTo>
                    <a:pt x="1358" y="3085"/>
                    <a:pt x="1407" y="3060"/>
                    <a:pt x="1444" y="3023"/>
                  </a:cubicBezTo>
                  <a:cubicBezTo>
                    <a:pt x="1481" y="2998"/>
                    <a:pt x="1518" y="2937"/>
                    <a:pt x="1580" y="2912"/>
                  </a:cubicBezTo>
                  <a:cubicBezTo>
                    <a:pt x="1592" y="2912"/>
                    <a:pt x="1605" y="2875"/>
                    <a:pt x="1617" y="2850"/>
                  </a:cubicBezTo>
                  <a:cubicBezTo>
                    <a:pt x="1667" y="2826"/>
                    <a:pt x="1716" y="2801"/>
                    <a:pt x="1765" y="2788"/>
                  </a:cubicBezTo>
                  <a:cubicBezTo>
                    <a:pt x="1778" y="2764"/>
                    <a:pt x="1778" y="2739"/>
                    <a:pt x="1790" y="2714"/>
                  </a:cubicBezTo>
                  <a:lnTo>
                    <a:pt x="1950" y="2653"/>
                  </a:lnTo>
                  <a:close/>
                  <a:moveTo>
                    <a:pt x="8542" y="912"/>
                  </a:moveTo>
                  <a:lnTo>
                    <a:pt x="8653" y="962"/>
                  </a:lnTo>
                  <a:cubicBezTo>
                    <a:pt x="8678" y="1023"/>
                    <a:pt x="8715" y="1097"/>
                    <a:pt x="8740" y="1159"/>
                  </a:cubicBezTo>
                  <a:lnTo>
                    <a:pt x="8801" y="1184"/>
                  </a:lnTo>
                  <a:cubicBezTo>
                    <a:pt x="8838" y="1270"/>
                    <a:pt x="8875" y="1357"/>
                    <a:pt x="8912" y="1431"/>
                  </a:cubicBezTo>
                  <a:lnTo>
                    <a:pt x="8974" y="1455"/>
                  </a:lnTo>
                  <a:lnTo>
                    <a:pt x="9085" y="1702"/>
                  </a:lnTo>
                  <a:lnTo>
                    <a:pt x="9159" y="1739"/>
                  </a:lnTo>
                  <a:lnTo>
                    <a:pt x="9221" y="1887"/>
                  </a:lnTo>
                  <a:lnTo>
                    <a:pt x="9283" y="1912"/>
                  </a:lnTo>
                  <a:cubicBezTo>
                    <a:pt x="9344" y="2048"/>
                    <a:pt x="9406" y="2208"/>
                    <a:pt x="9468" y="2356"/>
                  </a:cubicBezTo>
                  <a:lnTo>
                    <a:pt x="9542" y="2381"/>
                  </a:lnTo>
                  <a:lnTo>
                    <a:pt x="9838" y="3072"/>
                  </a:lnTo>
                  <a:lnTo>
                    <a:pt x="9912" y="3109"/>
                  </a:lnTo>
                  <a:lnTo>
                    <a:pt x="9962" y="3245"/>
                  </a:lnTo>
                  <a:cubicBezTo>
                    <a:pt x="9962" y="3282"/>
                    <a:pt x="9912" y="3319"/>
                    <a:pt x="9962" y="3369"/>
                  </a:cubicBezTo>
                  <a:cubicBezTo>
                    <a:pt x="9912" y="3455"/>
                    <a:pt x="9888" y="3566"/>
                    <a:pt x="9888" y="3665"/>
                  </a:cubicBezTo>
                  <a:cubicBezTo>
                    <a:pt x="9888" y="3739"/>
                    <a:pt x="9875" y="3801"/>
                    <a:pt x="9851" y="3862"/>
                  </a:cubicBezTo>
                  <a:cubicBezTo>
                    <a:pt x="9801" y="3949"/>
                    <a:pt x="9764" y="4048"/>
                    <a:pt x="9739" y="4134"/>
                  </a:cubicBezTo>
                  <a:cubicBezTo>
                    <a:pt x="9702" y="4220"/>
                    <a:pt x="9653" y="4307"/>
                    <a:pt x="9579" y="4368"/>
                  </a:cubicBezTo>
                  <a:cubicBezTo>
                    <a:pt x="9456" y="4529"/>
                    <a:pt x="9320" y="4677"/>
                    <a:pt x="9184" y="4838"/>
                  </a:cubicBezTo>
                  <a:cubicBezTo>
                    <a:pt x="9179" y="4837"/>
                    <a:pt x="9175" y="4837"/>
                    <a:pt x="9170" y="4837"/>
                  </a:cubicBezTo>
                  <a:cubicBezTo>
                    <a:pt x="9082" y="4837"/>
                    <a:pt x="9044" y="4950"/>
                    <a:pt x="8962" y="4986"/>
                  </a:cubicBezTo>
                  <a:cubicBezTo>
                    <a:pt x="8912" y="5010"/>
                    <a:pt x="8912" y="5084"/>
                    <a:pt x="8838" y="5097"/>
                  </a:cubicBezTo>
                  <a:cubicBezTo>
                    <a:pt x="8789" y="5121"/>
                    <a:pt x="8740" y="5171"/>
                    <a:pt x="8727" y="5220"/>
                  </a:cubicBezTo>
                  <a:cubicBezTo>
                    <a:pt x="8690" y="5282"/>
                    <a:pt x="8641" y="5282"/>
                    <a:pt x="8604" y="5319"/>
                  </a:cubicBezTo>
                  <a:cubicBezTo>
                    <a:pt x="8592" y="5344"/>
                    <a:pt x="8579" y="5356"/>
                    <a:pt x="8567" y="5381"/>
                  </a:cubicBezTo>
                  <a:lnTo>
                    <a:pt x="8419" y="5455"/>
                  </a:lnTo>
                  <a:cubicBezTo>
                    <a:pt x="8419" y="5554"/>
                    <a:pt x="8295" y="5529"/>
                    <a:pt x="8271" y="5603"/>
                  </a:cubicBezTo>
                  <a:cubicBezTo>
                    <a:pt x="8258" y="5677"/>
                    <a:pt x="8135" y="5652"/>
                    <a:pt x="8135" y="5751"/>
                  </a:cubicBezTo>
                  <a:lnTo>
                    <a:pt x="7937" y="5837"/>
                  </a:lnTo>
                  <a:cubicBezTo>
                    <a:pt x="7925" y="5874"/>
                    <a:pt x="7913" y="5887"/>
                    <a:pt x="7913" y="5899"/>
                  </a:cubicBezTo>
                  <a:lnTo>
                    <a:pt x="7715" y="5986"/>
                  </a:lnTo>
                  <a:cubicBezTo>
                    <a:pt x="7703" y="6010"/>
                    <a:pt x="7690" y="6035"/>
                    <a:pt x="7678" y="6060"/>
                  </a:cubicBezTo>
                  <a:lnTo>
                    <a:pt x="7481" y="6146"/>
                  </a:lnTo>
                  <a:lnTo>
                    <a:pt x="7456" y="6220"/>
                  </a:lnTo>
                  <a:lnTo>
                    <a:pt x="7258" y="6294"/>
                  </a:lnTo>
                  <a:cubicBezTo>
                    <a:pt x="7246" y="6319"/>
                    <a:pt x="7246" y="6331"/>
                    <a:pt x="7234" y="6368"/>
                  </a:cubicBezTo>
                  <a:lnTo>
                    <a:pt x="6789" y="6553"/>
                  </a:lnTo>
                  <a:lnTo>
                    <a:pt x="6740" y="6640"/>
                  </a:lnTo>
                  <a:lnTo>
                    <a:pt x="6456" y="6751"/>
                  </a:lnTo>
                  <a:cubicBezTo>
                    <a:pt x="6444" y="6776"/>
                    <a:pt x="6444" y="6800"/>
                    <a:pt x="6431" y="6813"/>
                  </a:cubicBezTo>
                  <a:cubicBezTo>
                    <a:pt x="6320" y="6874"/>
                    <a:pt x="6184" y="6911"/>
                    <a:pt x="6086" y="6961"/>
                  </a:cubicBezTo>
                  <a:lnTo>
                    <a:pt x="6061" y="7035"/>
                  </a:lnTo>
                  <a:lnTo>
                    <a:pt x="5073" y="7442"/>
                  </a:lnTo>
                  <a:lnTo>
                    <a:pt x="4999" y="7417"/>
                  </a:lnTo>
                  <a:lnTo>
                    <a:pt x="4555" y="7603"/>
                  </a:lnTo>
                  <a:lnTo>
                    <a:pt x="4481" y="7578"/>
                  </a:lnTo>
                  <a:lnTo>
                    <a:pt x="4234" y="7677"/>
                  </a:lnTo>
                  <a:lnTo>
                    <a:pt x="4172" y="7652"/>
                  </a:lnTo>
                  <a:lnTo>
                    <a:pt x="3876" y="7775"/>
                  </a:lnTo>
                  <a:lnTo>
                    <a:pt x="3802" y="7751"/>
                  </a:lnTo>
                  <a:lnTo>
                    <a:pt x="3654" y="7812"/>
                  </a:lnTo>
                  <a:lnTo>
                    <a:pt x="3592" y="7788"/>
                  </a:lnTo>
                  <a:lnTo>
                    <a:pt x="3481" y="7825"/>
                  </a:lnTo>
                  <a:lnTo>
                    <a:pt x="3419" y="7800"/>
                  </a:lnTo>
                  <a:lnTo>
                    <a:pt x="3321" y="7837"/>
                  </a:lnTo>
                  <a:lnTo>
                    <a:pt x="3247" y="7812"/>
                  </a:lnTo>
                  <a:lnTo>
                    <a:pt x="3173" y="7849"/>
                  </a:lnTo>
                  <a:lnTo>
                    <a:pt x="3049" y="7849"/>
                  </a:lnTo>
                  <a:cubicBezTo>
                    <a:pt x="2998" y="7835"/>
                    <a:pt x="2948" y="7829"/>
                    <a:pt x="2900" y="7829"/>
                  </a:cubicBezTo>
                  <a:cubicBezTo>
                    <a:pt x="2866" y="7829"/>
                    <a:pt x="2833" y="7832"/>
                    <a:pt x="2802" y="7837"/>
                  </a:cubicBezTo>
                  <a:cubicBezTo>
                    <a:pt x="2745" y="7837"/>
                    <a:pt x="2702" y="7785"/>
                    <a:pt x="2651" y="7785"/>
                  </a:cubicBezTo>
                  <a:cubicBezTo>
                    <a:pt x="2636" y="7785"/>
                    <a:pt x="2621" y="7789"/>
                    <a:pt x="2605" y="7800"/>
                  </a:cubicBezTo>
                  <a:cubicBezTo>
                    <a:pt x="2555" y="7775"/>
                    <a:pt x="2506" y="7751"/>
                    <a:pt x="2444" y="7738"/>
                  </a:cubicBezTo>
                  <a:cubicBezTo>
                    <a:pt x="2395" y="7726"/>
                    <a:pt x="2345" y="7726"/>
                    <a:pt x="2296" y="7714"/>
                  </a:cubicBezTo>
                  <a:cubicBezTo>
                    <a:pt x="2296" y="7701"/>
                    <a:pt x="2284" y="7689"/>
                    <a:pt x="2271" y="7664"/>
                  </a:cubicBezTo>
                  <a:lnTo>
                    <a:pt x="2074" y="7590"/>
                  </a:lnTo>
                  <a:cubicBezTo>
                    <a:pt x="2025" y="7541"/>
                    <a:pt x="1975" y="7491"/>
                    <a:pt x="1926" y="7454"/>
                  </a:cubicBezTo>
                  <a:cubicBezTo>
                    <a:pt x="1913" y="7442"/>
                    <a:pt x="1901" y="7430"/>
                    <a:pt x="1876" y="7430"/>
                  </a:cubicBezTo>
                  <a:cubicBezTo>
                    <a:pt x="1864" y="7380"/>
                    <a:pt x="1839" y="7331"/>
                    <a:pt x="1815" y="7269"/>
                  </a:cubicBezTo>
                  <a:lnTo>
                    <a:pt x="1741" y="7245"/>
                  </a:lnTo>
                  <a:lnTo>
                    <a:pt x="1642" y="6998"/>
                  </a:lnTo>
                  <a:lnTo>
                    <a:pt x="1568" y="6961"/>
                  </a:lnTo>
                  <a:lnTo>
                    <a:pt x="1444" y="6677"/>
                  </a:lnTo>
                  <a:lnTo>
                    <a:pt x="1383" y="6640"/>
                  </a:lnTo>
                  <a:cubicBezTo>
                    <a:pt x="1333" y="6529"/>
                    <a:pt x="1284" y="6405"/>
                    <a:pt x="1235" y="6306"/>
                  </a:cubicBezTo>
                  <a:lnTo>
                    <a:pt x="1148" y="6257"/>
                  </a:lnTo>
                  <a:cubicBezTo>
                    <a:pt x="1111" y="6171"/>
                    <a:pt x="1086" y="6097"/>
                    <a:pt x="1049" y="6023"/>
                  </a:cubicBezTo>
                  <a:lnTo>
                    <a:pt x="988" y="5998"/>
                  </a:lnTo>
                  <a:cubicBezTo>
                    <a:pt x="938" y="5899"/>
                    <a:pt x="914" y="5788"/>
                    <a:pt x="852" y="5689"/>
                  </a:cubicBezTo>
                  <a:lnTo>
                    <a:pt x="790" y="5665"/>
                  </a:lnTo>
                  <a:cubicBezTo>
                    <a:pt x="765" y="5603"/>
                    <a:pt x="741" y="5541"/>
                    <a:pt x="716" y="5492"/>
                  </a:cubicBezTo>
                  <a:cubicBezTo>
                    <a:pt x="716" y="5479"/>
                    <a:pt x="691" y="5467"/>
                    <a:pt x="691" y="5455"/>
                  </a:cubicBezTo>
                  <a:lnTo>
                    <a:pt x="630" y="5430"/>
                  </a:lnTo>
                  <a:lnTo>
                    <a:pt x="531" y="5183"/>
                  </a:lnTo>
                  <a:lnTo>
                    <a:pt x="457" y="5159"/>
                  </a:lnTo>
                  <a:cubicBezTo>
                    <a:pt x="457" y="5109"/>
                    <a:pt x="407" y="5072"/>
                    <a:pt x="444" y="5023"/>
                  </a:cubicBezTo>
                  <a:cubicBezTo>
                    <a:pt x="457" y="5010"/>
                    <a:pt x="482" y="5010"/>
                    <a:pt x="506" y="5010"/>
                  </a:cubicBezTo>
                  <a:cubicBezTo>
                    <a:pt x="593" y="5023"/>
                    <a:pt x="667" y="5023"/>
                    <a:pt x="753" y="5035"/>
                  </a:cubicBezTo>
                  <a:cubicBezTo>
                    <a:pt x="794" y="5040"/>
                    <a:pt x="833" y="5043"/>
                    <a:pt x="870" y="5043"/>
                  </a:cubicBezTo>
                  <a:cubicBezTo>
                    <a:pt x="923" y="5043"/>
                    <a:pt x="974" y="5037"/>
                    <a:pt x="1025" y="5023"/>
                  </a:cubicBezTo>
                  <a:cubicBezTo>
                    <a:pt x="1049" y="5023"/>
                    <a:pt x="1074" y="5035"/>
                    <a:pt x="1086" y="5035"/>
                  </a:cubicBezTo>
                  <a:cubicBezTo>
                    <a:pt x="1148" y="5023"/>
                    <a:pt x="1197" y="4986"/>
                    <a:pt x="1247" y="4986"/>
                  </a:cubicBezTo>
                  <a:lnTo>
                    <a:pt x="1296" y="5010"/>
                  </a:lnTo>
                  <a:cubicBezTo>
                    <a:pt x="1383" y="4973"/>
                    <a:pt x="1469" y="4936"/>
                    <a:pt x="1555" y="4912"/>
                  </a:cubicBezTo>
                  <a:lnTo>
                    <a:pt x="1617" y="4936"/>
                  </a:lnTo>
                  <a:lnTo>
                    <a:pt x="1864" y="4825"/>
                  </a:lnTo>
                  <a:lnTo>
                    <a:pt x="1938" y="4862"/>
                  </a:lnTo>
                  <a:lnTo>
                    <a:pt x="2284" y="4714"/>
                  </a:lnTo>
                  <a:lnTo>
                    <a:pt x="2345" y="4739"/>
                  </a:lnTo>
                  <a:lnTo>
                    <a:pt x="3938" y="4060"/>
                  </a:lnTo>
                  <a:cubicBezTo>
                    <a:pt x="3938" y="4048"/>
                    <a:pt x="3950" y="4035"/>
                    <a:pt x="3963" y="3998"/>
                  </a:cubicBezTo>
                  <a:lnTo>
                    <a:pt x="4654" y="3714"/>
                  </a:lnTo>
                  <a:cubicBezTo>
                    <a:pt x="4666" y="3677"/>
                    <a:pt x="4666" y="3665"/>
                    <a:pt x="4678" y="3653"/>
                  </a:cubicBezTo>
                  <a:cubicBezTo>
                    <a:pt x="4777" y="3591"/>
                    <a:pt x="4888" y="3566"/>
                    <a:pt x="4987" y="3504"/>
                  </a:cubicBezTo>
                  <a:lnTo>
                    <a:pt x="5012" y="3443"/>
                  </a:lnTo>
                  <a:lnTo>
                    <a:pt x="5456" y="3258"/>
                  </a:lnTo>
                  <a:cubicBezTo>
                    <a:pt x="5456" y="3258"/>
                    <a:pt x="5456" y="3245"/>
                    <a:pt x="5468" y="3233"/>
                  </a:cubicBezTo>
                  <a:lnTo>
                    <a:pt x="5481" y="3183"/>
                  </a:lnTo>
                  <a:lnTo>
                    <a:pt x="5876" y="3023"/>
                  </a:lnTo>
                  <a:lnTo>
                    <a:pt x="5913" y="2949"/>
                  </a:lnTo>
                  <a:lnTo>
                    <a:pt x="6258" y="2801"/>
                  </a:lnTo>
                  <a:cubicBezTo>
                    <a:pt x="6258" y="2788"/>
                    <a:pt x="6271" y="2764"/>
                    <a:pt x="6283" y="2739"/>
                  </a:cubicBezTo>
                  <a:lnTo>
                    <a:pt x="6629" y="2591"/>
                  </a:lnTo>
                  <a:lnTo>
                    <a:pt x="6654" y="2517"/>
                  </a:lnTo>
                  <a:lnTo>
                    <a:pt x="6900" y="2418"/>
                  </a:lnTo>
                  <a:lnTo>
                    <a:pt x="6937" y="2332"/>
                  </a:lnTo>
                  <a:lnTo>
                    <a:pt x="7135" y="2258"/>
                  </a:lnTo>
                  <a:lnTo>
                    <a:pt x="7160" y="2196"/>
                  </a:lnTo>
                  <a:lnTo>
                    <a:pt x="7357" y="2110"/>
                  </a:lnTo>
                  <a:cubicBezTo>
                    <a:pt x="7369" y="2085"/>
                    <a:pt x="7369" y="2060"/>
                    <a:pt x="7382" y="2036"/>
                  </a:cubicBezTo>
                  <a:lnTo>
                    <a:pt x="7481" y="1998"/>
                  </a:lnTo>
                  <a:lnTo>
                    <a:pt x="7518" y="1924"/>
                  </a:lnTo>
                  <a:lnTo>
                    <a:pt x="7666" y="1863"/>
                  </a:lnTo>
                  <a:cubicBezTo>
                    <a:pt x="7666" y="1838"/>
                    <a:pt x="7666" y="1813"/>
                    <a:pt x="7678" y="1813"/>
                  </a:cubicBezTo>
                  <a:cubicBezTo>
                    <a:pt x="7740" y="1764"/>
                    <a:pt x="7801" y="1752"/>
                    <a:pt x="7839" y="1678"/>
                  </a:cubicBezTo>
                  <a:cubicBezTo>
                    <a:pt x="7925" y="1678"/>
                    <a:pt x="7925" y="1554"/>
                    <a:pt x="8011" y="1542"/>
                  </a:cubicBezTo>
                  <a:cubicBezTo>
                    <a:pt x="8061" y="1542"/>
                    <a:pt x="8048" y="1480"/>
                    <a:pt x="8073" y="1455"/>
                  </a:cubicBezTo>
                  <a:cubicBezTo>
                    <a:pt x="8098" y="1431"/>
                    <a:pt x="8159" y="1443"/>
                    <a:pt x="8184" y="1394"/>
                  </a:cubicBezTo>
                  <a:cubicBezTo>
                    <a:pt x="8209" y="1344"/>
                    <a:pt x="8271" y="1295"/>
                    <a:pt x="8308" y="1233"/>
                  </a:cubicBezTo>
                  <a:cubicBezTo>
                    <a:pt x="8345" y="1184"/>
                    <a:pt x="8419" y="1147"/>
                    <a:pt x="8431" y="1085"/>
                  </a:cubicBezTo>
                  <a:cubicBezTo>
                    <a:pt x="8443" y="1023"/>
                    <a:pt x="8542" y="986"/>
                    <a:pt x="8542" y="912"/>
                  </a:cubicBezTo>
                  <a:close/>
                  <a:moveTo>
                    <a:pt x="7266" y="0"/>
                  </a:moveTo>
                  <a:cubicBezTo>
                    <a:pt x="7255" y="0"/>
                    <a:pt x="7244" y="3"/>
                    <a:pt x="7234" y="11"/>
                  </a:cubicBezTo>
                  <a:cubicBezTo>
                    <a:pt x="7217" y="19"/>
                    <a:pt x="7201" y="22"/>
                    <a:pt x="7184" y="22"/>
                  </a:cubicBezTo>
                  <a:cubicBezTo>
                    <a:pt x="7151" y="22"/>
                    <a:pt x="7118" y="11"/>
                    <a:pt x="7086" y="11"/>
                  </a:cubicBezTo>
                  <a:cubicBezTo>
                    <a:pt x="7044" y="11"/>
                    <a:pt x="7014" y="28"/>
                    <a:pt x="6980" y="28"/>
                  </a:cubicBezTo>
                  <a:cubicBezTo>
                    <a:pt x="6963" y="28"/>
                    <a:pt x="6946" y="23"/>
                    <a:pt x="6925" y="11"/>
                  </a:cubicBezTo>
                  <a:lnTo>
                    <a:pt x="6728" y="85"/>
                  </a:lnTo>
                  <a:lnTo>
                    <a:pt x="6654" y="60"/>
                  </a:lnTo>
                  <a:lnTo>
                    <a:pt x="6431" y="184"/>
                  </a:lnTo>
                  <a:lnTo>
                    <a:pt x="6382" y="159"/>
                  </a:lnTo>
                  <a:cubicBezTo>
                    <a:pt x="6374" y="159"/>
                    <a:pt x="6365" y="154"/>
                    <a:pt x="6361" y="154"/>
                  </a:cubicBezTo>
                  <a:cubicBezTo>
                    <a:pt x="6359" y="154"/>
                    <a:pt x="6357" y="155"/>
                    <a:pt x="6357" y="159"/>
                  </a:cubicBezTo>
                  <a:lnTo>
                    <a:pt x="6061" y="283"/>
                  </a:lnTo>
                  <a:lnTo>
                    <a:pt x="6012" y="258"/>
                  </a:lnTo>
                  <a:lnTo>
                    <a:pt x="5962" y="258"/>
                  </a:lnTo>
                  <a:cubicBezTo>
                    <a:pt x="5419" y="480"/>
                    <a:pt x="4888" y="715"/>
                    <a:pt x="4358" y="937"/>
                  </a:cubicBezTo>
                  <a:lnTo>
                    <a:pt x="4333" y="999"/>
                  </a:lnTo>
                  <a:lnTo>
                    <a:pt x="3740" y="1258"/>
                  </a:lnTo>
                  <a:cubicBezTo>
                    <a:pt x="3728" y="1283"/>
                    <a:pt x="3728" y="1307"/>
                    <a:pt x="3716" y="1332"/>
                  </a:cubicBezTo>
                  <a:lnTo>
                    <a:pt x="3407" y="1455"/>
                  </a:lnTo>
                  <a:cubicBezTo>
                    <a:pt x="3407" y="1492"/>
                    <a:pt x="3395" y="1505"/>
                    <a:pt x="3382" y="1529"/>
                  </a:cubicBezTo>
                  <a:lnTo>
                    <a:pt x="3037" y="1690"/>
                  </a:lnTo>
                  <a:lnTo>
                    <a:pt x="3012" y="1752"/>
                  </a:lnTo>
                  <a:lnTo>
                    <a:pt x="2716" y="1875"/>
                  </a:lnTo>
                  <a:lnTo>
                    <a:pt x="2679" y="1949"/>
                  </a:lnTo>
                  <a:lnTo>
                    <a:pt x="2432" y="2048"/>
                  </a:lnTo>
                  <a:lnTo>
                    <a:pt x="2407" y="2110"/>
                  </a:lnTo>
                  <a:lnTo>
                    <a:pt x="2210" y="2196"/>
                  </a:lnTo>
                  <a:lnTo>
                    <a:pt x="2185" y="2270"/>
                  </a:lnTo>
                  <a:lnTo>
                    <a:pt x="1987" y="2356"/>
                  </a:lnTo>
                  <a:cubicBezTo>
                    <a:pt x="1975" y="2381"/>
                    <a:pt x="1963" y="2393"/>
                    <a:pt x="1963" y="2431"/>
                  </a:cubicBezTo>
                  <a:lnTo>
                    <a:pt x="1765" y="2505"/>
                  </a:lnTo>
                  <a:lnTo>
                    <a:pt x="1728" y="2591"/>
                  </a:lnTo>
                  <a:lnTo>
                    <a:pt x="1481" y="2690"/>
                  </a:lnTo>
                  <a:lnTo>
                    <a:pt x="1457" y="2751"/>
                  </a:lnTo>
                  <a:lnTo>
                    <a:pt x="1259" y="2838"/>
                  </a:lnTo>
                  <a:cubicBezTo>
                    <a:pt x="1247" y="2887"/>
                    <a:pt x="1185" y="2912"/>
                    <a:pt x="1173" y="2961"/>
                  </a:cubicBezTo>
                  <a:cubicBezTo>
                    <a:pt x="1148" y="2998"/>
                    <a:pt x="1111" y="3011"/>
                    <a:pt x="1074" y="3035"/>
                  </a:cubicBezTo>
                  <a:cubicBezTo>
                    <a:pt x="1037" y="3060"/>
                    <a:pt x="1012" y="3122"/>
                    <a:pt x="938" y="3146"/>
                  </a:cubicBezTo>
                  <a:cubicBezTo>
                    <a:pt x="877" y="3183"/>
                    <a:pt x="877" y="3233"/>
                    <a:pt x="815" y="3270"/>
                  </a:cubicBezTo>
                  <a:cubicBezTo>
                    <a:pt x="765" y="3295"/>
                    <a:pt x="728" y="3344"/>
                    <a:pt x="704" y="3393"/>
                  </a:cubicBezTo>
                  <a:cubicBezTo>
                    <a:pt x="679" y="3443"/>
                    <a:pt x="630" y="3443"/>
                    <a:pt x="593" y="3467"/>
                  </a:cubicBezTo>
                  <a:cubicBezTo>
                    <a:pt x="556" y="3492"/>
                    <a:pt x="568" y="3578"/>
                    <a:pt x="531" y="3603"/>
                  </a:cubicBezTo>
                  <a:cubicBezTo>
                    <a:pt x="420" y="3690"/>
                    <a:pt x="358" y="3813"/>
                    <a:pt x="259" y="3912"/>
                  </a:cubicBezTo>
                  <a:lnTo>
                    <a:pt x="74" y="4381"/>
                  </a:lnTo>
                  <a:lnTo>
                    <a:pt x="74" y="4443"/>
                  </a:lnTo>
                  <a:lnTo>
                    <a:pt x="12" y="4467"/>
                  </a:lnTo>
                  <a:cubicBezTo>
                    <a:pt x="12" y="4554"/>
                    <a:pt x="0" y="4652"/>
                    <a:pt x="0" y="4763"/>
                  </a:cubicBezTo>
                  <a:lnTo>
                    <a:pt x="99" y="4986"/>
                  </a:lnTo>
                  <a:lnTo>
                    <a:pt x="161" y="5023"/>
                  </a:lnTo>
                  <a:lnTo>
                    <a:pt x="247" y="5220"/>
                  </a:lnTo>
                  <a:lnTo>
                    <a:pt x="321" y="5245"/>
                  </a:lnTo>
                  <a:lnTo>
                    <a:pt x="420" y="5492"/>
                  </a:lnTo>
                  <a:lnTo>
                    <a:pt x="469" y="5516"/>
                  </a:lnTo>
                  <a:cubicBezTo>
                    <a:pt x="469" y="5516"/>
                    <a:pt x="494" y="5516"/>
                    <a:pt x="494" y="5529"/>
                  </a:cubicBezTo>
                  <a:cubicBezTo>
                    <a:pt x="531" y="5615"/>
                    <a:pt x="556" y="5689"/>
                    <a:pt x="593" y="5763"/>
                  </a:cubicBezTo>
                  <a:lnTo>
                    <a:pt x="654" y="5800"/>
                  </a:lnTo>
                  <a:cubicBezTo>
                    <a:pt x="704" y="5899"/>
                    <a:pt x="753" y="6023"/>
                    <a:pt x="802" y="6134"/>
                  </a:cubicBezTo>
                  <a:lnTo>
                    <a:pt x="889" y="6183"/>
                  </a:lnTo>
                  <a:lnTo>
                    <a:pt x="1012" y="6467"/>
                  </a:lnTo>
                  <a:lnTo>
                    <a:pt x="1074" y="6492"/>
                  </a:lnTo>
                  <a:lnTo>
                    <a:pt x="1222" y="6837"/>
                  </a:lnTo>
                  <a:lnTo>
                    <a:pt x="1296" y="6874"/>
                  </a:lnTo>
                  <a:lnTo>
                    <a:pt x="1395" y="7121"/>
                  </a:lnTo>
                  <a:lnTo>
                    <a:pt x="1444" y="7134"/>
                  </a:lnTo>
                  <a:cubicBezTo>
                    <a:pt x="1457" y="7146"/>
                    <a:pt x="1469" y="7158"/>
                    <a:pt x="1481" y="7171"/>
                  </a:cubicBezTo>
                  <a:cubicBezTo>
                    <a:pt x="1506" y="7232"/>
                    <a:pt x="1531" y="7294"/>
                    <a:pt x="1555" y="7343"/>
                  </a:cubicBezTo>
                  <a:lnTo>
                    <a:pt x="1617" y="7368"/>
                  </a:lnTo>
                  <a:cubicBezTo>
                    <a:pt x="1667" y="7442"/>
                    <a:pt x="1679" y="7541"/>
                    <a:pt x="1728" y="7627"/>
                  </a:cubicBezTo>
                  <a:cubicBezTo>
                    <a:pt x="1802" y="7640"/>
                    <a:pt x="1827" y="7714"/>
                    <a:pt x="1901" y="7738"/>
                  </a:cubicBezTo>
                  <a:cubicBezTo>
                    <a:pt x="1975" y="7751"/>
                    <a:pt x="2000" y="7825"/>
                    <a:pt x="2074" y="7849"/>
                  </a:cubicBezTo>
                  <a:cubicBezTo>
                    <a:pt x="2136" y="7862"/>
                    <a:pt x="2210" y="7886"/>
                    <a:pt x="2271" y="7924"/>
                  </a:cubicBezTo>
                  <a:cubicBezTo>
                    <a:pt x="2296" y="7942"/>
                    <a:pt x="2324" y="7945"/>
                    <a:pt x="2353" y="7945"/>
                  </a:cubicBezTo>
                  <a:cubicBezTo>
                    <a:pt x="2368" y="7945"/>
                    <a:pt x="2383" y="7944"/>
                    <a:pt x="2398" y="7944"/>
                  </a:cubicBezTo>
                  <a:cubicBezTo>
                    <a:pt x="2413" y="7944"/>
                    <a:pt x="2429" y="7945"/>
                    <a:pt x="2444" y="7948"/>
                  </a:cubicBezTo>
                  <a:cubicBezTo>
                    <a:pt x="2489" y="7959"/>
                    <a:pt x="2565" y="8012"/>
                    <a:pt x="2624" y="8012"/>
                  </a:cubicBezTo>
                  <a:cubicBezTo>
                    <a:pt x="2630" y="8012"/>
                    <a:pt x="2636" y="8011"/>
                    <a:pt x="2642" y="8010"/>
                  </a:cubicBezTo>
                  <a:cubicBezTo>
                    <a:pt x="2698" y="8010"/>
                    <a:pt x="2754" y="8061"/>
                    <a:pt x="2801" y="8061"/>
                  </a:cubicBezTo>
                  <a:cubicBezTo>
                    <a:pt x="2805" y="8061"/>
                    <a:pt x="2810" y="8060"/>
                    <a:pt x="2815" y="8059"/>
                  </a:cubicBezTo>
                  <a:cubicBezTo>
                    <a:pt x="2825" y="8054"/>
                    <a:pt x="2835" y="8052"/>
                    <a:pt x="2846" y="8052"/>
                  </a:cubicBezTo>
                  <a:cubicBezTo>
                    <a:pt x="2874" y="8052"/>
                    <a:pt x="2903" y="8066"/>
                    <a:pt x="2931" y="8066"/>
                  </a:cubicBezTo>
                  <a:cubicBezTo>
                    <a:pt x="2942" y="8066"/>
                    <a:pt x="2952" y="8065"/>
                    <a:pt x="2963" y="8059"/>
                  </a:cubicBezTo>
                  <a:cubicBezTo>
                    <a:pt x="2974" y="8055"/>
                    <a:pt x="2984" y="8053"/>
                    <a:pt x="2993" y="8053"/>
                  </a:cubicBezTo>
                  <a:cubicBezTo>
                    <a:pt x="3025" y="8053"/>
                    <a:pt x="3051" y="8071"/>
                    <a:pt x="3082" y="8071"/>
                  </a:cubicBezTo>
                  <a:cubicBezTo>
                    <a:pt x="3095" y="8071"/>
                    <a:pt x="3108" y="8068"/>
                    <a:pt x="3123" y="8059"/>
                  </a:cubicBezTo>
                  <a:cubicBezTo>
                    <a:pt x="3140" y="8072"/>
                    <a:pt x="3156" y="8076"/>
                    <a:pt x="3173" y="8076"/>
                  </a:cubicBezTo>
                  <a:cubicBezTo>
                    <a:pt x="3205" y="8076"/>
                    <a:pt x="3238" y="8059"/>
                    <a:pt x="3271" y="8059"/>
                  </a:cubicBezTo>
                  <a:cubicBezTo>
                    <a:pt x="3288" y="8063"/>
                    <a:pt x="3304" y="8064"/>
                    <a:pt x="3321" y="8064"/>
                  </a:cubicBezTo>
                  <a:cubicBezTo>
                    <a:pt x="3365" y="8064"/>
                    <a:pt x="3408" y="8053"/>
                    <a:pt x="3444" y="8035"/>
                  </a:cubicBezTo>
                  <a:cubicBezTo>
                    <a:pt x="3469" y="8035"/>
                    <a:pt x="3493" y="8047"/>
                    <a:pt x="3530" y="8059"/>
                  </a:cubicBezTo>
                  <a:lnTo>
                    <a:pt x="3666" y="7998"/>
                  </a:lnTo>
                  <a:lnTo>
                    <a:pt x="3753" y="8035"/>
                  </a:lnTo>
                  <a:lnTo>
                    <a:pt x="3888" y="7973"/>
                  </a:lnTo>
                  <a:lnTo>
                    <a:pt x="3963" y="7998"/>
                  </a:lnTo>
                  <a:lnTo>
                    <a:pt x="4209" y="7886"/>
                  </a:lnTo>
                  <a:lnTo>
                    <a:pt x="4271" y="7911"/>
                  </a:lnTo>
                  <a:lnTo>
                    <a:pt x="4407" y="7862"/>
                  </a:lnTo>
                  <a:lnTo>
                    <a:pt x="4506" y="7886"/>
                  </a:lnTo>
                  <a:lnTo>
                    <a:pt x="4753" y="7775"/>
                  </a:lnTo>
                  <a:lnTo>
                    <a:pt x="4814" y="7812"/>
                  </a:lnTo>
                  <a:lnTo>
                    <a:pt x="6258" y="7195"/>
                  </a:lnTo>
                  <a:lnTo>
                    <a:pt x="6283" y="7134"/>
                  </a:lnTo>
                  <a:lnTo>
                    <a:pt x="6715" y="6948"/>
                  </a:lnTo>
                  <a:cubicBezTo>
                    <a:pt x="6728" y="6924"/>
                    <a:pt x="6740" y="6899"/>
                    <a:pt x="6752" y="6874"/>
                  </a:cubicBezTo>
                  <a:lnTo>
                    <a:pt x="6999" y="6763"/>
                  </a:lnTo>
                  <a:cubicBezTo>
                    <a:pt x="6999" y="6751"/>
                    <a:pt x="7011" y="6739"/>
                    <a:pt x="7024" y="6701"/>
                  </a:cubicBezTo>
                  <a:cubicBezTo>
                    <a:pt x="7073" y="6664"/>
                    <a:pt x="7160" y="6640"/>
                    <a:pt x="7221" y="6615"/>
                  </a:cubicBezTo>
                  <a:cubicBezTo>
                    <a:pt x="7221" y="6590"/>
                    <a:pt x="7234" y="6578"/>
                    <a:pt x="7246" y="6553"/>
                  </a:cubicBezTo>
                  <a:cubicBezTo>
                    <a:pt x="7320" y="6504"/>
                    <a:pt x="7419" y="6479"/>
                    <a:pt x="7505" y="6430"/>
                  </a:cubicBezTo>
                  <a:cubicBezTo>
                    <a:pt x="7505" y="6418"/>
                    <a:pt x="7518" y="6393"/>
                    <a:pt x="7530" y="6368"/>
                  </a:cubicBezTo>
                  <a:cubicBezTo>
                    <a:pt x="7604" y="6344"/>
                    <a:pt x="7678" y="6306"/>
                    <a:pt x="7764" y="6269"/>
                  </a:cubicBezTo>
                  <a:lnTo>
                    <a:pt x="7814" y="6183"/>
                  </a:lnTo>
                  <a:lnTo>
                    <a:pt x="7950" y="6134"/>
                  </a:lnTo>
                  <a:lnTo>
                    <a:pt x="7974" y="6060"/>
                  </a:lnTo>
                  <a:lnTo>
                    <a:pt x="8221" y="5961"/>
                  </a:lnTo>
                  <a:cubicBezTo>
                    <a:pt x="8234" y="5936"/>
                    <a:pt x="8246" y="5911"/>
                    <a:pt x="8258" y="5887"/>
                  </a:cubicBezTo>
                  <a:lnTo>
                    <a:pt x="8592" y="5739"/>
                  </a:lnTo>
                  <a:lnTo>
                    <a:pt x="8616" y="5665"/>
                  </a:lnTo>
                  <a:lnTo>
                    <a:pt x="8863" y="5554"/>
                  </a:lnTo>
                  <a:lnTo>
                    <a:pt x="8888" y="5504"/>
                  </a:lnTo>
                  <a:cubicBezTo>
                    <a:pt x="8925" y="5455"/>
                    <a:pt x="9024" y="5455"/>
                    <a:pt x="9036" y="5368"/>
                  </a:cubicBezTo>
                  <a:cubicBezTo>
                    <a:pt x="9122" y="5307"/>
                    <a:pt x="9147" y="5183"/>
                    <a:pt x="9270" y="5159"/>
                  </a:cubicBezTo>
                  <a:cubicBezTo>
                    <a:pt x="9320" y="5060"/>
                    <a:pt x="9419" y="4998"/>
                    <a:pt x="9468" y="4899"/>
                  </a:cubicBezTo>
                  <a:cubicBezTo>
                    <a:pt x="9554" y="4875"/>
                    <a:pt x="9530" y="4776"/>
                    <a:pt x="9579" y="4726"/>
                  </a:cubicBezTo>
                  <a:cubicBezTo>
                    <a:pt x="9628" y="4677"/>
                    <a:pt x="9665" y="4628"/>
                    <a:pt x="9715" y="4578"/>
                  </a:cubicBezTo>
                  <a:cubicBezTo>
                    <a:pt x="9752" y="4517"/>
                    <a:pt x="9814" y="4443"/>
                    <a:pt x="9875" y="4393"/>
                  </a:cubicBezTo>
                  <a:cubicBezTo>
                    <a:pt x="9937" y="4344"/>
                    <a:pt x="9974" y="4270"/>
                    <a:pt x="9986" y="4196"/>
                  </a:cubicBezTo>
                  <a:cubicBezTo>
                    <a:pt x="9986" y="4072"/>
                    <a:pt x="10023" y="3961"/>
                    <a:pt x="10085" y="3875"/>
                  </a:cubicBezTo>
                  <a:cubicBezTo>
                    <a:pt x="10172" y="3714"/>
                    <a:pt x="10159" y="3529"/>
                    <a:pt x="10246" y="3381"/>
                  </a:cubicBezTo>
                  <a:lnTo>
                    <a:pt x="10209" y="3282"/>
                  </a:lnTo>
                  <a:lnTo>
                    <a:pt x="10233" y="3196"/>
                  </a:lnTo>
                  <a:lnTo>
                    <a:pt x="10023" y="2714"/>
                  </a:lnTo>
                  <a:lnTo>
                    <a:pt x="9974" y="2690"/>
                  </a:lnTo>
                  <a:cubicBezTo>
                    <a:pt x="9974" y="2690"/>
                    <a:pt x="9962" y="2690"/>
                    <a:pt x="9949" y="2677"/>
                  </a:cubicBezTo>
                  <a:lnTo>
                    <a:pt x="9702" y="2085"/>
                  </a:lnTo>
                  <a:lnTo>
                    <a:pt x="9641" y="2060"/>
                  </a:lnTo>
                  <a:lnTo>
                    <a:pt x="9530" y="1813"/>
                  </a:lnTo>
                  <a:lnTo>
                    <a:pt x="9456" y="1789"/>
                  </a:lnTo>
                  <a:lnTo>
                    <a:pt x="9382" y="1591"/>
                  </a:lnTo>
                  <a:lnTo>
                    <a:pt x="9307" y="1554"/>
                  </a:lnTo>
                  <a:lnTo>
                    <a:pt x="9221" y="1357"/>
                  </a:lnTo>
                  <a:lnTo>
                    <a:pt x="9159" y="1332"/>
                  </a:lnTo>
                  <a:lnTo>
                    <a:pt x="9073" y="1134"/>
                  </a:lnTo>
                  <a:lnTo>
                    <a:pt x="8999" y="1097"/>
                  </a:lnTo>
                  <a:cubicBezTo>
                    <a:pt x="8974" y="1036"/>
                    <a:pt x="8949" y="974"/>
                    <a:pt x="8912" y="912"/>
                  </a:cubicBezTo>
                  <a:lnTo>
                    <a:pt x="8851" y="888"/>
                  </a:lnTo>
                  <a:lnTo>
                    <a:pt x="8789" y="727"/>
                  </a:lnTo>
                  <a:lnTo>
                    <a:pt x="8727" y="702"/>
                  </a:lnTo>
                  <a:cubicBezTo>
                    <a:pt x="8703" y="653"/>
                    <a:pt x="8666" y="591"/>
                    <a:pt x="8641" y="542"/>
                  </a:cubicBezTo>
                  <a:cubicBezTo>
                    <a:pt x="8567" y="542"/>
                    <a:pt x="8579" y="443"/>
                    <a:pt x="8530" y="418"/>
                  </a:cubicBezTo>
                  <a:cubicBezTo>
                    <a:pt x="8480" y="394"/>
                    <a:pt x="8468" y="357"/>
                    <a:pt x="8431" y="332"/>
                  </a:cubicBezTo>
                  <a:cubicBezTo>
                    <a:pt x="8394" y="320"/>
                    <a:pt x="8345" y="295"/>
                    <a:pt x="8308" y="283"/>
                  </a:cubicBezTo>
                  <a:lnTo>
                    <a:pt x="8283" y="233"/>
                  </a:lnTo>
                  <a:lnTo>
                    <a:pt x="8258" y="221"/>
                  </a:lnTo>
                  <a:lnTo>
                    <a:pt x="7863" y="73"/>
                  </a:lnTo>
                  <a:cubicBezTo>
                    <a:pt x="7850" y="63"/>
                    <a:pt x="7838" y="60"/>
                    <a:pt x="7825" y="60"/>
                  </a:cubicBezTo>
                  <a:cubicBezTo>
                    <a:pt x="7804" y="60"/>
                    <a:pt x="7783" y="68"/>
                    <a:pt x="7762" y="68"/>
                  </a:cubicBezTo>
                  <a:cubicBezTo>
                    <a:pt x="7746" y="68"/>
                    <a:pt x="7731" y="64"/>
                    <a:pt x="7715" y="48"/>
                  </a:cubicBezTo>
                  <a:cubicBezTo>
                    <a:pt x="7692" y="30"/>
                    <a:pt x="7671" y="25"/>
                    <a:pt x="7652" y="25"/>
                  </a:cubicBezTo>
                  <a:cubicBezTo>
                    <a:pt x="7630" y="25"/>
                    <a:pt x="7611" y="31"/>
                    <a:pt x="7594" y="31"/>
                  </a:cubicBezTo>
                  <a:cubicBezTo>
                    <a:pt x="7584" y="31"/>
                    <a:pt x="7575" y="29"/>
                    <a:pt x="7567" y="23"/>
                  </a:cubicBezTo>
                  <a:cubicBezTo>
                    <a:pt x="7559" y="22"/>
                    <a:pt x="7551" y="21"/>
                    <a:pt x="7542" y="21"/>
                  </a:cubicBezTo>
                  <a:cubicBezTo>
                    <a:pt x="7515" y="21"/>
                    <a:pt x="7484" y="28"/>
                    <a:pt x="7454" y="28"/>
                  </a:cubicBezTo>
                  <a:cubicBezTo>
                    <a:pt x="7432" y="28"/>
                    <a:pt x="7412" y="24"/>
                    <a:pt x="7394" y="11"/>
                  </a:cubicBezTo>
                  <a:cubicBezTo>
                    <a:pt x="7384" y="19"/>
                    <a:pt x="7373" y="22"/>
                    <a:pt x="7361" y="22"/>
                  </a:cubicBezTo>
                  <a:cubicBezTo>
                    <a:pt x="7331" y="22"/>
                    <a:pt x="7297" y="0"/>
                    <a:pt x="7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3"/>
            <p:cNvSpPr/>
            <p:nvPr/>
          </p:nvSpPr>
          <p:spPr>
            <a:xfrm>
              <a:off x="750637" y="493032"/>
              <a:ext cx="142361" cy="132940"/>
            </a:xfrm>
            <a:custGeom>
              <a:avLst/>
              <a:gdLst/>
              <a:ahLst/>
              <a:cxnLst/>
              <a:rect l="l" t="t" r="r" b="b"/>
              <a:pathLst>
                <a:path w="2371" h="2214" extrusionOk="0">
                  <a:moveTo>
                    <a:pt x="1235" y="189"/>
                  </a:moveTo>
                  <a:cubicBezTo>
                    <a:pt x="1309" y="251"/>
                    <a:pt x="1395" y="214"/>
                    <a:pt x="1481" y="251"/>
                  </a:cubicBezTo>
                  <a:cubicBezTo>
                    <a:pt x="1519" y="263"/>
                    <a:pt x="1556" y="263"/>
                    <a:pt x="1580" y="288"/>
                  </a:cubicBezTo>
                  <a:cubicBezTo>
                    <a:pt x="1617" y="350"/>
                    <a:pt x="1704" y="362"/>
                    <a:pt x="1741" y="411"/>
                  </a:cubicBezTo>
                  <a:cubicBezTo>
                    <a:pt x="1778" y="449"/>
                    <a:pt x="1852" y="461"/>
                    <a:pt x="1864" y="523"/>
                  </a:cubicBezTo>
                  <a:cubicBezTo>
                    <a:pt x="1864" y="547"/>
                    <a:pt x="1914" y="547"/>
                    <a:pt x="1938" y="560"/>
                  </a:cubicBezTo>
                  <a:lnTo>
                    <a:pt x="2062" y="856"/>
                  </a:lnTo>
                  <a:lnTo>
                    <a:pt x="2037" y="930"/>
                  </a:lnTo>
                  <a:lnTo>
                    <a:pt x="2074" y="1029"/>
                  </a:lnTo>
                  <a:cubicBezTo>
                    <a:pt x="2074" y="1041"/>
                    <a:pt x="2074" y="1041"/>
                    <a:pt x="2074" y="1053"/>
                  </a:cubicBezTo>
                  <a:cubicBezTo>
                    <a:pt x="2062" y="1115"/>
                    <a:pt x="2049" y="1164"/>
                    <a:pt x="2049" y="1226"/>
                  </a:cubicBezTo>
                  <a:cubicBezTo>
                    <a:pt x="2049" y="1239"/>
                    <a:pt x="2049" y="1263"/>
                    <a:pt x="2062" y="1276"/>
                  </a:cubicBezTo>
                  <a:cubicBezTo>
                    <a:pt x="2037" y="1350"/>
                    <a:pt x="2012" y="1411"/>
                    <a:pt x="1975" y="1473"/>
                  </a:cubicBezTo>
                  <a:cubicBezTo>
                    <a:pt x="1926" y="1535"/>
                    <a:pt x="1889" y="1597"/>
                    <a:pt x="1852" y="1671"/>
                  </a:cubicBezTo>
                  <a:lnTo>
                    <a:pt x="1259" y="1917"/>
                  </a:lnTo>
                  <a:lnTo>
                    <a:pt x="1198" y="1893"/>
                  </a:lnTo>
                  <a:lnTo>
                    <a:pt x="1099" y="1942"/>
                  </a:lnTo>
                  <a:cubicBezTo>
                    <a:pt x="1075" y="1927"/>
                    <a:pt x="1047" y="1911"/>
                    <a:pt x="1020" y="1911"/>
                  </a:cubicBezTo>
                  <a:cubicBezTo>
                    <a:pt x="1004" y="1911"/>
                    <a:pt x="989" y="1916"/>
                    <a:pt x="975" y="1930"/>
                  </a:cubicBezTo>
                  <a:lnTo>
                    <a:pt x="728" y="1831"/>
                  </a:lnTo>
                  <a:cubicBezTo>
                    <a:pt x="728" y="1769"/>
                    <a:pt x="667" y="1769"/>
                    <a:pt x="630" y="1745"/>
                  </a:cubicBezTo>
                  <a:cubicBezTo>
                    <a:pt x="593" y="1720"/>
                    <a:pt x="593" y="1646"/>
                    <a:pt x="568" y="1609"/>
                  </a:cubicBezTo>
                  <a:lnTo>
                    <a:pt x="506" y="1584"/>
                  </a:lnTo>
                  <a:cubicBezTo>
                    <a:pt x="420" y="1350"/>
                    <a:pt x="321" y="1115"/>
                    <a:pt x="210" y="868"/>
                  </a:cubicBezTo>
                  <a:cubicBezTo>
                    <a:pt x="259" y="831"/>
                    <a:pt x="247" y="745"/>
                    <a:pt x="309" y="695"/>
                  </a:cubicBezTo>
                  <a:cubicBezTo>
                    <a:pt x="371" y="646"/>
                    <a:pt x="383" y="560"/>
                    <a:pt x="420" y="486"/>
                  </a:cubicBezTo>
                  <a:cubicBezTo>
                    <a:pt x="420" y="486"/>
                    <a:pt x="432" y="473"/>
                    <a:pt x="432" y="473"/>
                  </a:cubicBezTo>
                  <a:cubicBezTo>
                    <a:pt x="482" y="461"/>
                    <a:pt x="531" y="424"/>
                    <a:pt x="543" y="374"/>
                  </a:cubicBezTo>
                  <a:lnTo>
                    <a:pt x="938" y="202"/>
                  </a:lnTo>
                  <a:lnTo>
                    <a:pt x="1012" y="226"/>
                  </a:lnTo>
                  <a:cubicBezTo>
                    <a:pt x="1049" y="214"/>
                    <a:pt x="1074" y="189"/>
                    <a:pt x="1111" y="189"/>
                  </a:cubicBezTo>
                  <a:cubicBezTo>
                    <a:pt x="1128" y="189"/>
                    <a:pt x="1155" y="206"/>
                    <a:pt x="1186" y="206"/>
                  </a:cubicBezTo>
                  <a:cubicBezTo>
                    <a:pt x="1202" y="206"/>
                    <a:pt x="1218" y="202"/>
                    <a:pt x="1235" y="189"/>
                  </a:cubicBezTo>
                  <a:close/>
                  <a:moveTo>
                    <a:pt x="1034" y="0"/>
                  </a:moveTo>
                  <a:cubicBezTo>
                    <a:pt x="1002" y="0"/>
                    <a:pt x="970" y="9"/>
                    <a:pt x="938" y="41"/>
                  </a:cubicBezTo>
                  <a:lnTo>
                    <a:pt x="864" y="16"/>
                  </a:lnTo>
                  <a:lnTo>
                    <a:pt x="469" y="177"/>
                  </a:lnTo>
                  <a:cubicBezTo>
                    <a:pt x="457" y="202"/>
                    <a:pt x="445" y="226"/>
                    <a:pt x="432" y="251"/>
                  </a:cubicBezTo>
                  <a:lnTo>
                    <a:pt x="346" y="288"/>
                  </a:lnTo>
                  <a:lnTo>
                    <a:pt x="309" y="362"/>
                  </a:lnTo>
                  <a:lnTo>
                    <a:pt x="235" y="399"/>
                  </a:lnTo>
                  <a:cubicBezTo>
                    <a:pt x="235" y="399"/>
                    <a:pt x="210" y="399"/>
                    <a:pt x="210" y="411"/>
                  </a:cubicBezTo>
                  <a:cubicBezTo>
                    <a:pt x="185" y="473"/>
                    <a:pt x="161" y="535"/>
                    <a:pt x="136" y="609"/>
                  </a:cubicBezTo>
                  <a:lnTo>
                    <a:pt x="87" y="634"/>
                  </a:lnTo>
                  <a:cubicBezTo>
                    <a:pt x="50" y="658"/>
                    <a:pt x="87" y="695"/>
                    <a:pt x="87" y="720"/>
                  </a:cubicBezTo>
                  <a:cubicBezTo>
                    <a:pt x="62" y="794"/>
                    <a:pt x="37" y="856"/>
                    <a:pt x="25" y="893"/>
                  </a:cubicBezTo>
                  <a:cubicBezTo>
                    <a:pt x="25" y="967"/>
                    <a:pt x="13" y="1004"/>
                    <a:pt x="0" y="1066"/>
                  </a:cubicBezTo>
                  <a:cubicBezTo>
                    <a:pt x="87" y="1276"/>
                    <a:pt x="185" y="1498"/>
                    <a:pt x="284" y="1732"/>
                  </a:cubicBezTo>
                  <a:lnTo>
                    <a:pt x="321" y="1745"/>
                  </a:lnTo>
                  <a:cubicBezTo>
                    <a:pt x="333" y="1745"/>
                    <a:pt x="346" y="1757"/>
                    <a:pt x="346" y="1769"/>
                  </a:cubicBezTo>
                  <a:cubicBezTo>
                    <a:pt x="383" y="1843"/>
                    <a:pt x="420" y="1930"/>
                    <a:pt x="457" y="2004"/>
                  </a:cubicBezTo>
                  <a:lnTo>
                    <a:pt x="901" y="2189"/>
                  </a:lnTo>
                  <a:cubicBezTo>
                    <a:pt x="918" y="2189"/>
                    <a:pt x="940" y="2184"/>
                    <a:pt x="956" y="2184"/>
                  </a:cubicBezTo>
                  <a:cubicBezTo>
                    <a:pt x="964" y="2184"/>
                    <a:pt x="971" y="2185"/>
                    <a:pt x="975" y="2189"/>
                  </a:cubicBezTo>
                  <a:cubicBezTo>
                    <a:pt x="995" y="2201"/>
                    <a:pt x="1014" y="2204"/>
                    <a:pt x="1033" y="2204"/>
                  </a:cubicBezTo>
                  <a:cubicBezTo>
                    <a:pt x="1055" y="2204"/>
                    <a:pt x="1078" y="2199"/>
                    <a:pt x="1099" y="2199"/>
                  </a:cubicBezTo>
                  <a:cubicBezTo>
                    <a:pt x="1116" y="2199"/>
                    <a:pt x="1133" y="2202"/>
                    <a:pt x="1148" y="2214"/>
                  </a:cubicBezTo>
                  <a:lnTo>
                    <a:pt x="1309" y="2152"/>
                  </a:lnTo>
                  <a:lnTo>
                    <a:pt x="1358" y="2177"/>
                  </a:lnTo>
                  <a:lnTo>
                    <a:pt x="1407" y="2177"/>
                  </a:lnTo>
                  <a:lnTo>
                    <a:pt x="1864" y="1979"/>
                  </a:lnTo>
                  <a:cubicBezTo>
                    <a:pt x="1864" y="1954"/>
                    <a:pt x="1889" y="1942"/>
                    <a:pt x="1901" y="1905"/>
                  </a:cubicBezTo>
                  <a:lnTo>
                    <a:pt x="2025" y="1856"/>
                  </a:lnTo>
                  <a:cubicBezTo>
                    <a:pt x="2025" y="1856"/>
                    <a:pt x="2049" y="1843"/>
                    <a:pt x="2049" y="1843"/>
                  </a:cubicBezTo>
                  <a:cubicBezTo>
                    <a:pt x="2049" y="1745"/>
                    <a:pt x="2160" y="1769"/>
                    <a:pt x="2185" y="1695"/>
                  </a:cubicBezTo>
                  <a:cubicBezTo>
                    <a:pt x="2185" y="1683"/>
                    <a:pt x="2222" y="1671"/>
                    <a:pt x="2247" y="1646"/>
                  </a:cubicBezTo>
                  <a:cubicBezTo>
                    <a:pt x="2247" y="1634"/>
                    <a:pt x="2259" y="1621"/>
                    <a:pt x="2271" y="1609"/>
                  </a:cubicBezTo>
                  <a:cubicBezTo>
                    <a:pt x="2271" y="1584"/>
                    <a:pt x="2284" y="1572"/>
                    <a:pt x="2284" y="1547"/>
                  </a:cubicBezTo>
                  <a:cubicBezTo>
                    <a:pt x="2296" y="1522"/>
                    <a:pt x="2321" y="1498"/>
                    <a:pt x="2309" y="1485"/>
                  </a:cubicBezTo>
                  <a:cubicBezTo>
                    <a:pt x="2271" y="1399"/>
                    <a:pt x="2370" y="1325"/>
                    <a:pt x="2346" y="1251"/>
                  </a:cubicBezTo>
                  <a:cubicBezTo>
                    <a:pt x="2333" y="1214"/>
                    <a:pt x="2358" y="1189"/>
                    <a:pt x="2358" y="1152"/>
                  </a:cubicBezTo>
                  <a:cubicBezTo>
                    <a:pt x="2358" y="1152"/>
                    <a:pt x="2358" y="1140"/>
                    <a:pt x="2358" y="1127"/>
                  </a:cubicBezTo>
                  <a:lnTo>
                    <a:pt x="2346" y="1103"/>
                  </a:lnTo>
                  <a:lnTo>
                    <a:pt x="2321" y="1066"/>
                  </a:lnTo>
                  <a:cubicBezTo>
                    <a:pt x="2333" y="1041"/>
                    <a:pt x="2346" y="1004"/>
                    <a:pt x="2346" y="992"/>
                  </a:cubicBezTo>
                  <a:cubicBezTo>
                    <a:pt x="2284" y="819"/>
                    <a:pt x="2210" y="658"/>
                    <a:pt x="2136" y="498"/>
                  </a:cubicBezTo>
                  <a:cubicBezTo>
                    <a:pt x="2037" y="498"/>
                    <a:pt x="2062" y="350"/>
                    <a:pt x="1975" y="337"/>
                  </a:cubicBezTo>
                  <a:cubicBezTo>
                    <a:pt x="1938" y="251"/>
                    <a:pt x="1839" y="263"/>
                    <a:pt x="1790" y="202"/>
                  </a:cubicBezTo>
                  <a:cubicBezTo>
                    <a:pt x="1741" y="140"/>
                    <a:pt x="1654" y="128"/>
                    <a:pt x="1580" y="103"/>
                  </a:cubicBezTo>
                  <a:cubicBezTo>
                    <a:pt x="1519" y="66"/>
                    <a:pt x="1457" y="41"/>
                    <a:pt x="1383" y="29"/>
                  </a:cubicBezTo>
                  <a:cubicBezTo>
                    <a:pt x="1309" y="16"/>
                    <a:pt x="1235" y="16"/>
                    <a:pt x="1161" y="16"/>
                  </a:cubicBezTo>
                  <a:cubicBezTo>
                    <a:pt x="1118" y="16"/>
                    <a:pt x="10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3"/>
            <p:cNvSpPr/>
            <p:nvPr/>
          </p:nvSpPr>
          <p:spPr>
            <a:xfrm>
              <a:off x="633496" y="410234"/>
              <a:ext cx="65326" cy="63047"/>
            </a:xfrm>
            <a:custGeom>
              <a:avLst/>
              <a:gdLst/>
              <a:ahLst/>
              <a:cxnLst/>
              <a:rect l="l" t="t" r="r" b="b"/>
              <a:pathLst>
                <a:path w="1088" h="1050" extrusionOk="0">
                  <a:moveTo>
                    <a:pt x="450" y="235"/>
                  </a:moveTo>
                  <a:cubicBezTo>
                    <a:pt x="490" y="235"/>
                    <a:pt x="524" y="249"/>
                    <a:pt x="546" y="249"/>
                  </a:cubicBezTo>
                  <a:cubicBezTo>
                    <a:pt x="550" y="249"/>
                    <a:pt x="553" y="249"/>
                    <a:pt x="556" y="248"/>
                  </a:cubicBezTo>
                  <a:lnTo>
                    <a:pt x="828" y="359"/>
                  </a:lnTo>
                  <a:lnTo>
                    <a:pt x="877" y="482"/>
                  </a:lnTo>
                  <a:cubicBezTo>
                    <a:pt x="868" y="510"/>
                    <a:pt x="845" y="524"/>
                    <a:pt x="818" y="524"/>
                  </a:cubicBezTo>
                  <a:cubicBezTo>
                    <a:pt x="809" y="524"/>
                    <a:pt x="800" y="522"/>
                    <a:pt x="791" y="519"/>
                  </a:cubicBezTo>
                  <a:lnTo>
                    <a:pt x="779" y="470"/>
                  </a:lnTo>
                  <a:lnTo>
                    <a:pt x="334" y="297"/>
                  </a:lnTo>
                  <a:cubicBezTo>
                    <a:pt x="373" y="247"/>
                    <a:pt x="414" y="235"/>
                    <a:pt x="450" y="235"/>
                  </a:cubicBezTo>
                  <a:close/>
                  <a:moveTo>
                    <a:pt x="198" y="470"/>
                  </a:moveTo>
                  <a:lnTo>
                    <a:pt x="692" y="667"/>
                  </a:lnTo>
                  <a:cubicBezTo>
                    <a:pt x="704" y="680"/>
                    <a:pt x="704" y="692"/>
                    <a:pt x="816" y="741"/>
                  </a:cubicBezTo>
                  <a:cubicBezTo>
                    <a:pt x="803" y="791"/>
                    <a:pt x="741" y="791"/>
                    <a:pt x="704" y="815"/>
                  </a:cubicBezTo>
                  <a:lnTo>
                    <a:pt x="630" y="778"/>
                  </a:lnTo>
                  <a:lnTo>
                    <a:pt x="544" y="828"/>
                  </a:lnTo>
                  <a:lnTo>
                    <a:pt x="297" y="729"/>
                  </a:lnTo>
                  <a:cubicBezTo>
                    <a:pt x="260" y="643"/>
                    <a:pt x="223" y="556"/>
                    <a:pt x="186" y="482"/>
                  </a:cubicBezTo>
                  <a:cubicBezTo>
                    <a:pt x="186" y="470"/>
                    <a:pt x="198" y="470"/>
                    <a:pt x="198" y="470"/>
                  </a:cubicBezTo>
                  <a:close/>
                  <a:moveTo>
                    <a:pt x="421" y="1"/>
                  </a:moveTo>
                  <a:lnTo>
                    <a:pt x="396" y="75"/>
                  </a:lnTo>
                  <a:cubicBezTo>
                    <a:pt x="379" y="87"/>
                    <a:pt x="364" y="91"/>
                    <a:pt x="350" y="91"/>
                  </a:cubicBezTo>
                  <a:cubicBezTo>
                    <a:pt x="320" y="91"/>
                    <a:pt x="293" y="75"/>
                    <a:pt x="260" y="75"/>
                  </a:cubicBezTo>
                  <a:cubicBezTo>
                    <a:pt x="248" y="75"/>
                    <a:pt x="223" y="87"/>
                    <a:pt x="223" y="99"/>
                  </a:cubicBezTo>
                  <a:cubicBezTo>
                    <a:pt x="211" y="161"/>
                    <a:pt x="161" y="173"/>
                    <a:pt x="112" y="198"/>
                  </a:cubicBezTo>
                  <a:cubicBezTo>
                    <a:pt x="75" y="272"/>
                    <a:pt x="50" y="359"/>
                    <a:pt x="1" y="507"/>
                  </a:cubicBezTo>
                  <a:lnTo>
                    <a:pt x="1" y="593"/>
                  </a:lnTo>
                  <a:lnTo>
                    <a:pt x="124" y="865"/>
                  </a:lnTo>
                  <a:cubicBezTo>
                    <a:pt x="137" y="877"/>
                    <a:pt x="161" y="877"/>
                    <a:pt x="186" y="902"/>
                  </a:cubicBezTo>
                  <a:cubicBezTo>
                    <a:pt x="198" y="902"/>
                    <a:pt x="198" y="926"/>
                    <a:pt x="211" y="951"/>
                  </a:cubicBezTo>
                  <a:lnTo>
                    <a:pt x="458" y="1038"/>
                  </a:lnTo>
                  <a:lnTo>
                    <a:pt x="507" y="1025"/>
                  </a:lnTo>
                  <a:lnTo>
                    <a:pt x="581" y="1050"/>
                  </a:lnTo>
                  <a:lnTo>
                    <a:pt x="717" y="988"/>
                  </a:lnTo>
                  <a:lnTo>
                    <a:pt x="791" y="1025"/>
                  </a:lnTo>
                  <a:lnTo>
                    <a:pt x="877" y="988"/>
                  </a:lnTo>
                  <a:cubicBezTo>
                    <a:pt x="927" y="877"/>
                    <a:pt x="1062" y="815"/>
                    <a:pt x="1087" y="692"/>
                  </a:cubicBezTo>
                  <a:cubicBezTo>
                    <a:pt x="1075" y="667"/>
                    <a:pt x="1062" y="643"/>
                    <a:pt x="1050" y="605"/>
                  </a:cubicBezTo>
                  <a:cubicBezTo>
                    <a:pt x="1050" y="544"/>
                    <a:pt x="1075" y="470"/>
                    <a:pt x="1075" y="383"/>
                  </a:cubicBezTo>
                  <a:lnTo>
                    <a:pt x="1025" y="272"/>
                  </a:lnTo>
                  <a:lnTo>
                    <a:pt x="902" y="161"/>
                  </a:lnTo>
                  <a:cubicBezTo>
                    <a:pt x="828" y="124"/>
                    <a:pt x="741" y="87"/>
                    <a:pt x="667" y="62"/>
                  </a:cubicBezTo>
                  <a:cubicBezTo>
                    <a:pt x="593" y="25"/>
                    <a:pt x="495" y="62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CuadroTexto 72">
            <a:extLst>
              <a:ext uri="{FF2B5EF4-FFF2-40B4-BE49-F238E27FC236}">
                <a16:creationId xmlns:a16="http://schemas.microsoft.com/office/drawing/2014/main" id="{8B862598-60D8-4754-8CB6-55A2589FD667}"/>
              </a:ext>
            </a:extLst>
          </p:cNvPr>
          <p:cNvSpPr txBox="1"/>
          <p:nvPr/>
        </p:nvSpPr>
        <p:spPr>
          <a:xfrm>
            <a:off x="875436" y="805874"/>
            <a:ext cx="711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qué servicios y/o programas de apoyo no conoce </a:t>
            </a:r>
            <a:r>
              <a:rPr lang="es-MX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tutorados (as) y dar clic en el título de interés.</a:t>
            </a:r>
            <a:endParaRPr lang="es-MX" sz="16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74" name="Google Shape;2194;p73">
            <a:extLst>
              <a:ext uri="{FF2B5EF4-FFF2-40B4-BE49-F238E27FC236}">
                <a16:creationId xmlns:a16="http://schemas.microsoft.com/office/drawing/2014/main" id="{9F1219EC-EDC4-4E4E-ADA4-EF3993DF07E1}"/>
              </a:ext>
            </a:extLst>
          </p:cNvPr>
          <p:cNvGrpSpPr/>
          <p:nvPr/>
        </p:nvGrpSpPr>
        <p:grpSpPr>
          <a:xfrm rot="1123222">
            <a:off x="5064900" y="3445349"/>
            <a:ext cx="1087793" cy="744357"/>
            <a:chOff x="4345425" y="2175475"/>
            <a:chExt cx="800750" cy="176025"/>
          </a:xfrm>
        </p:grpSpPr>
        <p:sp>
          <p:nvSpPr>
            <p:cNvPr id="75" name="Google Shape;2195;p73">
              <a:extLst>
                <a:ext uri="{FF2B5EF4-FFF2-40B4-BE49-F238E27FC236}">
                  <a16:creationId xmlns:a16="http://schemas.microsoft.com/office/drawing/2014/main" id="{BC1FB4DC-0118-4ACD-8DBE-DADA57D6FCB6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96;p73">
              <a:extLst>
                <a:ext uri="{FF2B5EF4-FFF2-40B4-BE49-F238E27FC236}">
                  <a16:creationId xmlns:a16="http://schemas.microsoft.com/office/drawing/2014/main" id="{E9809E83-8F7E-445E-BAD6-E3B0F09D5253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216;p73">
            <a:extLst>
              <a:ext uri="{FF2B5EF4-FFF2-40B4-BE49-F238E27FC236}">
                <a16:creationId xmlns:a16="http://schemas.microsoft.com/office/drawing/2014/main" id="{F2B61E01-4E85-4B60-B130-4F5509F413FE}"/>
              </a:ext>
            </a:extLst>
          </p:cNvPr>
          <p:cNvSpPr txBox="1">
            <a:spLocks/>
          </p:cNvSpPr>
          <p:nvPr/>
        </p:nvSpPr>
        <p:spPr>
          <a:xfrm>
            <a:off x="4482496" y="3612880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dirty="0">
                <a:hlinkClick r:id="rId8" action="ppaction://hlinksldjump"/>
              </a:rPr>
              <a:t>Becas</a:t>
            </a:r>
            <a:endParaRPr lang="es-MX" dirty="0"/>
          </a:p>
        </p:txBody>
      </p:sp>
      <p:sp>
        <p:nvSpPr>
          <p:cNvPr id="78" name="Google Shape;2212;p73">
            <a:extLst>
              <a:ext uri="{FF2B5EF4-FFF2-40B4-BE49-F238E27FC236}">
                <a16:creationId xmlns:a16="http://schemas.microsoft.com/office/drawing/2014/main" id="{414059C8-BFE4-4F54-818C-0312369C1846}"/>
              </a:ext>
            </a:extLst>
          </p:cNvPr>
          <p:cNvSpPr txBox="1">
            <a:spLocks/>
          </p:cNvSpPr>
          <p:nvPr/>
        </p:nvSpPr>
        <p:spPr>
          <a:xfrm>
            <a:off x="4970921" y="4146758"/>
            <a:ext cx="1850594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Clr>
                <a:schemeClr val="dk2"/>
              </a:buClr>
              <a:buSzPts val="1100"/>
              <a:buFont typeface="Arial"/>
              <a:buNone/>
            </a:pPr>
            <a:r>
              <a:rPr lang="pt-BR" sz="1300" dirty="0" err="1">
                <a:latin typeface="Candara" panose="020E0502030303020204" pitchFamily="34" charset="0"/>
              </a:rPr>
              <a:t>Apoyos</a:t>
            </a:r>
            <a:r>
              <a:rPr lang="pt-BR" sz="1300" dirty="0">
                <a:latin typeface="Candara" panose="020E0502030303020204" pitchFamily="34" charset="0"/>
              </a:rPr>
              <a:t> económicos para sus estúdios.</a:t>
            </a:r>
          </a:p>
        </p:txBody>
      </p:sp>
      <p:grpSp>
        <p:nvGrpSpPr>
          <p:cNvPr id="79" name="Google Shape;2203;p73">
            <a:extLst>
              <a:ext uri="{FF2B5EF4-FFF2-40B4-BE49-F238E27FC236}">
                <a16:creationId xmlns:a16="http://schemas.microsoft.com/office/drawing/2014/main" id="{84CB455E-AEAD-4B92-BF03-E4678AC0CA4C}"/>
              </a:ext>
            </a:extLst>
          </p:cNvPr>
          <p:cNvGrpSpPr/>
          <p:nvPr/>
        </p:nvGrpSpPr>
        <p:grpSpPr>
          <a:xfrm rot="1123222">
            <a:off x="6819879" y="3282003"/>
            <a:ext cx="1511829" cy="878071"/>
            <a:chOff x="4345425" y="2175475"/>
            <a:chExt cx="800750" cy="176025"/>
          </a:xfrm>
        </p:grpSpPr>
        <p:sp>
          <p:nvSpPr>
            <p:cNvPr id="80" name="Google Shape;2204;p73">
              <a:extLst>
                <a:ext uri="{FF2B5EF4-FFF2-40B4-BE49-F238E27FC236}">
                  <a16:creationId xmlns:a16="http://schemas.microsoft.com/office/drawing/2014/main" id="{840A0DBA-D1A8-4C84-B2E4-490DE939B873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05;p73">
              <a:extLst>
                <a:ext uri="{FF2B5EF4-FFF2-40B4-BE49-F238E27FC236}">
                  <a16:creationId xmlns:a16="http://schemas.microsoft.com/office/drawing/2014/main" id="{C59A403A-3784-4897-9B8F-09258257FE71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2213;p73">
            <a:extLst>
              <a:ext uri="{FF2B5EF4-FFF2-40B4-BE49-F238E27FC236}">
                <a16:creationId xmlns:a16="http://schemas.microsoft.com/office/drawing/2014/main" id="{CC1F91C5-BE3A-460C-8004-AA4ED773D8C2}"/>
              </a:ext>
            </a:extLst>
          </p:cNvPr>
          <p:cNvSpPr txBox="1">
            <a:spLocks/>
          </p:cNvSpPr>
          <p:nvPr/>
        </p:nvSpPr>
        <p:spPr>
          <a:xfrm>
            <a:off x="6514075" y="3533488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tim"/>
              <a:buNone/>
              <a:defRPr sz="2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ermanent Marker"/>
              <a:buNone/>
              <a:defRPr sz="2000" b="1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s-MX" dirty="0">
                <a:hlinkClick r:id="rId9" action="ppaction://hlinksldjump"/>
              </a:rPr>
              <a:t>Servicio social</a:t>
            </a:r>
            <a:endParaRPr lang="es-MX" dirty="0"/>
          </a:p>
        </p:txBody>
      </p:sp>
      <p:sp>
        <p:nvSpPr>
          <p:cNvPr id="83" name="Google Shape;2210;p73">
            <a:extLst>
              <a:ext uri="{FF2B5EF4-FFF2-40B4-BE49-F238E27FC236}">
                <a16:creationId xmlns:a16="http://schemas.microsoft.com/office/drawing/2014/main" id="{73EFD60F-B78C-431B-A30F-681AAFCB778F}"/>
              </a:ext>
            </a:extLst>
          </p:cNvPr>
          <p:cNvSpPr txBox="1">
            <a:spLocks/>
          </p:cNvSpPr>
          <p:nvPr/>
        </p:nvSpPr>
        <p:spPr>
          <a:xfrm>
            <a:off x="6718961" y="3929230"/>
            <a:ext cx="1977244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Clr>
                <a:schemeClr val="dk2"/>
              </a:buClr>
              <a:buSzPts val="1100"/>
              <a:buFont typeface="Arial"/>
              <a:buNone/>
            </a:pPr>
            <a:r>
              <a:rPr lang="es-MX" sz="1300" dirty="0">
                <a:latin typeface="Candara" panose="020E0502030303020204" pitchFamily="34" charset="0"/>
              </a:rPr>
              <a:t>Cumplir con 500 horas  (</a:t>
            </a:r>
            <a:r>
              <a:rPr lang="es-MX" sz="1300" dirty="0" err="1">
                <a:latin typeface="Candara" panose="020E0502030303020204" pitchFamily="34" charset="0"/>
              </a:rPr>
              <a:t>Lic</a:t>
            </a:r>
            <a:r>
              <a:rPr lang="es-MX" sz="1300" dirty="0">
                <a:latin typeface="Candara" panose="020E0502030303020204" pitchFamily="34" charset="0"/>
              </a:rPr>
              <a:t>) y 250 </a:t>
            </a:r>
            <a:r>
              <a:rPr lang="es-MX" sz="1300" dirty="0" err="1">
                <a:latin typeface="Candara" panose="020E0502030303020204" pitchFamily="34" charset="0"/>
              </a:rPr>
              <a:t>hrs</a:t>
            </a:r>
            <a:r>
              <a:rPr lang="es-MX" sz="1300" dirty="0">
                <a:latin typeface="Candara" panose="020E0502030303020204" pitchFamily="34" charset="0"/>
              </a:rPr>
              <a:t> (PA)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63"/>
          <p:cNvSpPr txBox="1">
            <a:spLocks noGrp="1"/>
          </p:cNvSpPr>
          <p:nvPr>
            <p:ph type="title"/>
          </p:nvPr>
        </p:nvSpPr>
        <p:spPr>
          <a:xfrm>
            <a:off x="2328519" y="0"/>
            <a:ext cx="6251956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Seguro Facultativo</a:t>
            </a:r>
            <a:endParaRPr sz="3200" dirty="0"/>
          </a:p>
        </p:txBody>
      </p:sp>
      <p:pic>
        <p:nvPicPr>
          <p:cNvPr id="33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9" y="-105834"/>
            <a:ext cx="2509284" cy="53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77376" y="485238"/>
            <a:ext cx="6194824" cy="308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50" b="1" dirty="0">
                <a:solidFill>
                  <a:srgbClr val="006DB6"/>
                </a:solidFill>
                <a:latin typeface="Candara" panose="020E0502030303020204" pitchFamily="34" charset="0"/>
              </a:rPr>
              <a:t>​​​​​​​​​​​​​​​​​​​​​​​​</a:t>
            </a:r>
            <a:r>
              <a:rPr lang="es-MX" b="1" dirty="0">
                <a:solidFill>
                  <a:srgbClr val="006DB6"/>
                </a:solidFill>
                <a:latin typeface="Candara" panose="020E0502030303020204" pitchFamily="34" charset="0"/>
              </a:rPr>
              <a:t>PASOS A SEGUIR:   </a:t>
            </a: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1.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Ingresar a la página</a:t>
            </a:r>
            <a:r>
              <a:rPr lang="es-MX" b="1" dirty="0">
                <a:solidFill>
                  <a:srgbClr val="444444"/>
                </a:solidFill>
                <a:latin typeface="Candara" panose="020E0502030303020204" pitchFamily="34" charset="0"/>
              </a:rPr>
              <a:t> </a:t>
            </a:r>
            <a:r>
              <a:rPr lang="es-MX" sz="1600" b="1" dirty="0">
                <a:solidFill>
                  <a:srgbClr val="444444"/>
                </a:solidFill>
                <a:latin typeface="Candara" panose="020E0502030303020204" pitchFamily="34" charset="0"/>
              </a:rPr>
              <a:t> </a:t>
            </a:r>
            <a:r>
              <a:rPr lang="es-MX" sz="1050" b="1" dirty="0">
                <a:solidFill>
                  <a:srgbClr val="0072C6"/>
                </a:solidFill>
                <a:latin typeface="Candara" panose="020E0502030303020204" pitchFamily="34" charset="0"/>
                <a:hlinkClick r:id="rId4"/>
              </a:rPr>
              <a:t>www.its​on.mx/</a:t>
            </a:r>
            <a:r>
              <a:rPr lang="es-MX" sz="1050" b="1" dirty="0" err="1">
                <a:solidFill>
                  <a:srgbClr val="0072C6"/>
                </a:solidFill>
                <a:latin typeface="Candara" panose="020E0502030303020204" pitchFamily="34" charset="0"/>
                <a:hlinkClick r:id="rId4"/>
              </a:rPr>
              <a:t>cia</a:t>
            </a:r>
            <a:r>
              <a:rPr lang="es-MX" sz="2000" b="1" dirty="0">
                <a:solidFill>
                  <a:srgbClr val="444444"/>
                </a:solidFill>
                <a:latin typeface="Candara" panose="020E0502030303020204" pitchFamily="34" charset="0"/>
              </a:rPr>
              <a:t>  </a:t>
            </a:r>
            <a:br>
              <a:rPr lang="es-MX" b="1" dirty="0"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2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. Seguir la ruta: Autoservicio &gt; Centro del Alumnado y posteriormente buscar la sección que indique MIS SERVICIOS, dar clic en Seguro Facultativo IMSS. 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3.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Llenar la solicitud del trámite.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4.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Guardar comprobante.​​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Paso 5.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 Una vez transcurrido el tiempo de espera del proceso (2-5 días hábiles), darse de alta en una UMF en ​​IMSS digital: 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  <a:hlinkClick r:id="rId5"/>
              </a:rPr>
              <a:t>Alta UMF IMSS</a:t>
            </a:r>
            <a:endParaRPr lang="es-MX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72430" y="3378338"/>
            <a:ext cx="6199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Para una mejor orientación descarga la guía de registro de solicitudes del seguro para alumnos:​ </a:t>
            </a:r>
            <a:r>
              <a:rPr lang="es-MX" b="1" dirty="0">
                <a:solidFill>
                  <a:srgbClr val="0072C6"/>
                </a:solidFill>
                <a:latin typeface="Candara" panose="020E0502030303020204" pitchFamily="34" charset="0"/>
                <a:hlinkClick r:id="rId6"/>
              </a:rPr>
              <a:t>Guía para afiliación al seguro facultativo IMSS.pdf</a:t>
            </a:r>
            <a:endParaRPr lang="es-MX" b="1" dirty="0">
              <a:solidFill>
                <a:srgbClr val="444444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00200" y="41893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rgbClr val="006DB6"/>
                </a:solidFill>
                <a:latin typeface="Candara" panose="020E0502030303020204" pitchFamily="34" charset="0"/>
              </a:rPr>
              <a:t>Mayores Informes: 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Departamento de Registro Escolar </a:t>
            </a:r>
            <a:b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</a:br>
            <a:r>
              <a:rPr lang="es-MX" b="1" dirty="0">
                <a:solidFill>
                  <a:srgbClr val="333333"/>
                </a:solidFill>
                <a:latin typeface="Candara" panose="020E0502030303020204" pitchFamily="34" charset="0"/>
              </a:rPr>
              <a:t>​</a:t>
            </a:r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Dudas: </a:t>
            </a:r>
            <a:r>
              <a:rPr lang="es-MX" b="1" dirty="0">
                <a:solidFill>
                  <a:srgbClr val="0066CC"/>
                </a:solidFill>
                <a:latin typeface="Candara" panose="020E0502030303020204" pitchFamily="34" charset="0"/>
                <a:hlinkClick r:id="rId7"/>
              </a:rPr>
              <a:t>https://apps9.itson.edu.mx/MesaAyudaITSON​​</a:t>
            </a:r>
            <a:r>
              <a:rPr lang="es-MX" b="1" dirty="0">
                <a:solidFill>
                  <a:srgbClr val="333333"/>
                </a:solidFill>
                <a:latin typeface="Candara" panose="020E0502030303020204" pitchFamily="34" charset="0"/>
              </a:rPr>
              <a:t>  ​</a:t>
            </a:r>
          </a:p>
          <a:p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WhatsApp1 6441-98-24-97</a:t>
            </a:r>
          </a:p>
          <a:p>
            <a:r>
              <a:rPr lang="es-MX" b="1" dirty="0">
                <a:solidFill>
                  <a:schemeClr val="bg2"/>
                </a:solidFill>
                <a:latin typeface="Candara" panose="020E0502030303020204" pitchFamily="34" charset="0"/>
              </a:rPr>
              <a:t>WhatsApp2 ​6441-61-78-36​​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o virtual: “El deporte dentro y fuera de la cancha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20920" r="1279" b="22809"/>
          <a:stretch/>
        </p:blipFill>
        <p:spPr bwMode="auto">
          <a:xfrm>
            <a:off x="969797" y="589805"/>
            <a:ext cx="3280895" cy="10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" name="Google Shape;1935;p68"/>
          <p:cNvSpPr txBox="1">
            <a:spLocks noGrp="1"/>
          </p:cNvSpPr>
          <p:nvPr>
            <p:ph type="title"/>
          </p:nvPr>
        </p:nvSpPr>
        <p:spPr>
          <a:xfrm>
            <a:off x="4362325" y="140984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Vida Saludable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36" name="Google Shape;1936;p68"/>
          <p:cNvGrpSpPr/>
          <p:nvPr/>
        </p:nvGrpSpPr>
        <p:grpSpPr>
          <a:xfrm>
            <a:off x="557401" y="215945"/>
            <a:ext cx="580423" cy="681083"/>
            <a:chOff x="645175" y="3632150"/>
            <a:chExt cx="394550" cy="462975"/>
          </a:xfrm>
        </p:grpSpPr>
        <p:sp>
          <p:nvSpPr>
            <p:cNvPr id="1937" name="Google Shape;1937;p68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8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939;p68"/>
          <p:cNvGrpSpPr/>
          <p:nvPr/>
        </p:nvGrpSpPr>
        <p:grpSpPr>
          <a:xfrm rot="1729629" flipH="1">
            <a:off x="4355405" y="968825"/>
            <a:ext cx="641339" cy="702327"/>
            <a:chOff x="645175" y="3632150"/>
            <a:chExt cx="394550" cy="462975"/>
          </a:xfrm>
        </p:grpSpPr>
        <p:sp>
          <p:nvSpPr>
            <p:cNvPr id="1940" name="Google Shape;1940;p68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8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68"/>
          <p:cNvGrpSpPr/>
          <p:nvPr/>
        </p:nvGrpSpPr>
        <p:grpSpPr>
          <a:xfrm rot="10800000">
            <a:off x="4082664" y="165804"/>
            <a:ext cx="806657" cy="421744"/>
            <a:chOff x="1822875" y="1377000"/>
            <a:chExt cx="548075" cy="286550"/>
          </a:xfrm>
        </p:grpSpPr>
        <p:sp>
          <p:nvSpPr>
            <p:cNvPr id="1943" name="Google Shape;1943;p68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8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8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8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8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8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8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8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8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68"/>
          <p:cNvGrpSpPr/>
          <p:nvPr/>
        </p:nvGrpSpPr>
        <p:grpSpPr>
          <a:xfrm>
            <a:off x="4843254" y="529867"/>
            <a:ext cx="3807706" cy="257756"/>
            <a:chOff x="4345425" y="2175475"/>
            <a:chExt cx="800750" cy="176025"/>
          </a:xfrm>
        </p:grpSpPr>
        <p:sp>
          <p:nvSpPr>
            <p:cNvPr id="1956" name="Google Shape;1956;p6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ángulo 1"/>
          <p:cNvSpPr>
            <a:spLocks noChangeArrowheads="1"/>
          </p:cNvSpPr>
          <p:nvPr/>
        </p:nvSpPr>
        <p:spPr bwMode="auto">
          <a:xfrm>
            <a:off x="557401" y="1824245"/>
            <a:ext cx="827828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El </a:t>
            </a: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PROGRAMA DE VIDA SALUDABLE </a:t>
            </a: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es un requisito de titulación para los alumnos del Plan de estudios 2023.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MX" altLang="es-MX" sz="1600" b="1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Objetivo: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El propósito del Programa de Vida Saludable, es el de </a:t>
            </a: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contribuir en la formación integra</a:t>
            </a: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l del estudiante a través del estímulo con la cultura física, la nutrición y la recreación para que el profesionista ITSON asuma la responsabilidad en el cuidado de su salud y bienestar.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600" b="1" dirty="0">
              <a:solidFill>
                <a:schemeClr val="bg2"/>
              </a:solidFill>
              <a:latin typeface="Candara" panose="020E0502030303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Requisito de titulación: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bg2"/>
                </a:solidFill>
                <a:latin typeface="Candara" panose="020E0502030303020204" pitchFamily="34" charset="0"/>
              </a:rPr>
              <a:t>La acreditación del Programa de Vida Saludable es un requisito de titulación para los estudiantes de Licenciatura y Profesional Asociado de los Programas Educativos.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7" name="Google Shape;1737;p64"/>
          <p:cNvGrpSpPr/>
          <p:nvPr/>
        </p:nvGrpSpPr>
        <p:grpSpPr>
          <a:xfrm rot="-546322">
            <a:off x="126322" y="2990457"/>
            <a:ext cx="2176514" cy="2053780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689941" y="4321388"/>
              <a:ext cx="780960" cy="59852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64"/>
          <p:cNvSpPr txBox="1"/>
          <p:nvPr/>
        </p:nvSpPr>
        <p:spPr>
          <a:xfrm rot="20806826">
            <a:off x="186320" y="3372920"/>
            <a:ext cx="1891642" cy="95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Alumno ITSON, </a:t>
            </a:r>
            <a:r>
              <a:rPr lang="en" sz="2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debe acumular 60 puntos durante su carrera</a:t>
            </a:r>
            <a:r>
              <a:rPr lang="en" sz="1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.</a:t>
            </a:r>
            <a:endParaRPr sz="36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744" name="Google Shape;1744;p64"/>
          <p:cNvGrpSpPr/>
          <p:nvPr/>
        </p:nvGrpSpPr>
        <p:grpSpPr>
          <a:xfrm rot="21104652">
            <a:off x="1884046" y="3464895"/>
            <a:ext cx="297852" cy="849516"/>
            <a:chOff x="5870175" y="1498275"/>
            <a:chExt cx="364450" cy="797050"/>
          </a:xfrm>
        </p:grpSpPr>
        <p:sp>
          <p:nvSpPr>
            <p:cNvPr id="1745" name="Google Shape;1745;p6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64"/>
          <p:cNvGrpSpPr/>
          <p:nvPr/>
        </p:nvGrpSpPr>
        <p:grpSpPr>
          <a:xfrm rot="11766047">
            <a:off x="-508462" y="-428485"/>
            <a:ext cx="2082003" cy="1500028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4"/>
          <p:cNvGrpSpPr/>
          <p:nvPr/>
        </p:nvGrpSpPr>
        <p:grpSpPr>
          <a:xfrm>
            <a:off x="2000878" y="398109"/>
            <a:ext cx="2433812" cy="320922"/>
            <a:chOff x="1394800" y="3522000"/>
            <a:chExt cx="1048650" cy="138275"/>
          </a:xfrm>
        </p:grpSpPr>
        <p:sp>
          <p:nvSpPr>
            <p:cNvPr id="1765" name="Google Shape;1765;p6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1935;p68"/>
          <p:cNvSpPr txBox="1">
            <a:spLocks/>
          </p:cNvSpPr>
          <p:nvPr/>
        </p:nvSpPr>
        <p:spPr>
          <a:xfrm>
            <a:off x="3739831" y="188072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800" dirty="0"/>
              <a:t>Vida Saludable</a:t>
            </a:r>
          </a:p>
          <a:p>
            <a:endParaRPr lang="es-MX" sz="2800" dirty="0"/>
          </a:p>
        </p:txBody>
      </p:sp>
      <p:grpSp>
        <p:nvGrpSpPr>
          <p:cNvPr id="55" name="Google Shape;1732;p64"/>
          <p:cNvGrpSpPr/>
          <p:nvPr/>
        </p:nvGrpSpPr>
        <p:grpSpPr>
          <a:xfrm rot="474737">
            <a:off x="2123025" y="817064"/>
            <a:ext cx="2849830" cy="585348"/>
            <a:chOff x="4345425" y="2175475"/>
            <a:chExt cx="800750" cy="176025"/>
          </a:xfrm>
        </p:grpSpPr>
        <p:sp>
          <p:nvSpPr>
            <p:cNvPr id="56" name="Google Shape;1733;p6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34;p6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735;p64"/>
          <p:cNvSpPr txBox="1">
            <a:spLocks/>
          </p:cNvSpPr>
          <p:nvPr/>
        </p:nvSpPr>
        <p:spPr>
          <a:xfrm>
            <a:off x="1977975" y="935254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/>
              <a:t>Opciones para acreditar: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57327"/>
              </p:ext>
            </p:extLst>
          </p:nvPr>
        </p:nvGraphicFramePr>
        <p:xfrm>
          <a:off x="2451628" y="1196056"/>
          <a:ext cx="6617944" cy="3586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490893">
                  <a:extLst>
                    <a:ext uri="{9D8B030D-6E8A-4147-A177-3AD203B41FA5}">
                      <a16:colId xmlns:a16="http://schemas.microsoft.com/office/drawing/2014/main" val="914360962"/>
                    </a:ext>
                  </a:extLst>
                </a:gridCol>
                <a:gridCol w="1127051">
                  <a:extLst>
                    <a:ext uri="{9D8B030D-6E8A-4147-A177-3AD203B41FA5}">
                      <a16:colId xmlns:a16="http://schemas.microsoft.com/office/drawing/2014/main" val="573680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ndara" panose="020E0502030303020204" pitchFamily="34" charset="0"/>
                        </a:rPr>
                        <a:t>Actividad: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ndara" panose="020E0502030303020204" pitchFamily="34" charset="0"/>
                        </a:rPr>
                        <a:t>Puntos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097679"/>
                  </a:ext>
                </a:extLst>
              </a:tr>
              <a:tr h="283169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Acreditación del curso de Optativa de Formación General I (Vida Saludable).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50 puntos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6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Participación semestral como deportista seleccionado en eventos deportivos organizados o no por la institución (ITSON).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30 puntos por semestre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085025"/>
                  </a:ext>
                </a:extLst>
              </a:tr>
              <a:tr h="420329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Acreditación de un curso deportivo mensual programados por el Departamento de Deporte y Salud.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20 puntos por curso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488317"/>
                  </a:ext>
                </a:extLst>
              </a:tr>
              <a:tr h="443012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Participación en juegos de torneos internos. </a:t>
                      </a:r>
                      <a:b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</a:br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Departamento de Deporte y Salud.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2 puntos por juego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Actividades del Centro de Universidad Saludable: atención a la salud, actividades recreativas y académicas.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3 a 5 puntos por actividad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4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Asistencia y/o participación en eventos de promoción de la salud. Centro de Universidad Saludable.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1 a 5 puntos por evento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1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Revalidación condicionada a cumplir anualmente con indicadores de salud físicos, médicos, nutricional y psicológico.</a:t>
                      </a:r>
                      <a:endParaRPr lang="es-MX" sz="12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u="none" strike="noStrike" cap="none" dirty="0"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sym typeface="Arial"/>
                        </a:rPr>
                        <a:t>15 puntos por anuales</a:t>
                      </a:r>
                      <a:endParaRPr lang="es-MX" sz="1300" b="1" dirty="0">
                        <a:solidFill>
                          <a:schemeClr val="bg2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868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CC840E-F262-4C28-8980-4914B9A22B8F}"/>
</file>

<file path=customXml/itemProps2.xml><?xml version="1.0" encoding="utf-8"?>
<ds:datastoreItem xmlns:ds="http://schemas.openxmlformats.org/officeDocument/2006/customXml" ds:itemID="{3D74579C-E85C-4B63-A562-34C348982E13}"/>
</file>

<file path=customXml/itemProps3.xml><?xml version="1.0" encoding="utf-8"?>
<ds:datastoreItem xmlns:ds="http://schemas.openxmlformats.org/officeDocument/2006/customXml" ds:itemID="{53310414-BDA3-4A40-BE68-2448EA5B883C}"/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2671</Words>
  <Application>Microsoft Office PowerPoint</Application>
  <PresentationFormat>Presentación en pantalla (16:9)</PresentationFormat>
  <Paragraphs>252</Paragraphs>
  <Slides>33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Permanent Marker</vt:lpstr>
      <vt:lpstr>Candara</vt:lpstr>
      <vt:lpstr>Itim</vt:lpstr>
      <vt:lpstr>Calibri</vt:lpstr>
      <vt:lpstr>Muli</vt:lpstr>
      <vt:lpstr>Online Notebook XL by Slidesgo</vt:lpstr>
      <vt:lpstr>Tutoría Inicial</vt:lpstr>
      <vt:lpstr>Orden del día</vt:lpstr>
      <vt:lpstr>Bienvenidos (as) POTROS ITSON</vt:lpstr>
      <vt:lpstr>Presentación de PowerPoint</vt:lpstr>
      <vt:lpstr>¿Quién es mi tutor?</vt:lpstr>
      <vt:lpstr>Desarrollo intercultural</vt:lpstr>
      <vt:lpstr>Seguro Facultativo</vt:lpstr>
      <vt:lpstr>Vida Saludable </vt:lpstr>
      <vt:lpstr>Presentación de PowerPoint</vt:lpstr>
      <vt:lpstr>Prescripción del ejercicio físico</vt:lpstr>
      <vt:lpstr>Centro de Universidad Saludable</vt:lpstr>
      <vt:lpstr>Centro de Universidad Saludable</vt:lpstr>
      <vt:lpstr>Centro de Universidad Saludable</vt:lpstr>
      <vt:lpstr>Idiomas ITSON</vt:lpstr>
      <vt:lpstr>Desarrollo intercultural</vt:lpstr>
      <vt:lpstr>Exhibición de Galería de Arte ITSON Héctor Martínez Arteche </vt:lpstr>
      <vt:lpstr>Becas</vt:lpstr>
      <vt:lpstr>Becas Públicas de Educación Superior </vt:lpstr>
      <vt:lpstr>BECAS JÓVENES ESCRIBIENDO EL FUTURO  </vt:lpstr>
      <vt:lpstr>Presentación de PowerPoint</vt:lpstr>
      <vt:lpstr>BECA SONORA DE OPORTUNIDADES</vt:lpstr>
      <vt:lpstr>RESPONSABLES EN CADA UNIDAD</vt:lpstr>
      <vt:lpstr>Becas Institucionales</vt:lpstr>
      <vt:lpstr>BECA MOISÉS VÁZQUEZ GUDIÑO </vt:lpstr>
      <vt:lpstr>RESPONSABLES EN CADA UNIDAD  </vt:lpstr>
      <vt:lpstr>Beca Alto Rendimiento Académico </vt:lpstr>
      <vt:lpstr>RESPONSABLES EN CADA UNIDAD  </vt:lpstr>
      <vt:lpstr>Otras:</vt:lpstr>
      <vt:lpstr>Programas particulares</vt:lpstr>
      <vt:lpstr>Servicio Social</vt:lpstr>
      <vt:lpstr>Presentación de PowerPoint</vt:lpstr>
      <vt:lpstr>Páginas consultadas: 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cp:lastModifiedBy>Liliana Vizcarra Esquer</cp:lastModifiedBy>
  <cp:revision>52</cp:revision>
  <dcterms:modified xsi:type="dcterms:W3CDTF">2024-01-03T20:59:33Z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