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0" r:id="rId5"/>
    <p:sldMasterId id="2147483652" r:id="rId6"/>
    <p:sldMasterId id="2147483654" r:id="rId7"/>
    <p:sldMasterId id="2147483656" r:id="rId8"/>
    <p:sldMasterId id="2147483658" r:id="rId9"/>
    <p:sldMasterId id="2147483660" r:id="rId10"/>
  </p:sldMasterIdLst>
  <p:notesMasterIdLst>
    <p:notesMasterId r:id="rId29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</p:sldIdLst>
  <p:sldSz cx="9144000" cy="5143500" type="screen16x9"/>
  <p:notesSz cx="6858000" cy="9144000"/>
  <p:embeddedFontLst>
    <p:embeddedFont>
      <p:font typeface="Itim" panose="020B0604020202020204" charset="-34"/>
      <p:regular r:id="rId30"/>
    </p:embeddedFont>
    <p:embeddedFont>
      <p:font typeface="Permanent Marker" panose="020B0604020202020204" charset="0"/>
      <p:regular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000000"/>
          </p15:clr>
        </p15:guide>
        <p15:guide id="2" orient="horz" pos="2952">
          <p15:clr>
            <a:srgbClr val="000000"/>
          </p15:clr>
        </p15:guide>
        <p15:guide id="3" orient="horz" pos="288">
          <p15:clr>
            <a:srgbClr val="000000"/>
          </p15:clr>
        </p15:guide>
        <p15:guide id="4" pos="454">
          <p15:clr>
            <a:srgbClr val="000000"/>
          </p15:clr>
        </p15:guide>
        <p15:guide id="5" pos="5306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j3+xh/gmVXXcpzzipHgtIe7ZPYp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liana Vizcarra Esquer" initials="" lastIdx="3" clrIdx="0"/>
  <p:cmAuthor id="1" name="Liliana Vizcarra" initials="LV" lastIdx="2" clrIdx="1">
    <p:extLst>
      <p:ext uri="{19B8F6BF-5375-455C-9EA6-DF929625EA0E}">
        <p15:presenceInfo xmlns:p15="http://schemas.microsoft.com/office/powerpoint/2012/main" userId="c7187b46e11a002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44"/>
      </p:cViewPr>
      <p:guideLst>
        <p:guide orient="horz" pos="576"/>
        <p:guide orient="horz" pos="2952"/>
        <p:guide orient="horz" pos="288"/>
        <p:guide pos="454"/>
        <p:guide pos="53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commentAuthors" Target="commentAuthors.xml"/><Relationship Id="rId21" Type="http://schemas.openxmlformats.org/officeDocument/2006/relationships/slide" Target="slides/slide11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3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font" Target="fonts/font4.fntdata"/><Relationship Id="rId38" Type="http://customschemas.google.com/relationships/presentationmetadata" Target="meta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1-10T17:38:27.232" idx="1">
    <p:pos x="6000" y="0"/>
    <p:text>Tutor: con este ejercicio analizarán la dinámica mental que se requiere para resolver el laberito: es una ruta de prinicipio a fin que consiste en atravesar un camino con obstáculos, un camino a veces largo, a veces corto; con una meta definida... se requiere concentración, resolución de problemas.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D32-2_U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1-10T22:55:51.585" idx="2">
    <p:pos x="6000" y="0"/>
    <p:text>Tutor: Pedir al grupo que definan con sus propias palabras ¿qué es el pensamiento? y escribir sus respuestas en el pizarrón o en esta misma diapositiva.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D44i_tg"/>
      </p:ext>
    </p:extLst>
  </p:cm>
  <p:cm authorId="1" dt="2024-04-10T10:11:01.180" idx="1">
    <p:pos x="2783" y="743"/>
    <p:text>Tutor: 
Preguntar al grupo qué piensan sobre el pensamiento, cómo lo definen...</p:text>
    <p:extLst>
      <p:ext uri="{C676402C-5697-4E1C-873F-D02D1690AC5C}">
        <p15:threadingInfo xmlns:p15="http://schemas.microsoft.com/office/powerpoint/2012/main" timeZoneBias="420"/>
      </p:ext>
    </p:extLst>
  </p:cm>
  <p:cm authorId="1" dt="2024-04-10T10:12:11.875" idx="2">
    <p:pos x="2783" y="879"/>
    <p:text>Escribirá las respuestas de los estudiantes en la presentación.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4-01-10T23:18:00.851" idx="3">
    <p:pos x="6000" y="0"/>
    <p:text>link del video: https://youtu.be/TTSu9lP49yY?si=Eim88mD09lHOvW6F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BD5TSxR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" name="Google Shape;17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8" name="Google Shape;17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g2ade8f1ddbd_0_3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9" name="Google Shape;1989;g2ade8f1ddbd_0_3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g2ade8f1ddbd_0_3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0" name="Google Shape;2020;g2ade8f1ddbd_0_3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7" name="Google Shape;20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2ade8f1ddbd_0_3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2ade8f1ddbd_0_3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ade8f1ddbd_0_3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5" name="Google Shape;2065;g2ade8f1ddbd_0_3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1" name="Google Shape;207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1" name="Google Shape;20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9" name="Google Shape;213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77" name="Google Shape;2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44" name="Google Shape;17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1" name="Google Shape;17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2ade8f1ddb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2ade8f1ddb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2ade8f1ddbd_0_1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2" name="Google Shape;1852;g2ade8f1ddbd_0_1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7" name="Google Shape;18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8" name="Google Shape;18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2ade8f1ddbd_0_3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2ade8f1ddbd_0_3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7" name="Google Shape;19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ade8f1ddbd_0_3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2ade8f1ddbd_0_3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ade8f1ddbd_0_1783"/>
          <p:cNvSpPr/>
          <p:nvPr/>
        </p:nvSpPr>
        <p:spPr>
          <a:xfrm>
            <a:off x="8740343" y="1780347"/>
            <a:ext cx="20479" cy="58449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8" name="Google Shape;348;g2ade8f1ddbd_0_178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9" name="Google Shape;349;g2ade8f1ddbd_0_178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g2ade8f1ddbd_0_178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g2ade8f1ddbd_0_178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g2ade8f1ddbd_0_178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g2ade8f1ddbd_0_178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g2ade8f1ddbd_0_178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g2ade8f1ddbd_0_178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g2ade8f1ddbd_0_178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g2ade8f1ddbd_0_178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g2ade8f1ddbd_0_178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g2ade8f1ddbd_0_178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g2ade8f1ddbd_0_178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g2ade8f1ddbd_0_178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g2ade8f1ddbd_0_178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g2ade8f1ddbd_0_178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g2ade8f1ddbd_0_178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g2ade8f1ddbd_0_178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g2ade8f1ddbd_0_178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g2ade8f1ddbd_0_178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g2ade8f1ddbd_0_178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g2ade8f1ddbd_0_178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g2ade8f1ddbd_0_178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Google Shape;371;g2ade8f1ddbd_0_178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2" name="Google Shape;372;g2ade8f1ddbd_0_1783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g2ade8f1ddbd_0_1810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75" name="Google Shape;375;g2ade8f1ddbd_0_18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2ade8f1ddbd_0_18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g2ade8f1ddbd_0_18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g2ade8f1ddbd_0_18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g2ade8f1ddbd_0_18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g2ade8f1ddbd_0_18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2ade8f1ddbd_0_18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g2ade8f1ddbd_0_18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2ade8f1ddbd_0_18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g2ade8f1ddbd_0_181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g2ade8f1ddbd_0_181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g2ade8f1ddbd_0_18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g2ade8f1ddbd_0_18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2ade8f1ddbd_0_18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2ade8f1ddbd_0_18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g2ade8f1ddbd_0_181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g2ade8f1ddbd_0_18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g2ade8f1ddbd_0_18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g2ade8f1ddbd_0_18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g2ade8f1ddbd_0_18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g2ade8f1ddbd_0_18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g2ade8f1ddbd_0_18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7" name="Google Shape;397;g2ade8f1ddbd_0_1810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8" name="Google Shape;398;g2ade8f1ddbd_0_1810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g2ade8f1ddbd_0_1810"/>
          <p:cNvSpPr txBox="1">
            <a:spLocks noGrp="1"/>
          </p:cNvSpPr>
          <p:nvPr>
            <p:ph type="title" idx="2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00" name="Google Shape;400;g2ade8f1ddbd_0_1810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1" name="Google Shape;401;g2ade8f1ddbd_0_1810"/>
          <p:cNvSpPr txBox="1">
            <a:spLocks noGrp="1"/>
          </p:cNvSpPr>
          <p:nvPr>
            <p:ph type="title" idx="4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02" name="Google Shape;402;g2ade8f1ddbd_0_1810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3" name="Google Shape;403;g2ade8f1ddbd_0_1810"/>
          <p:cNvSpPr txBox="1">
            <a:spLocks noGrp="1"/>
          </p:cNvSpPr>
          <p:nvPr>
            <p:ph type="title" idx="6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04" name="Google Shape;404;g2ade8f1ddbd_0_1810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05" name="Google Shape;405;g2ade8f1ddbd_0_1810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06" name="Google Shape;406;g2ade8f1ddbd_0_1810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07" name="Google Shape;407;g2ade8f1ddbd_0_1810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g2ade8f1ddbd_0_1810"/>
          <p:cNvSpPr txBox="1">
            <a:spLocks noGrp="1"/>
          </p:cNvSpPr>
          <p:nvPr>
            <p:ph type="title" idx="14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09" name="Google Shape;409;g2ade8f1ddbd_0_1810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g2ade8f1ddbd_0_1810"/>
          <p:cNvSpPr txBox="1">
            <a:spLocks noGrp="1"/>
          </p:cNvSpPr>
          <p:nvPr>
            <p:ph type="title" idx="16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11" name="Google Shape;411;g2ade8f1ddbd_0_1810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g2ade8f1ddbd_0_1810"/>
          <p:cNvSpPr txBox="1">
            <a:spLocks noGrp="1"/>
          </p:cNvSpPr>
          <p:nvPr>
            <p:ph type="title" idx="18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13" name="Google Shape;413;g2ade8f1ddbd_0_1810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14" name="Google Shape;414;g2ade8f1ddbd_0_1810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15" name="Google Shape;415;g2ade8f1ddbd_0_1810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g2ade8f1ddbd_0_1853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18" name="Google Shape;418;g2ade8f1ddbd_0_185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g2ade8f1ddbd_0_185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g2ade8f1ddbd_0_185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g2ade8f1ddbd_0_185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g2ade8f1ddbd_0_185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g2ade8f1ddbd_0_185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g2ade8f1ddbd_0_185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g2ade8f1ddbd_0_185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g2ade8f1ddbd_0_185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g2ade8f1ddbd_0_185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g2ade8f1ddbd_0_185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g2ade8f1ddbd_0_185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g2ade8f1ddbd_0_185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g2ade8f1ddbd_0_185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g2ade8f1ddbd_0_185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g2ade8f1ddbd_0_185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g2ade8f1ddbd_0_185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g2ade8f1ddbd_0_185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g2ade8f1ddbd_0_185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g2ade8f1ddbd_0_185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g2ade8f1ddbd_0_185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g2ade8f1ddbd_0_185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0" name="Google Shape;440;g2ade8f1ddbd_0_1853"/>
          <p:cNvSpPr txBox="1">
            <a:spLocks noGrp="1"/>
          </p:cNvSpPr>
          <p:nvPr>
            <p:ph type="title"/>
          </p:nvPr>
        </p:nvSpPr>
        <p:spPr>
          <a:xfrm>
            <a:off x="3168000" y="1478819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1" name="Google Shape;441;g2ade8f1ddbd_0_1853"/>
          <p:cNvSpPr txBox="1">
            <a:spLocks noGrp="1"/>
          </p:cNvSpPr>
          <p:nvPr>
            <p:ph type="body" idx="1"/>
          </p:nvPr>
        </p:nvSpPr>
        <p:spPr>
          <a:xfrm>
            <a:off x="3168000" y="2469364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g2ade8f1ddbd_0_187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44" name="Google Shape;444;g2ade8f1ddbd_0_187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g2ade8f1ddbd_0_187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g2ade8f1ddbd_0_187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g2ade8f1ddbd_0_187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g2ade8f1ddbd_0_187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g2ade8f1ddbd_0_187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g2ade8f1ddbd_0_187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g2ade8f1ddbd_0_187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g2ade8f1ddbd_0_187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g2ade8f1ddbd_0_187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g2ade8f1ddbd_0_187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g2ade8f1ddbd_0_187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g2ade8f1ddbd_0_187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g2ade8f1ddbd_0_187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g2ade8f1ddbd_0_187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g2ade8f1ddbd_0_187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g2ade8f1ddbd_0_187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g2ade8f1ddbd_0_187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g2ade8f1ddbd_0_187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g2ade8f1ddbd_0_187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g2ade8f1ddbd_0_187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g2ade8f1ddbd_0_187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6" name="Google Shape;466;g2ade8f1ddbd_0_1879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g2ade8f1ddbd_0_1879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468" name="Google Shape;468;g2ade8f1ddbd_0_1879"/>
          <p:cNvGrpSpPr/>
          <p:nvPr/>
        </p:nvGrpSpPr>
        <p:grpSpPr>
          <a:xfrm>
            <a:off x="7673764" y="-287514"/>
            <a:ext cx="788762" cy="861588"/>
            <a:chOff x="7673764" y="-287514"/>
            <a:chExt cx="788762" cy="861588"/>
          </a:xfrm>
        </p:grpSpPr>
        <p:grpSp>
          <p:nvGrpSpPr>
            <p:cNvPr id="469" name="Google Shape;469;g2ade8f1ddbd_0_1879"/>
            <p:cNvGrpSpPr/>
            <p:nvPr/>
          </p:nvGrpSpPr>
          <p:grpSpPr>
            <a:xfrm rot="350572">
              <a:off x="7712292" y="-253348"/>
              <a:ext cx="711705" cy="793257"/>
              <a:chOff x="6554696" y="509501"/>
              <a:chExt cx="711709" cy="793261"/>
            </a:xfrm>
          </p:grpSpPr>
          <p:sp>
            <p:nvSpPr>
              <p:cNvPr id="470" name="Google Shape;470;g2ade8f1ddbd_0_1879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g2ade8f1ddbd_0_1879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2" name="Google Shape;472;g2ade8f1ddbd_0_1879"/>
            <p:cNvSpPr/>
            <p:nvPr/>
          </p:nvSpPr>
          <p:spPr>
            <a:xfrm rot="442426">
              <a:off x="8229686" y="-161884"/>
              <a:ext cx="102851" cy="551166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5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g2ade8f1ddbd_0_191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475" name="Google Shape;475;g2ade8f1ddbd_0_19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g2ade8f1ddbd_0_19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g2ade8f1ddbd_0_19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g2ade8f1ddbd_0_19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g2ade8f1ddbd_0_19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g2ade8f1ddbd_0_19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g2ade8f1ddbd_0_19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g2ade8f1ddbd_0_19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g2ade8f1ddbd_0_19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g2ade8f1ddbd_0_191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g2ade8f1ddbd_0_191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g2ade8f1ddbd_0_19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g2ade8f1ddbd_0_19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g2ade8f1ddbd_0_19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g2ade8f1ddbd_0_19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g2ade8f1ddbd_0_191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g2ade8f1ddbd_0_19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g2ade8f1ddbd_0_19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g2ade8f1ddbd_0_19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g2ade8f1ddbd_0_19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g2ade8f1ddbd_0_19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g2ade8f1ddbd_0_19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7" name="Google Shape;497;g2ade8f1ddbd_0_1910"/>
          <p:cNvSpPr txBox="1">
            <a:spLocks noGrp="1"/>
          </p:cNvSpPr>
          <p:nvPr>
            <p:ph type="subTitle" idx="1"/>
          </p:nvPr>
        </p:nvSpPr>
        <p:spPr>
          <a:xfrm>
            <a:off x="2351850" y="1758177"/>
            <a:ext cx="4440300" cy="9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8" name="Google Shape;498;g2ade8f1ddbd_0_1910"/>
          <p:cNvSpPr txBox="1">
            <a:spLocks noGrp="1"/>
          </p:cNvSpPr>
          <p:nvPr>
            <p:ph type="ctrTitle"/>
          </p:nvPr>
        </p:nvSpPr>
        <p:spPr>
          <a:xfrm>
            <a:off x="3297900" y="2837502"/>
            <a:ext cx="254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g2ade8f1ddbd_0_193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01" name="Google Shape;501;g2ade8f1ddbd_0_193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g2ade8f1ddbd_0_193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g2ade8f1ddbd_0_193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g2ade8f1ddbd_0_193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g2ade8f1ddbd_0_193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g2ade8f1ddbd_0_193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g2ade8f1ddbd_0_193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g2ade8f1ddbd_0_193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g2ade8f1ddbd_0_193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g2ade8f1ddbd_0_193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g2ade8f1ddbd_0_193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g2ade8f1ddbd_0_193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g2ade8f1ddbd_0_193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g2ade8f1ddbd_0_193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g2ade8f1ddbd_0_193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g2ade8f1ddbd_0_193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g2ade8f1ddbd_0_193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g2ade8f1ddbd_0_193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g2ade8f1ddbd_0_193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g2ade8f1ddbd_0_193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g2ade8f1ddbd_0_193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g2ade8f1ddbd_0_193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3" name="Google Shape;523;g2ade8f1ddbd_0_1936"/>
          <p:cNvSpPr txBox="1">
            <a:spLocks noGrp="1"/>
          </p:cNvSpPr>
          <p:nvPr>
            <p:ph type="subTitle" idx="1"/>
          </p:nvPr>
        </p:nvSpPr>
        <p:spPr>
          <a:xfrm>
            <a:off x="3117150" y="3530226"/>
            <a:ext cx="29097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4" name="Google Shape;524;g2ade8f1ddbd_0_1936"/>
          <p:cNvSpPr txBox="1">
            <a:spLocks noGrp="1"/>
          </p:cNvSpPr>
          <p:nvPr>
            <p:ph type="title"/>
          </p:nvPr>
        </p:nvSpPr>
        <p:spPr>
          <a:xfrm>
            <a:off x="1918650" y="1613852"/>
            <a:ext cx="53067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25" name="Google Shape;525;g2ade8f1ddbd_0_1936"/>
          <p:cNvSpPr txBox="1">
            <a:spLocks noGrp="1"/>
          </p:cNvSpPr>
          <p:nvPr>
            <p:ph type="title" idx="2"/>
          </p:nvPr>
        </p:nvSpPr>
        <p:spPr>
          <a:xfrm>
            <a:off x="3843750" y="591078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526" name="Google Shape;526;g2ade8f1ddbd_0_1936"/>
          <p:cNvGrpSpPr/>
          <p:nvPr/>
        </p:nvGrpSpPr>
        <p:grpSpPr>
          <a:xfrm rot="-697126" flipH="1">
            <a:off x="569287" y="-351303"/>
            <a:ext cx="1305393" cy="1346461"/>
            <a:chOff x="1492000" y="427450"/>
            <a:chExt cx="1188000" cy="1225375"/>
          </a:xfrm>
        </p:grpSpPr>
        <p:sp>
          <p:nvSpPr>
            <p:cNvPr id="527" name="Google Shape;527;g2ade8f1ddbd_0_1936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g2ade8f1ddbd_0_1936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g2ade8f1ddbd_0_1936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g2ade8f1ddbd_0_1936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g2ade8f1ddbd_0_1936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g2ade8f1ddbd_0_1936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g2ade8f1ddbd_0_1936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g2ade8f1ddbd_0_1936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g2ade8f1ddbd_0_1936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g2ade8f1ddbd_0_1936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g2ade8f1ddbd_0_1936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g2ade8f1ddbd_0_197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40" name="Google Shape;540;g2ade8f1ddbd_0_197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g2ade8f1ddbd_0_197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g2ade8f1ddbd_0_197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g2ade8f1ddbd_0_197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g2ade8f1ddbd_0_197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g2ade8f1ddbd_0_197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g2ade8f1ddbd_0_197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g2ade8f1ddbd_0_197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g2ade8f1ddbd_0_197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g2ade8f1ddbd_0_197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g2ade8f1ddbd_0_197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g2ade8f1ddbd_0_197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g2ade8f1ddbd_0_197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g2ade8f1ddbd_0_197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g2ade8f1ddbd_0_197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g2ade8f1ddbd_0_197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g2ade8f1ddbd_0_197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g2ade8f1ddbd_0_197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g2ade8f1ddbd_0_197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g2ade8f1ddbd_0_197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2ade8f1ddbd_0_197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g2ade8f1ddbd_0_197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2" name="Google Shape;562;g2ade8f1ddbd_0_1975"/>
          <p:cNvSpPr txBox="1">
            <a:spLocks noGrp="1"/>
          </p:cNvSpPr>
          <p:nvPr>
            <p:ph type="subTitle" idx="1"/>
          </p:nvPr>
        </p:nvSpPr>
        <p:spPr>
          <a:xfrm>
            <a:off x="2059950" y="2514140"/>
            <a:ext cx="4327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3" name="Google Shape;563;g2ade8f1ddbd_0_1975"/>
          <p:cNvSpPr txBox="1">
            <a:spLocks noGrp="1"/>
          </p:cNvSpPr>
          <p:nvPr>
            <p:ph type="title"/>
          </p:nvPr>
        </p:nvSpPr>
        <p:spPr>
          <a:xfrm>
            <a:off x="1080450" y="1555960"/>
            <a:ext cx="53067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4" name="Google Shape;564;g2ade8f1ddbd_0_1975"/>
          <p:cNvSpPr txBox="1">
            <a:spLocks noGrp="1"/>
          </p:cNvSpPr>
          <p:nvPr>
            <p:ph type="title" idx="2"/>
          </p:nvPr>
        </p:nvSpPr>
        <p:spPr>
          <a:xfrm>
            <a:off x="6853050" y="2092943"/>
            <a:ext cx="14565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565" name="Google Shape;565;g2ade8f1ddbd_0_1975"/>
          <p:cNvGrpSpPr/>
          <p:nvPr/>
        </p:nvGrpSpPr>
        <p:grpSpPr>
          <a:xfrm rot="-5072894" flipH="1">
            <a:off x="-1007748" y="1789629"/>
            <a:ext cx="3474349" cy="888907"/>
            <a:chOff x="3809875" y="1963175"/>
            <a:chExt cx="1923600" cy="492150"/>
          </a:xfrm>
        </p:grpSpPr>
        <p:sp>
          <p:nvSpPr>
            <p:cNvPr id="566" name="Google Shape;566;g2ade8f1ddbd_0_1975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g2ade8f1ddbd_0_1975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g2ade8f1ddbd_0_1975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g2ade8f1ddbd_0_1975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g2ade8f1ddbd_0_1975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g2ade8f1ddbd_0_1975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2ade8f1ddbd_0_1975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g2ade8f1ddbd_0_1975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g2ade8f1ddbd_0_1975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2ade8f1ddbd_0_1975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2ade8f1ddbd_0_1975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" name="Google Shape;577;g2ade8f1ddbd_0_1975"/>
          <p:cNvGrpSpPr/>
          <p:nvPr/>
        </p:nvGrpSpPr>
        <p:grpSpPr>
          <a:xfrm rot="-375097">
            <a:off x="7330561" y="3418618"/>
            <a:ext cx="711742" cy="793298"/>
            <a:chOff x="6554696" y="509501"/>
            <a:chExt cx="711709" cy="793261"/>
          </a:xfrm>
        </p:grpSpPr>
        <p:sp>
          <p:nvSpPr>
            <p:cNvPr id="578" name="Google Shape;578;g2ade8f1ddbd_0_1975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2ade8f1ddbd_0_1975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1" name="Google Shape;581;g2ade8f1ddbd_0_20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82" name="Google Shape;582;g2ade8f1ddbd_0_20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g2ade8f1ddbd_0_20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g2ade8f1ddbd_0_20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g2ade8f1ddbd_0_20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g2ade8f1ddbd_0_20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g2ade8f1ddbd_0_20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g2ade8f1ddbd_0_20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g2ade8f1ddbd_0_20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g2ade8f1ddbd_0_20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g2ade8f1ddbd_0_20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g2ade8f1ddbd_0_20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g2ade8f1ddbd_0_20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g2ade8f1ddbd_0_20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g2ade8f1ddbd_0_20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g2ade8f1ddbd_0_20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g2ade8f1ddbd_0_20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g2ade8f1ddbd_0_20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g2ade8f1ddbd_0_20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g2ade8f1ddbd_0_20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1" name="Google Shape;601;g2ade8f1ddbd_0_2017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02" name="Google Shape;602;g2ade8f1ddbd_0_2017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g2ade8f1ddbd_0_204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05" name="Google Shape;605;g2ade8f1ddbd_0_204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g2ade8f1ddbd_0_204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g2ade8f1ddbd_0_204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g2ade8f1ddbd_0_204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g2ade8f1ddbd_0_204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g2ade8f1ddbd_0_204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g2ade8f1ddbd_0_204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g2ade8f1ddbd_0_204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g2ade8f1ddbd_0_204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2ade8f1ddbd_0_204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g2ade8f1ddbd_0_204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g2ade8f1ddbd_0_204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g2ade8f1ddbd_0_204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g2ade8f1ddbd_0_204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g2ade8f1ddbd_0_204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g2ade8f1ddbd_0_204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g2ade8f1ddbd_0_204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g2ade8f1ddbd_0_204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g2ade8f1ddbd_0_204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g2ade8f1ddbd_0_204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g2ade8f1ddbd_0_204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g2ade8f1ddbd_0_204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7" name="Google Shape;627;g2ade8f1ddbd_0_2040"/>
          <p:cNvSpPr txBox="1">
            <a:spLocks noGrp="1"/>
          </p:cNvSpPr>
          <p:nvPr>
            <p:ph type="subTitle" idx="1"/>
          </p:nvPr>
        </p:nvSpPr>
        <p:spPr>
          <a:xfrm>
            <a:off x="906900" y="298732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g2ade8f1ddbd_0_2040"/>
          <p:cNvSpPr txBox="1">
            <a:spLocks noGrp="1"/>
          </p:cNvSpPr>
          <p:nvPr>
            <p:ph type="subTitle" idx="2"/>
          </p:nvPr>
        </p:nvSpPr>
        <p:spPr>
          <a:xfrm>
            <a:off x="906900" y="12797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9" name="Google Shape;629;g2ade8f1ddbd_0_2040"/>
          <p:cNvSpPr txBox="1">
            <a:spLocks noGrp="1"/>
          </p:cNvSpPr>
          <p:nvPr>
            <p:ph type="subTitle" idx="3"/>
          </p:nvPr>
        </p:nvSpPr>
        <p:spPr>
          <a:xfrm>
            <a:off x="906900" y="1743949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g2ade8f1ddbd_0_2040"/>
          <p:cNvSpPr txBox="1">
            <a:spLocks noGrp="1"/>
          </p:cNvSpPr>
          <p:nvPr>
            <p:ph type="subTitle" idx="4"/>
          </p:nvPr>
        </p:nvSpPr>
        <p:spPr>
          <a:xfrm>
            <a:off x="906900" y="3464338"/>
            <a:ext cx="25062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g2ade8f1ddbd_0_204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ade8f1ddbd_0_20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grpSp>
        <p:nvGrpSpPr>
          <p:cNvPr id="634" name="Google Shape;634;g2ade8f1ddbd_0_206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635" name="Google Shape;635;g2ade8f1ddbd_0_206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6" name="Google Shape;636;g2ade8f1ddbd_0_206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637" name="Google Shape;637;g2ade8f1ddbd_0_206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38" name="Google Shape;638;g2ade8f1ddbd_0_206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g2ade8f1ddbd_0_206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g2ade8f1ddbd_0_206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g2ade8f1ddbd_0_206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g2ade8f1ddbd_0_206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g2ade8f1ddbd_0_206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g2ade8f1ddbd_0_206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645;g2ade8f1ddbd_0_206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646;g2ade8f1ddbd_0_206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g2ade8f1ddbd_0_206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g2ade8f1ddbd_0_206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g2ade8f1ddbd_0_206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650;g2ade8f1ddbd_0_206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651;g2ade8f1ddbd_0_206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g2ade8f1ddbd_0_206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" name="Google Shape;653;g2ade8f1ddbd_0_206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54" name="Google Shape;654;g2ade8f1ddbd_0_206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655;g2ade8f1ddbd_0_206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656;g2ade8f1ddbd_0_206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657;g2ade8f1ddbd_0_206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658;g2ade8f1ddbd_0_206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659;g2ade8f1ddbd_0_206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660;g2ade8f1ddbd_0_206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g2ade8f1ddbd_0_206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g2ade8f1ddbd_0_206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g2ade8f1ddbd_0_206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g2ade8f1ddbd_0_206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g2ade8f1ddbd_0_206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g2ade8f1ddbd_0_206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g2ade8f1ddbd_0_206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g2ade8f1ddbd_0_206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69" name="Google Shape;669;g2ade8f1ddbd_0_206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0" name="Google Shape;670;g2ade8f1ddbd_0_206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1" name="Google Shape;671;g2ade8f1ddbd_0_206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2" name="Google Shape;672;g2ade8f1ddbd_0_206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3" name="Google Shape;673;g2ade8f1ddbd_0_206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674" name="Google Shape;674;g2ade8f1ddbd_0_206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675" name="Google Shape;675;g2ade8f1ddbd_0_206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78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g2ade8f1ddbd_0_2069"/>
          <p:cNvSpPr txBox="1">
            <a:spLocks noGrp="1"/>
          </p:cNvSpPr>
          <p:nvPr>
            <p:ph type="body" idx="1"/>
          </p:nvPr>
        </p:nvSpPr>
        <p:spPr>
          <a:xfrm>
            <a:off x="720000" y="2980194"/>
            <a:ext cx="31293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7" name="Google Shape;677;g2ade8f1ddbd_0_2069"/>
          <p:cNvSpPr txBox="1">
            <a:spLocks noGrp="1"/>
          </p:cNvSpPr>
          <p:nvPr>
            <p:ph type="body" idx="2"/>
          </p:nvPr>
        </p:nvSpPr>
        <p:spPr>
          <a:xfrm>
            <a:off x="5368500" y="2980194"/>
            <a:ext cx="3055500" cy="12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8" name="Google Shape;678;g2ade8f1ddbd_0_2069"/>
          <p:cNvSpPr txBox="1">
            <a:spLocks noGrp="1"/>
          </p:cNvSpPr>
          <p:nvPr>
            <p:ph type="subTitle" idx="3"/>
          </p:nvPr>
        </p:nvSpPr>
        <p:spPr>
          <a:xfrm>
            <a:off x="10315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9" name="Google Shape;679;g2ade8f1ddbd_0_2069"/>
          <p:cNvSpPr txBox="1">
            <a:spLocks noGrp="1"/>
          </p:cNvSpPr>
          <p:nvPr>
            <p:ph type="subTitle" idx="4"/>
          </p:nvPr>
        </p:nvSpPr>
        <p:spPr>
          <a:xfrm>
            <a:off x="5643150" y="258639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CUSTOM_7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g2ade8f1ddbd_0_211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682" name="Google Shape;682;g2ade8f1ddbd_0_21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g2ade8f1ddbd_0_21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g2ade8f1ddbd_0_21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g2ade8f1ddbd_0_21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g2ade8f1ddbd_0_21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g2ade8f1ddbd_0_21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g2ade8f1ddbd_0_21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g2ade8f1ddbd_0_21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g2ade8f1ddbd_0_21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g2ade8f1ddbd_0_21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g2ade8f1ddbd_0_21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g2ade8f1ddbd_0_21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g2ade8f1ddbd_0_21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g2ade8f1ddbd_0_21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g2ade8f1ddbd_0_21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g2ade8f1ddbd_0_21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g2ade8f1ddbd_0_21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g2ade8f1ddbd_0_21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g2ade8f1ddbd_0_21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g2ade8f1ddbd_0_21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g2ade8f1ddbd_0_21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g2ade8f1ddbd_0_21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4" name="Google Shape;704;g2ade8f1ddbd_0_2117"/>
          <p:cNvSpPr txBox="1">
            <a:spLocks noGrp="1"/>
          </p:cNvSpPr>
          <p:nvPr>
            <p:ph type="ctrTitle"/>
          </p:nvPr>
        </p:nvSpPr>
        <p:spPr>
          <a:xfrm>
            <a:off x="52729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05" name="Google Shape;705;g2ade8f1ddbd_0_2117"/>
          <p:cNvSpPr txBox="1">
            <a:spLocks noGrp="1"/>
          </p:cNvSpPr>
          <p:nvPr>
            <p:ph type="subTitle" idx="1"/>
          </p:nvPr>
        </p:nvSpPr>
        <p:spPr>
          <a:xfrm>
            <a:off x="52729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6" name="Google Shape;706;g2ade8f1ddbd_0_2117"/>
          <p:cNvSpPr txBox="1">
            <a:spLocks noGrp="1"/>
          </p:cNvSpPr>
          <p:nvPr>
            <p:ph type="subTitle" idx="2"/>
          </p:nvPr>
        </p:nvSpPr>
        <p:spPr>
          <a:xfrm>
            <a:off x="52729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g2ade8f1ddbd_0_2117"/>
          <p:cNvSpPr txBox="1">
            <a:spLocks noGrp="1"/>
          </p:cNvSpPr>
          <p:nvPr>
            <p:ph type="ctrTitle" idx="3"/>
          </p:nvPr>
        </p:nvSpPr>
        <p:spPr>
          <a:xfrm>
            <a:off x="52729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08" name="Google Shape;708;g2ade8f1ddbd_0_2117"/>
          <p:cNvSpPr txBox="1">
            <a:spLocks noGrp="1"/>
          </p:cNvSpPr>
          <p:nvPr>
            <p:ph type="ctrTitle" idx="4"/>
          </p:nvPr>
        </p:nvSpPr>
        <p:spPr>
          <a:xfrm>
            <a:off x="1419750" y="163377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09" name="Google Shape;709;g2ade8f1ddbd_0_2117"/>
          <p:cNvSpPr txBox="1">
            <a:spLocks noGrp="1"/>
          </p:cNvSpPr>
          <p:nvPr>
            <p:ph type="subTitle" idx="5"/>
          </p:nvPr>
        </p:nvSpPr>
        <p:spPr>
          <a:xfrm>
            <a:off x="1419750" y="1919436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0" name="Google Shape;710;g2ade8f1ddbd_0_2117"/>
          <p:cNvSpPr txBox="1">
            <a:spLocks noGrp="1"/>
          </p:cNvSpPr>
          <p:nvPr>
            <p:ph type="subTitle" idx="6"/>
          </p:nvPr>
        </p:nvSpPr>
        <p:spPr>
          <a:xfrm>
            <a:off x="1419750" y="377073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1" name="Google Shape;711;g2ade8f1ddbd_0_2117"/>
          <p:cNvSpPr txBox="1">
            <a:spLocks noGrp="1"/>
          </p:cNvSpPr>
          <p:nvPr>
            <p:ph type="ctrTitle" idx="7"/>
          </p:nvPr>
        </p:nvSpPr>
        <p:spPr>
          <a:xfrm>
            <a:off x="1419750" y="3485698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12" name="Google Shape;712;g2ade8f1ddbd_0_2117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g2ade8f1ddbd_0_2150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715" name="Google Shape;715;g2ade8f1ddbd_0_2150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6" name="Google Shape;716;g2ade8f1ddbd_0_215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717" name="Google Shape;717;g2ade8f1ddbd_0_2150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18" name="Google Shape;718;g2ade8f1ddbd_0_215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g2ade8f1ddbd_0_215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g2ade8f1ddbd_0_215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g2ade8f1ddbd_0_215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g2ade8f1ddbd_0_215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g2ade8f1ddbd_0_215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g2ade8f1ddbd_0_215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g2ade8f1ddbd_0_215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g2ade8f1ddbd_0_215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g2ade8f1ddbd_0_215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g2ade8f1ddbd_0_215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g2ade8f1ddbd_0_215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g2ade8f1ddbd_0_215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g2ade8f1ddbd_0_215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g2ade8f1ddbd_0_215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3" name="Google Shape;733;g2ade8f1ddbd_0_2150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34" name="Google Shape;734;g2ade8f1ddbd_0_2150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g2ade8f1ddbd_0_2150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g2ade8f1ddbd_0_2150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g2ade8f1ddbd_0_2150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g2ade8f1ddbd_0_2150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g2ade8f1ddbd_0_2150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g2ade8f1ddbd_0_2150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g2ade8f1ddbd_0_2150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g2ade8f1ddbd_0_2150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g2ade8f1ddbd_0_2150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g2ade8f1ddbd_0_2150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g2ade8f1ddbd_0_2150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g2ade8f1ddbd_0_2150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g2ade8f1ddbd_0_2150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g2ade8f1ddbd_0_2150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49" name="Google Shape;749;g2ade8f1ddbd_0_2150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0" name="Google Shape;750;g2ade8f1ddbd_0_2150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1" name="Google Shape;751;g2ade8f1ddbd_0_2150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2" name="Google Shape;752;g2ade8f1ddbd_0_2150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3" name="Google Shape;753;g2ade8f1ddbd_0_2150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54" name="Google Shape;754;g2ade8f1ddbd_0_2150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755" name="Google Shape;755;g2ade8f1ddbd_0_215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087300" cy="14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6" name="Google Shape;756;g2ade8f1ddbd_0_2150"/>
          <p:cNvSpPr txBox="1">
            <a:spLocks noGrp="1"/>
          </p:cNvSpPr>
          <p:nvPr>
            <p:ph type="subTitle" idx="1"/>
          </p:nvPr>
        </p:nvSpPr>
        <p:spPr>
          <a:xfrm>
            <a:off x="5703898" y="86720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7" name="Google Shape;757;g2ade8f1ddbd_0_2150"/>
          <p:cNvSpPr txBox="1">
            <a:spLocks noGrp="1"/>
          </p:cNvSpPr>
          <p:nvPr>
            <p:ph type="subTitle" idx="2"/>
          </p:nvPr>
        </p:nvSpPr>
        <p:spPr>
          <a:xfrm>
            <a:off x="5703898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g2ade8f1ddbd_0_2150"/>
          <p:cNvSpPr txBox="1">
            <a:spLocks noGrp="1"/>
          </p:cNvSpPr>
          <p:nvPr>
            <p:ph type="subTitle" idx="3"/>
          </p:nvPr>
        </p:nvSpPr>
        <p:spPr>
          <a:xfrm>
            <a:off x="906900" y="2856550"/>
            <a:ext cx="10416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9" name="Google Shape;759;g2ade8f1ddbd_0_2150"/>
          <p:cNvSpPr txBox="1">
            <a:spLocks noGrp="1"/>
          </p:cNvSpPr>
          <p:nvPr>
            <p:ph type="subTitle" idx="4"/>
          </p:nvPr>
        </p:nvSpPr>
        <p:spPr>
          <a:xfrm>
            <a:off x="906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0" name="Google Shape;760;g2ade8f1ddbd_0_2150"/>
          <p:cNvSpPr txBox="1">
            <a:spLocks noGrp="1"/>
          </p:cNvSpPr>
          <p:nvPr>
            <p:ph type="subTitle" idx="5"/>
          </p:nvPr>
        </p:nvSpPr>
        <p:spPr>
          <a:xfrm>
            <a:off x="5703900" y="3234171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1" name="Google Shape;761;g2ade8f1ddbd_0_2150"/>
          <p:cNvSpPr txBox="1">
            <a:spLocks noGrp="1"/>
          </p:cNvSpPr>
          <p:nvPr>
            <p:ph type="subTitle" idx="6"/>
          </p:nvPr>
        </p:nvSpPr>
        <p:spPr>
          <a:xfrm>
            <a:off x="5703900" y="1247983"/>
            <a:ext cx="25062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9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3" name="Google Shape;763;g2ade8f1ddbd_0_219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64" name="Google Shape;764;g2ade8f1ddbd_0_219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g2ade8f1ddbd_0_219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g2ade8f1ddbd_0_219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g2ade8f1ddbd_0_219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g2ade8f1ddbd_0_219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g2ade8f1ddbd_0_219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g2ade8f1ddbd_0_219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g2ade8f1ddbd_0_219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g2ade8f1ddbd_0_219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g2ade8f1ddbd_0_219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g2ade8f1ddbd_0_219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g2ade8f1ddbd_0_219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g2ade8f1ddbd_0_219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g2ade8f1ddbd_0_219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g2ade8f1ddbd_0_219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g2ade8f1ddbd_0_219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g2ade8f1ddbd_0_219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g2ade8f1ddbd_0_219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g2ade8f1ddbd_0_219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g2ade8f1ddbd_0_219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g2ade8f1ddbd_0_219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g2ade8f1ddbd_0_219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6" name="Google Shape;786;g2ade8f1ddbd_0_2199"/>
          <p:cNvSpPr txBox="1">
            <a:spLocks noGrp="1"/>
          </p:cNvSpPr>
          <p:nvPr>
            <p:ph type="ctrTitle"/>
          </p:nvPr>
        </p:nvSpPr>
        <p:spPr>
          <a:xfrm>
            <a:off x="3443850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87" name="Google Shape;787;g2ade8f1ddbd_0_2199"/>
          <p:cNvSpPr txBox="1">
            <a:spLocks noGrp="1"/>
          </p:cNvSpPr>
          <p:nvPr>
            <p:ph type="subTitle" idx="1"/>
          </p:nvPr>
        </p:nvSpPr>
        <p:spPr>
          <a:xfrm>
            <a:off x="344384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8" name="Google Shape;788;g2ade8f1ddbd_0_2199"/>
          <p:cNvSpPr txBox="1">
            <a:spLocks noGrp="1"/>
          </p:cNvSpPr>
          <p:nvPr>
            <p:ph type="subTitle" idx="2"/>
          </p:nvPr>
        </p:nvSpPr>
        <p:spPr>
          <a:xfrm>
            <a:off x="4759920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9" name="Google Shape;789;g2ade8f1ddbd_0_2199"/>
          <p:cNvSpPr txBox="1">
            <a:spLocks noGrp="1"/>
          </p:cNvSpPr>
          <p:nvPr>
            <p:ph type="ctrTitle" idx="3"/>
          </p:nvPr>
        </p:nvSpPr>
        <p:spPr>
          <a:xfrm>
            <a:off x="475992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90" name="Google Shape;790;g2ade8f1ddbd_0_2199"/>
          <p:cNvSpPr txBox="1">
            <a:spLocks noGrp="1"/>
          </p:cNvSpPr>
          <p:nvPr>
            <p:ph type="ctrTitle" idx="4"/>
          </p:nvPr>
        </p:nvSpPr>
        <p:spPr>
          <a:xfrm>
            <a:off x="81170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91" name="Google Shape;791;g2ade8f1ddbd_0_2199"/>
          <p:cNvSpPr txBox="1">
            <a:spLocks noGrp="1"/>
          </p:cNvSpPr>
          <p:nvPr>
            <p:ph type="subTitle" idx="5"/>
          </p:nvPr>
        </p:nvSpPr>
        <p:spPr>
          <a:xfrm>
            <a:off x="81170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2" name="Google Shape;792;g2ade8f1ddbd_0_2199"/>
          <p:cNvSpPr txBox="1">
            <a:spLocks noGrp="1"/>
          </p:cNvSpPr>
          <p:nvPr>
            <p:ph type="subTitle" idx="6"/>
          </p:nvPr>
        </p:nvSpPr>
        <p:spPr>
          <a:xfrm>
            <a:off x="2127778" y="3694544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3" name="Google Shape;793;g2ade8f1ddbd_0_2199"/>
          <p:cNvSpPr txBox="1">
            <a:spLocks noGrp="1"/>
          </p:cNvSpPr>
          <p:nvPr>
            <p:ph type="ctrTitle" idx="7"/>
          </p:nvPr>
        </p:nvSpPr>
        <p:spPr>
          <a:xfrm>
            <a:off x="2127780" y="34095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94" name="Google Shape;794;g2ade8f1ddbd_0_2199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95" name="Google Shape;795;g2ade8f1ddbd_0_2199"/>
          <p:cNvSpPr txBox="1">
            <a:spLocks noGrp="1"/>
          </p:cNvSpPr>
          <p:nvPr>
            <p:ph type="ctrTitle" idx="9"/>
          </p:nvPr>
        </p:nvSpPr>
        <p:spPr>
          <a:xfrm>
            <a:off x="6075995" y="17861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96" name="Google Shape;796;g2ade8f1ddbd_0_2199"/>
          <p:cNvSpPr txBox="1">
            <a:spLocks noGrp="1"/>
          </p:cNvSpPr>
          <p:nvPr>
            <p:ph type="subTitle" idx="13"/>
          </p:nvPr>
        </p:nvSpPr>
        <p:spPr>
          <a:xfrm>
            <a:off x="6075995" y="2057896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1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g2ade8f1ddbd_0_223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799" name="Google Shape;799;g2ade8f1ddbd_0_223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g2ade8f1ddbd_0_223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g2ade8f1ddbd_0_223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g2ade8f1ddbd_0_223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g2ade8f1ddbd_0_223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g2ade8f1ddbd_0_223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g2ade8f1ddbd_0_223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g2ade8f1ddbd_0_223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g2ade8f1ddbd_0_223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g2ade8f1ddbd_0_223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g2ade8f1ddbd_0_223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g2ade8f1ddbd_0_223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g2ade8f1ddbd_0_223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g2ade8f1ddbd_0_223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g2ade8f1ddbd_0_223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g2ade8f1ddbd_0_223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g2ade8f1ddbd_0_223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g2ade8f1ddbd_0_223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2ade8f1ddbd_0_223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2ade8f1ddbd_0_223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g2ade8f1ddbd_0_223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g2ade8f1ddbd_0_223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1" name="Google Shape;821;g2ade8f1ddbd_0_2234"/>
          <p:cNvSpPr txBox="1">
            <a:spLocks noGrp="1"/>
          </p:cNvSpPr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22" name="Google Shape;822;g2ade8f1ddbd_0_2234"/>
          <p:cNvSpPr txBox="1">
            <a:spLocks noGrp="1"/>
          </p:cNvSpPr>
          <p:nvPr>
            <p:ph type="subTitle" idx="1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3" name="Google Shape;823;g2ade8f1ddbd_0_2234"/>
          <p:cNvSpPr txBox="1">
            <a:spLocks noGrp="1"/>
          </p:cNvSpPr>
          <p:nvPr>
            <p:ph type="subTitle" idx="2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4" name="Google Shape;824;g2ade8f1ddbd_0_2234"/>
          <p:cNvSpPr txBox="1">
            <a:spLocks noGrp="1"/>
          </p:cNvSpPr>
          <p:nvPr>
            <p:ph type="subTitle" idx="3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5" name="Google Shape;825;g2ade8f1ddbd_0_2234"/>
          <p:cNvSpPr txBox="1">
            <a:spLocks noGrp="1"/>
          </p:cNvSpPr>
          <p:nvPr>
            <p:ph type="ctrTitle" idx="4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26" name="Google Shape;826;g2ade8f1ddbd_0_2234"/>
          <p:cNvSpPr txBox="1">
            <a:spLocks noGrp="1"/>
          </p:cNvSpPr>
          <p:nvPr>
            <p:ph type="ctrTitle" idx="5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27" name="Google Shape;827;g2ade8f1ddbd_0_2234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g2ade8f1ddbd_0_2265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30" name="Google Shape;830;g2ade8f1ddbd_0_226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2ade8f1ddbd_0_226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2ade8f1ddbd_0_226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g2ade8f1ddbd_0_226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2ade8f1ddbd_0_226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g2ade8f1ddbd_0_226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g2ade8f1ddbd_0_226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g2ade8f1ddbd_0_226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g2ade8f1ddbd_0_226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g2ade8f1ddbd_0_2265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g2ade8f1ddbd_0_2265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g2ade8f1ddbd_0_226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g2ade8f1ddbd_0_226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g2ade8f1ddbd_0_226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g2ade8f1ddbd_0_226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g2ade8f1ddbd_0_2265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g2ade8f1ddbd_0_226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g2ade8f1ddbd_0_226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g2ade8f1ddbd_0_226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g2ade8f1ddbd_0_226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2ade8f1ddbd_0_226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g2ade8f1ddbd_0_226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2" name="Google Shape;852;g2ade8f1ddbd_0_2265"/>
          <p:cNvSpPr txBox="1">
            <a:spLocks noGrp="1"/>
          </p:cNvSpPr>
          <p:nvPr>
            <p:ph type="title"/>
          </p:nvPr>
        </p:nvSpPr>
        <p:spPr>
          <a:xfrm>
            <a:off x="5314275" y="1089028"/>
            <a:ext cx="31095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g2ade8f1ddbd_0_2265"/>
          <p:cNvSpPr txBox="1">
            <a:spLocks noGrp="1"/>
          </p:cNvSpPr>
          <p:nvPr>
            <p:ph type="subTitle" idx="1"/>
          </p:nvPr>
        </p:nvSpPr>
        <p:spPr>
          <a:xfrm>
            <a:off x="6241125" y="2611969"/>
            <a:ext cx="21828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4"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5" name="Google Shape;855;g2ade8f1ddbd_0_229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56" name="Google Shape;856;g2ade8f1ddbd_0_229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g2ade8f1ddbd_0_229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g2ade8f1ddbd_0_229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g2ade8f1ddbd_0_229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g2ade8f1ddbd_0_229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g2ade8f1ddbd_0_229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g2ade8f1ddbd_0_229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g2ade8f1ddbd_0_229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g2ade8f1ddbd_0_229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g2ade8f1ddbd_0_229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g2ade8f1ddbd_0_229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g2ade8f1ddbd_0_229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g2ade8f1ddbd_0_229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g2ade8f1ddbd_0_229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g2ade8f1ddbd_0_229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g2ade8f1ddbd_0_229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g2ade8f1ddbd_0_229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2ade8f1ddbd_0_229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g2ade8f1ddbd_0_229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g2ade8f1ddbd_0_229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g2ade8f1ddbd_0_229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g2ade8f1ddbd_0_229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8" name="Google Shape;878;g2ade8f1ddbd_0_2291"/>
          <p:cNvSpPr txBox="1">
            <a:spLocks noGrp="1"/>
          </p:cNvSpPr>
          <p:nvPr>
            <p:ph type="title"/>
          </p:nvPr>
        </p:nvSpPr>
        <p:spPr>
          <a:xfrm>
            <a:off x="717000" y="1491225"/>
            <a:ext cx="3870300" cy="9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g2ade8f1ddbd_0_2291"/>
          <p:cNvSpPr txBox="1">
            <a:spLocks noGrp="1"/>
          </p:cNvSpPr>
          <p:nvPr>
            <p:ph type="subTitle" idx="1"/>
          </p:nvPr>
        </p:nvSpPr>
        <p:spPr>
          <a:xfrm>
            <a:off x="1870200" y="2570158"/>
            <a:ext cx="2717100" cy="11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2ade8f1ddbd_0_2317"/>
          <p:cNvSpPr txBox="1">
            <a:spLocks noGrp="1"/>
          </p:cNvSpPr>
          <p:nvPr>
            <p:ph type="title"/>
          </p:nvPr>
        </p:nvSpPr>
        <p:spPr>
          <a:xfrm>
            <a:off x="3223200" y="1570950"/>
            <a:ext cx="2697600" cy="20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Google Shape;883;g2ade8f1ddbd_0_2319"/>
          <p:cNvSpPr txBox="1">
            <a:spLocks noGrp="1"/>
          </p:cNvSpPr>
          <p:nvPr>
            <p:ph type="title"/>
          </p:nvPr>
        </p:nvSpPr>
        <p:spPr>
          <a:xfrm>
            <a:off x="5059850" y="3019625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1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2ade8f1ddbd_0_2321"/>
          <p:cNvSpPr txBox="1">
            <a:spLocks noGrp="1"/>
          </p:cNvSpPr>
          <p:nvPr>
            <p:ph type="title"/>
          </p:nvPr>
        </p:nvSpPr>
        <p:spPr>
          <a:xfrm>
            <a:off x="1249850" y="873387"/>
            <a:ext cx="3364200" cy="14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7" name="Google Shape;887;g2ade8f1ddbd_0_232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888" name="Google Shape;888;g2ade8f1ddbd_0_232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g2ade8f1ddbd_0_232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g2ade8f1ddbd_0_232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g2ade8f1ddbd_0_232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g2ade8f1ddbd_0_232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g2ade8f1ddbd_0_232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g2ade8f1ddbd_0_232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g2ade8f1ddbd_0_232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g2ade8f1ddbd_0_232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g2ade8f1ddbd_0_232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g2ade8f1ddbd_0_232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g2ade8f1ddbd_0_232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g2ade8f1ddbd_0_232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g2ade8f1ddbd_0_232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g2ade8f1ddbd_0_232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g2ade8f1ddbd_0_232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g2ade8f1ddbd_0_232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g2ade8f1ddbd_0_232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g2ade8f1ddbd_0_232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907" name="Google Shape;907;g2ade8f1ddbd_0_232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8" name="Google Shape;908;g2ade8f1ddbd_0_232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g2ade8f1ddbd_0_2323"/>
          <p:cNvSpPr txBox="1">
            <a:spLocks noGrp="1"/>
          </p:cNvSpPr>
          <p:nvPr>
            <p:ph type="title"/>
          </p:nvPr>
        </p:nvSpPr>
        <p:spPr>
          <a:xfrm>
            <a:off x="720000" y="1560650"/>
            <a:ext cx="3519300" cy="16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10" name="Google Shape;910;g2ade8f1ddbd_0_2323"/>
          <p:cNvSpPr txBox="1">
            <a:spLocks noGrp="1"/>
          </p:cNvSpPr>
          <p:nvPr>
            <p:ph type="subTitle" idx="1"/>
          </p:nvPr>
        </p:nvSpPr>
        <p:spPr>
          <a:xfrm rot="684086">
            <a:off x="5771593" y="1941483"/>
            <a:ext cx="1878775" cy="1549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subTitle" idx="1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ubTitle" idx="2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ubTitle" idx="3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ubTitle" idx="4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5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6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4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g2ade8f1ddbd_0_2348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13" name="Google Shape;913;g2ade8f1ddbd_0_234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g2ade8f1ddbd_0_234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g2ade8f1ddbd_0_234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g2ade8f1ddbd_0_234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g2ade8f1ddbd_0_234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g2ade8f1ddbd_0_234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g2ade8f1ddbd_0_234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g2ade8f1ddbd_0_234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g2ade8f1ddbd_0_234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g2ade8f1ddbd_0_234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g2ade8f1ddbd_0_234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g2ade8f1ddbd_0_234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g2ade8f1ddbd_0_234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g2ade8f1ddbd_0_234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g2ade8f1ddbd_0_234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g2ade8f1ddbd_0_234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g2ade8f1ddbd_0_234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g2ade8f1ddbd_0_234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g2ade8f1ddbd_0_234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g2ade8f1ddbd_0_234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g2ade8f1ddbd_0_234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g2ade8f1ddbd_0_234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5" name="Google Shape;935;g2ade8f1ddbd_0_2348"/>
          <p:cNvSpPr txBox="1">
            <a:spLocks noGrp="1"/>
          </p:cNvSpPr>
          <p:nvPr>
            <p:ph type="title"/>
          </p:nvPr>
        </p:nvSpPr>
        <p:spPr>
          <a:xfrm>
            <a:off x="1232825" y="1765317"/>
            <a:ext cx="66783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36" name="Google Shape;936;g2ade8f1ddbd_0_2348"/>
          <p:cNvSpPr txBox="1">
            <a:spLocks noGrp="1"/>
          </p:cNvSpPr>
          <p:nvPr>
            <p:ph type="body" idx="1"/>
          </p:nvPr>
        </p:nvSpPr>
        <p:spPr>
          <a:xfrm>
            <a:off x="2155325" y="2698083"/>
            <a:ext cx="48333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32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g2ade8f1ddbd_0_237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39" name="Google Shape;939;g2ade8f1ddbd_0_237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g2ade8f1ddbd_0_237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g2ade8f1ddbd_0_237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g2ade8f1ddbd_0_237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g2ade8f1ddbd_0_237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2ade8f1ddbd_0_237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2ade8f1ddbd_0_237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g2ade8f1ddbd_0_237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2ade8f1ddbd_0_237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g2ade8f1ddbd_0_237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2ade8f1ddbd_0_237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2ade8f1ddbd_0_237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g2ade8f1ddbd_0_237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g2ade8f1ddbd_0_237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g2ade8f1ddbd_0_237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g2ade8f1ddbd_0_237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2ade8f1ddbd_0_237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g2ade8f1ddbd_0_237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g2ade8f1ddbd_0_237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g2ade8f1ddbd_0_237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g2ade8f1ddbd_0_237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g2ade8f1ddbd_0_237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1" name="Google Shape;961;g2ade8f1ddbd_0_2374"/>
          <p:cNvSpPr txBox="1">
            <a:spLocks noGrp="1"/>
          </p:cNvSpPr>
          <p:nvPr>
            <p:ph type="title"/>
          </p:nvPr>
        </p:nvSpPr>
        <p:spPr>
          <a:xfrm>
            <a:off x="3800500" y="1351950"/>
            <a:ext cx="3933000" cy="15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55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2" name="Google Shape;962;g2ade8f1ddbd_0_2374"/>
          <p:cNvSpPr txBox="1">
            <a:spLocks noGrp="1"/>
          </p:cNvSpPr>
          <p:nvPr>
            <p:ph type="body" idx="1"/>
          </p:nvPr>
        </p:nvSpPr>
        <p:spPr>
          <a:xfrm>
            <a:off x="3800550" y="3111475"/>
            <a:ext cx="39330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Google Shape;964;g2ade8f1ddbd_0_2400"/>
          <p:cNvGrpSpPr/>
          <p:nvPr/>
        </p:nvGrpSpPr>
        <p:grpSpPr>
          <a:xfrm>
            <a:off x="352670" y="6764"/>
            <a:ext cx="8793030" cy="5129556"/>
            <a:chOff x="514825" y="859725"/>
            <a:chExt cx="6865800" cy="4005275"/>
          </a:xfrm>
        </p:grpSpPr>
        <p:sp>
          <p:nvSpPr>
            <p:cNvPr id="965" name="Google Shape;965;g2ade8f1ddbd_0_240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g2ade8f1ddbd_0_240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g2ade8f1ddbd_0_240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g2ade8f1ddbd_0_240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g2ade8f1ddbd_0_240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g2ade8f1ddbd_0_240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g2ade8f1ddbd_0_240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g2ade8f1ddbd_0_240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g2ade8f1ddbd_0_240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g2ade8f1ddbd_0_240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g2ade8f1ddbd_0_240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g2ade8f1ddbd_0_240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g2ade8f1ddbd_0_240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2ade8f1ddbd_0_240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g2ade8f1ddbd_0_240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g2ade8f1ddbd_0_240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g2ade8f1ddbd_0_240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g2ade8f1ddbd_0_240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g2ade8f1ddbd_0_240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g2ade8f1ddbd_0_240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g2ade8f1ddbd_0_240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6" name="Google Shape;986;g2ade8f1ddbd_0_2400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5"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" name="Google Shape;988;g2ade8f1ddbd_0_242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989" name="Google Shape;989;g2ade8f1ddbd_0_24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g2ade8f1ddbd_0_24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g2ade8f1ddbd_0_24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2ade8f1ddbd_0_24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g2ade8f1ddbd_0_24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g2ade8f1ddbd_0_24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g2ade8f1ddbd_0_24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g2ade8f1ddbd_0_24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g2ade8f1ddbd_0_24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g2ade8f1ddbd_0_242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g2ade8f1ddbd_0_242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g2ade8f1ddbd_0_24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g2ade8f1ddbd_0_24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g2ade8f1ddbd_0_24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g2ade8f1ddbd_0_24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g2ade8f1ddbd_0_242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g2ade8f1ddbd_0_24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g2ade8f1ddbd_0_24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g2ade8f1ddbd_0_24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g2ade8f1ddbd_0_24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2ade8f1ddbd_0_24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g2ade8f1ddbd_0_24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1" name="Google Shape;1011;g2ade8f1ddbd_0_24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6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" name="Google Shape;1013;g2ade8f1ddbd_0_2449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014" name="Google Shape;1014;g2ade8f1ddbd_0_2449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15" name="Google Shape;1015;g2ade8f1ddbd_0_244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016" name="Google Shape;1016;g2ade8f1ddbd_0_2449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017" name="Google Shape;1017;g2ade8f1ddbd_0_244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g2ade8f1ddbd_0_244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g2ade8f1ddbd_0_244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g2ade8f1ddbd_0_244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g2ade8f1ddbd_0_244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g2ade8f1ddbd_0_244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g2ade8f1ddbd_0_244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g2ade8f1ddbd_0_244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g2ade8f1ddbd_0_244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g2ade8f1ddbd_0_244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g2ade8f1ddbd_0_244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g2ade8f1ddbd_0_244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g2ade8f1ddbd_0_244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g2ade8f1ddbd_0_244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g2ade8f1ddbd_0_244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2" name="Google Shape;1032;g2ade8f1ddbd_0_2449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33" name="Google Shape;1033;g2ade8f1ddbd_0_2449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g2ade8f1ddbd_0_2449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g2ade8f1ddbd_0_2449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g2ade8f1ddbd_0_2449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g2ade8f1ddbd_0_2449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g2ade8f1ddbd_0_2449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g2ade8f1ddbd_0_2449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g2ade8f1ddbd_0_2449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g2ade8f1ddbd_0_2449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g2ade8f1ddbd_0_2449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g2ade8f1ddbd_0_2449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g2ade8f1ddbd_0_2449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g2ade8f1ddbd_0_2449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g2ade8f1ddbd_0_2449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g2ade8f1ddbd_0_2449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048" name="Google Shape;1048;g2ade8f1ddbd_0_2449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9" name="Google Shape;1049;g2ade8f1ddbd_0_2449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0" name="Google Shape;1050;g2ade8f1ddbd_0_2449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1" name="Google Shape;1051;g2ade8f1ddbd_0_2449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2" name="Google Shape;1052;g2ade8f1ddbd_0_2449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3" name="Google Shape;1053;g2ade8f1ddbd_0_2449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054" name="Google Shape;1054;g2ade8f1ddbd_0_2449"/>
          <p:cNvSpPr txBox="1">
            <a:spLocks noGrp="1"/>
          </p:cNvSpPr>
          <p:nvPr>
            <p:ph type="subTitle" idx="1"/>
          </p:nvPr>
        </p:nvSpPr>
        <p:spPr>
          <a:xfrm>
            <a:off x="906900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5" name="Google Shape;1055;g2ade8f1ddbd_0_2449"/>
          <p:cNvSpPr txBox="1">
            <a:spLocks noGrp="1"/>
          </p:cNvSpPr>
          <p:nvPr>
            <p:ph type="subTitle" idx="2"/>
          </p:nvPr>
        </p:nvSpPr>
        <p:spPr>
          <a:xfrm>
            <a:off x="5565696" y="3615868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6" name="Google Shape;1056;g2ade8f1ddbd_0_2449"/>
          <p:cNvSpPr txBox="1">
            <a:spLocks noGrp="1"/>
          </p:cNvSpPr>
          <p:nvPr>
            <p:ph type="subTitle" idx="3"/>
          </p:nvPr>
        </p:nvSpPr>
        <p:spPr>
          <a:xfrm>
            <a:off x="906900" y="208403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7" name="Google Shape;1057;g2ade8f1ddbd_0_2449"/>
          <p:cNvSpPr txBox="1">
            <a:spLocks noGrp="1"/>
          </p:cNvSpPr>
          <p:nvPr>
            <p:ph type="subTitle" idx="4"/>
          </p:nvPr>
        </p:nvSpPr>
        <p:spPr>
          <a:xfrm>
            <a:off x="5565688" y="2094806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8" name="Google Shape;1058;g2ade8f1ddbd_0_2449"/>
          <p:cNvSpPr txBox="1">
            <a:spLocks noGrp="1"/>
          </p:cNvSpPr>
          <p:nvPr>
            <p:ph type="subTitle" idx="5"/>
          </p:nvPr>
        </p:nvSpPr>
        <p:spPr>
          <a:xfrm>
            <a:off x="906900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59" name="Google Shape;1059;g2ade8f1ddbd_0_2449"/>
          <p:cNvSpPr txBox="1">
            <a:spLocks noGrp="1"/>
          </p:cNvSpPr>
          <p:nvPr>
            <p:ph type="subTitle" idx="6"/>
          </p:nvPr>
        </p:nvSpPr>
        <p:spPr>
          <a:xfrm>
            <a:off x="5565688" y="246940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0" name="Google Shape;1060;g2ade8f1ddbd_0_2449"/>
          <p:cNvSpPr txBox="1">
            <a:spLocks noGrp="1"/>
          </p:cNvSpPr>
          <p:nvPr>
            <p:ph type="subTitle" idx="7"/>
          </p:nvPr>
        </p:nvSpPr>
        <p:spPr>
          <a:xfrm>
            <a:off x="906900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1" name="Google Shape;1061;g2ade8f1ddbd_0_2449"/>
          <p:cNvSpPr txBox="1">
            <a:spLocks noGrp="1"/>
          </p:cNvSpPr>
          <p:nvPr>
            <p:ph type="subTitle" idx="8"/>
          </p:nvPr>
        </p:nvSpPr>
        <p:spPr>
          <a:xfrm>
            <a:off x="5565688" y="3991211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2" name="Google Shape;1062;g2ade8f1ddbd_0_244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30000" cy="9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7"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" name="Google Shape;1064;g2ade8f1ddbd_0_2500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65" name="Google Shape;1065;g2ade8f1ddbd_0_250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g2ade8f1ddbd_0_250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g2ade8f1ddbd_0_250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g2ade8f1ddbd_0_250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g2ade8f1ddbd_0_250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g2ade8f1ddbd_0_250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g2ade8f1ddbd_0_250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g2ade8f1ddbd_0_250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g2ade8f1ddbd_0_250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g2ade8f1ddbd_0_250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g2ade8f1ddbd_0_250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g2ade8f1ddbd_0_250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g2ade8f1ddbd_0_250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g2ade8f1ddbd_0_250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g2ade8f1ddbd_0_250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g2ade8f1ddbd_0_250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g2ade8f1ddbd_0_250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g2ade8f1ddbd_0_250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g2ade8f1ddbd_0_250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g2ade8f1ddbd_0_250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g2ade8f1ddbd_0_250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g2ade8f1ddbd_0_250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7" name="Google Shape;1087;g2ade8f1ddbd_0_2500"/>
          <p:cNvSpPr txBox="1">
            <a:spLocks noGrp="1"/>
          </p:cNvSpPr>
          <p:nvPr>
            <p:ph type="ctrTitle"/>
          </p:nvPr>
        </p:nvSpPr>
        <p:spPr>
          <a:xfrm>
            <a:off x="5295149" y="1449725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088" name="Google Shape;1088;g2ade8f1ddbd_0_2500"/>
          <p:cNvSpPr txBox="1">
            <a:spLocks noGrp="1"/>
          </p:cNvSpPr>
          <p:nvPr>
            <p:ph type="subTitle" idx="1"/>
          </p:nvPr>
        </p:nvSpPr>
        <p:spPr>
          <a:xfrm>
            <a:off x="5295149" y="1731948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9" name="Google Shape;1089;g2ade8f1ddbd_0_2500"/>
          <p:cNvSpPr txBox="1">
            <a:spLocks noGrp="1"/>
          </p:cNvSpPr>
          <p:nvPr>
            <p:ph type="subTitle" idx="2"/>
          </p:nvPr>
        </p:nvSpPr>
        <p:spPr>
          <a:xfrm>
            <a:off x="5295149" y="3281876"/>
            <a:ext cx="3097500" cy="8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90" name="Google Shape;1090;g2ade8f1ddbd_0_2500"/>
          <p:cNvSpPr txBox="1">
            <a:spLocks noGrp="1"/>
          </p:cNvSpPr>
          <p:nvPr>
            <p:ph type="ctrTitle" idx="3"/>
          </p:nvPr>
        </p:nvSpPr>
        <p:spPr>
          <a:xfrm>
            <a:off x="5295153" y="2989856"/>
            <a:ext cx="30975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091" name="Google Shape;1091;g2ade8f1ddbd_0_2500"/>
          <p:cNvSpPr txBox="1">
            <a:spLocks noGrp="1"/>
          </p:cNvSpPr>
          <p:nvPr>
            <p:ph type="title" idx="4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8"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3" name="Google Shape;1093;g2ade8f1ddbd_0_2529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094" name="Google Shape;1094;g2ade8f1ddbd_0_252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g2ade8f1ddbd_0_252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g2ade8f1ddbd_0_252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g2ade8f1ddbd_0_252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g2ade8f1ddbd_0_252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g2ade8f1ddbd_0_252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g2ade8f1ddbd_0_252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g2ade8f1ddbd_0_252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g2ade8f1ddbd_0_252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g2ade8f1ddbd_0_252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g2ade8f1ddbd_0_252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g2ade8f1ddbd_0_252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g2ade8f1ddbd_0_252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g2ade8f1ddbd_0_252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g2ade8f1ddbd_0_252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g2ade8f1ddbd_0_252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g2ade8f1ddbd_0_252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g2ade8f1ddbd_0_252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g2ade8f1ddbd_0_252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g2ade8f1ddbd_0_252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g2ade8f1ddbd_0_252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g2ade8f1ddbd_0_252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6" name="Google Shape;1116;g2ade8f1ddbd_0_25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510700" cy="5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9"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8" name="Google Shape;1118;g2ade8f1ddbd_0_255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19" name="Google Shape;1119;g2ade8f1ddbd_0_255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g2ade8f1ddbd_0_255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g2ade8f1ddbd_0_255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g2ade8f1ddbd_0_255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g2ade8f1ddbd_0_255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g2ade8f1ddbd_0_255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g2ade8f1ddbd_0_255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g2ade8f1ddbd_0_255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g2ade8f1ddbd_0_255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g2ade8f1ddbd_0_255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g2ade8f1ddbd_0_255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g2ade8f1ddbd_0_255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g2ade8f1ddbd_0_255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g2ade8f1ddbd_0_255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g2ade8f1ddbd_0_255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g2ade8f1ddbd_0_255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g2ade8f1ddbd_0_255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g2ade8f1ddbd_0_255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g2ade8f1ddbd_0_255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g2ade8f1ddbd_0_255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g2ade8f1ddbd_0_255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g2ade8f1ddbd_0_255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1" name="Google Shape;1141;g2ade8f1ddbd_0_2554"/>
          <p:cNvSpPr txBox="1">
            <a:spLocks noGrp="1"/>
          </p:cNvSpPr>
          <p:nvPr>
            <p:ph type="subTitle" idx="1"/>
          </p:nvPr>
        </p:nvSpPr>
        <p:spPr>
          <a:xfrm>
            <a:off x="8041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142" name="Google Shape;1142;g2ade8f1ddbd_0_2554"/>
          <p:cNvSpPr txBox="1">
            <a:spLocks noGrp="1"/>
          </p:cNvSpPr>
          <p:nvPr>
            <p:ph type="subTitle" idx="2"/>
          </p:nvPr>
        </p:nvSpPr>
        <p:spPr>
          <a:xfrm>
            <a:off x="583365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143" name="Google Shape;1143;g2ade8f1ddbd_0_2554"/>
          <p:cNvSpPr txBox="1">
            <a:spLocks noGrp="1"/>
          </p:cNvSpPr>
          <p:nvPr>
            <p:ph type="subTitle" idx="3"/>
          </p:nvPr>
        </p:nvSpPr>
        <p:spPr>
          <a:xfrm>
            <a:off x="8041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144" name="Google Shape;1144;g2ade8f1ddbd_0_2554"/>
          <p:cNvSpPr txBox="1">
            <a:spLocks noGrp="1"/>
          </p:cNvSpPr>
          <p:nvPr>
            <p:ph type="subTitle" idx="4"/>
          </p:nvPr>
        </p:nvSpPr>
        <p:spPr>
          <a:xfrm>
            <a:off x="583365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145" name="Google Shape;1145;g2ade8f1ddbd_0_2554"/>
          <p:cNvSpPr txBox="1">
            <a:spLocks noGrp="1"/>
          </p:cNvSpPr>
          <p:nvPr>
            <p:ph type="subTitle" idx="5"/>
          </p:nvPr>
        </p:nvSpPr>
        <p:spPr>
          <a:xfrm>
            <a:off x="3318900" y="30698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146" name="Google Shape;1146;g2ade8f1ddbd_0_2554"/>
          <p:cNvSpPr txBox="1">
            <a:spLocks noGrp="1"/>
          </p:cNvSpPr>
          <p:nvPr>
            <p:ph type="subTitle" idx="6"/>
          </p:nvPr>
        </p:nvSpPr>
        <p:spPr>
          <a:xfrm>
            <a:off x="3318900" y="1530415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147" name="Google Shape;1147;g2ade8f1ddbd_0_255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8" name="Google Shape;1148;g2ade8f1ddbd_0_2554"/>
          <p:cNvSpPr txBox="1">
            <a:spLocks noGrp="1"/>
          </p:cNvSpPr>
          <p:nvPr>
            <p:ph type="subTitle" idx="7"/>
          </p:nvPr>
        </p:nvSpPr>
        <p:spPr>
          <a:xfrm>
            <a:off x="8041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9" name="Google Shape;1149;g2ade8f1ddbd_0_2554"/>
          <p:cNvSpPr txBox="1">
            <a:spLocks noGrp="1"/>
          </p:cNvSpPr>
          <p:nvPr>
            <p:ph type="subTitle" idx="8"/>
          </p:nvPr>
        </p:nvSpPr>
        <p:spPr>
          <a:xfrm>
            <a:off x="583365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0" name="Google Shape;1150;g2ade8f1ddbd_0_2554"/>
          <p:cNvSpPr txBox="1">
            <a:spLocks noGrp="1"/>
          </p:cNvSpPr>
          <p:nvPr>
            <p:ph type="subTitle" idx="9"/>
          </p:nvPr>
        </p:nvSpPr>
        <p:spPr>
          <a:xfrm>
            <a:off x="8041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1" name="Google Shape;1151;g2ade8f1ddbd_0_2554"/>
          <p:cNvSpPr txBox="1">
            <a:spLocks noGrp="1"/>
          </p:cNvSpPr>
          <p:nvPr>
            <p:ph type="subTitle" idx="13"/>
          </p:nvPr>
        </p:nvSpPr>
        <p:spPr>
          <a:xfrm>
            <a:off x="583365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2" name="Google Shape;1152;g2ade8f1ddbd_0_2554"/>
          <p:cNvSpPr txBox="1">
            <a:spLocks noGrp="1"/>
          </p:cNvSpPr>
          <p:nvPr>
            <p:ph type="subTitle" idx="14"/>
          </p:nvPr>
        </p:nvSpPr>
        <p:spPr>
          <a:xfrm>
            <a:off x="3318900" y="1904448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3" name="Google Shape;1153;g2ade8f1ddbd_0_2554"/>
          <p:cNvSpPr txBox="1">
            <a:spLocks noGrp="1"/>
          </p:cNvSpPr>
          <p:nvPr>
            <p:ph type="subTitle" idx="15"/>
          </p:nvPr>
        </p:nvSpPr>
        <p:spPr>
          <a:xfrm>
            <a:off x="3318900" y="3456740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1">
  <p:cSld name="CUSTOM_20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g2ade8f1ddbd_0_2591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56" name="Google Shape;1156;g2ade8f1ddbd_0_259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g2ade8f1ddbd_0_259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g2ade8f1ddbd_0_259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g2ade8f1ddbd_0_259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g2ade8f1ddbd_0_259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g2ade8f1ddbd_0_259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g2ade8f1ddbd_0_259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g2ade8f1ddbd_0_259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g2ade8f1ddbd_0_259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g2ade8f1ddbd_0_2591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g2ade8f1ddbd_0_2591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g2ade8f1ddbd_0_259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2ade8f1ddbd_0_259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2ade8f1ddbd_0_259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2ade8f1ddbd_0_259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g2ade8f1ddbd_0_2591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g2ade8f1ddbd_0_259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g2ade8f1ddbd_0_259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g2ade8f1ddbd_0_259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g2ade8f1ddbd_0_259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g2ade8f1ddbd_0_259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2ade8f1ddbd_0_259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g2ade8f1ddbd_0_2591"/>
          <p:cNvSpPr txBox="1">
            <a:spLocks noGrp="1"/>
          </p:cNvSpPr>
          <p:nvPr>
            <p:ph type="ctrTitle"/>
          </p:nvPr>
        </p:nvSpPr>
        <p:spPr>
          <a:xfrm>
            <a:off x="3443847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79" name="Google Shape;1179;g2ade8f1ddbd_0_2591"/>
          <p:cNvSpPr txBox="1">
            <a:spLocks noGrp="1"/>
          </p:cNvSpPr>
          <p:nvPr>
            <p:ph type="subTitle" idx="1"/>
          </p:nvPr>
        </p:nvSpPr>
        <p:spPr>
          <a:xfrm>
            <a:off x="3443847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0" name="Google Shape;1180;g2ade8f1ddbd_0_2591"/>
          <p:cNvSpPr txBox="1">
            <a:spLocks noGrp="1"/>
          </p:cNvSpPr>
          <p:nvPr>
            <p:ph type="subTitle" idx="2"/>
          </p:nvPr>
        </p:nvSpPr>
        <p:spPr>
          <a:xfrm>
            <a:off x="475992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1" name="Google Shape;1181;g2ade8f1ddbd_0_2591"/>
          <p:cNvSpPr txBox="1">
            <a:spLocks noGrp="1"/>
          </p:cNvSpPr>
          <p:nvPr>
            <p:ph type="ctrTitle" idx="3"/>
          </p:nvPr>
        </p:nvSpPr>
        <p:spPr>
          <a:xfrm>
            <a:off x="475992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82" name="Google Shape;1182;g2ade8f1ddbd_0_2591"/>
          <p:cNvSpPr txBox="1">
            <a:spLocks noGrp="1"/>
          </p:cNvSpPr>
          <p:nvPr>
            <p:ph type="ctrTitle" idx="4"/>
          </p:nvPr>
        </p:nvSpPr>
        <p:spPr>
          <a:xfrm>
            <a:off x="81170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83" name="Google Shape;1183;g2ade8f1ddbd_0_2591"/>
          <p:cNvSpPr txBox="1">
            <a:spLocks noGrp="1"/>
          </p:cNvSpPr>
          <p:nvPr>
            <p:ph type="subTitle" idx="5"/>
          </p:nvPr>
        </p:nvSpPr>
        <p:spPr>
          <a:xfrm>
            <a:off x="81170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4" name="Google Shape;1184;g2ade8f1ddbd_0_2591"/>
          <p:cNvSpPr txBox="1">
            <a:spLocks noGrp="1"/>
          </p:cNvSpPr>
          <p:nvPr>
            <p:ph type="subTitle" idx="6"/>
          </p:nvPr>
        </p:nvSpPr>
        <p:spPr>
          <a:xfrm>
            <a:off x="2127780" y="1879683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5" name="Google Shape;1185;g2ade8f1ddbd_0_2591"/>
          <p:cNvSpPr txBox="1">
            <a:spLocks noGrp="1"/>
          </p:cNvSpPr>
          <p:nvPr>
            <p:ph type="ctrTitle" idx="7"/>
          </p:nvPr>
        </p:nvSpPr>
        <p:spPr>
          <a:xfrm>
            <a:off x="2127780" y="1580703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86" name="Google Shape;1186;g2ade8f1ddbd_0_2591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87" name="Google Shape;1187;g2ade8f1ddbd_0_2591"/>
          <p:cNvSpPr txBox="1">
            <a:spLocks noGrp="1"/>
          </p:cNvSpPr>
          <p:nvPr>
            <p:ph type="ctrTitle" idx="9"/>
          </p:nvPr>
        </p:nvSpPr>
        <p:spPr>
          <a:xfrm>
            <a:off x="6075995" y="3081575"/>
            <a:ext cx="2256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88" name="Google Shape;1188;g2ade8f1ddbd_0_2591"/>
          <p:cNvSpPr txBox="1">
            <a:spLocks noGrp="1"/>
          </p:cNvSpPr>
          <p:nvPr>
            <p:ph type="subTitle" idx="13"/>
          </p:nvPr>
        </p:nvSpPr>
        <p:spPr>
          <a:xfrm>
            <a:off x="6075995" y="3367235"/>
            <a:ext cx="2256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4"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0" name="Google Shape;1190;g2ade8f1ddbd_0_262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191" name="Google Shape;1191;g2ade8f1ddbd_0_262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g2ade8f1ddbd_0_262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g2ade8f1ddbd_0_262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g2ade8f1ddbd_0_262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ade8f1ddbd_0_262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ade8f1ddbd_0_262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ade8f1ddbd_0_262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ade8f1ddbd_0_262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2ade8f1ddbd_0_262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2ade8f1ddbd_0_262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ade8f1ddbd_0_262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g2ade8f1ddbd_0_262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g2ade8f1ddbd_0_262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g2ade8f1ddbd_0_262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g2ade8f1ddbd_0_262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g2ade8f1ddbd_0_262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g2ade8f1ddbd_0_262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g2ade8f1ddbd_0_262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g2ade8f1ddbd_0_262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g2ade8f1ddbd_0_262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g2ade8f1ddbd_0_262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g2ade8f1ddbd_0_262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3" name="Google Shape;1213;g2ade8f1ddbd_0_26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5399100" cy="8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8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1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AutoNum type="alphaLcPeriod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romanLcPeriod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rabicPeriod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AutoNum type="alphaLcPeriod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g2ade8f1ddbd_0_2651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16" name="Google Shape;1216;g2ade8f1ddbd_0_265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g2ade8f1ddbd_0_265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g2ade8f1ddbd_0_265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g2ade8f1ddbd_0_265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g2ade8f1ddbd_0_265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g2ade8f1ddbd_0_265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g2ade8f1ddbd_0_265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g2ade8f1ddbd_0_265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g2ade8f1ddbd_0_265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g2ade8f1ddbd_0_265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g2ade8f1ddbd_0_265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g2ade8f1ddbd_0_265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g2ade8f1ddbd_0_265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g2ade8f1ddbd_0_265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g2ade8f1ddbd_0_265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g2ade8f1ddbd_0_265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g2ade8f1ddbd_0_265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g2ade8f1ddbd_0_265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g2ade8f1ddbd_0_265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235" name="Google Shape;1235;g2ade8f1ddbd_0_2651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6" name="Google Shape;1236;g2ade8f1ddbd_0_2651"/>
          <p:cNvSpPr txBox="1">
            <a:spLocks noGrp="1"/>
          </p:cNvSpPr>
          <p:nvPr>
            <p:ph type="title" hasCustomPrompt="1"/>
          </p:nvPr>
        </p:nvSpPr>
        <p:spPr>
          <a:xfrm>
            <a:off x="1768200" y="1654521"/>
            <a:ext cx="56076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37" name="Google Shape;1237;g2ade8f1ddbd_0_2651"/>
          <p:cNvSpPr txBox="1">
            <a:spLocks noGrp="1"/>
          </p:cNvSpPr>
          <p:nvPr>
            <p:ph type="body" idx="1"/>
          </p:nvPr>
        </p:nvSpPr>
        <p:spPr>
          <a:xfrm>
            <a:off x="2710050" y="2650221"/>
            <a:ext cx="37239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21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" name="Google Shape;1239;g2ade8f1ddbd_0_2675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40" name="Google Shape;1240;g2ade8f1ddbd_0_267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g2ade8f1ddbd_0_267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g2ade8f1ddbd_0_267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g2ade8f1ddbd_0_267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g2ade8f1ddbd_0_267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g2ade8f1ddbd_0_267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g2ade8f1ddbd_0_267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2ade8f1ddbd_0_267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g2ade8f1ddbd_0_267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g2ade8f1ddbd_0_267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2ade8f1ddbd_0_267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g2ade8f1ddbd_0_267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g2ade8f1ddbd_0_267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g2ade8f1ddbd_0_267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g2ade8f1ddbd_0_267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g2ade8f1ddbd_0_267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g2ade8f1ddbd_0_267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g2ade8f1ddbd_0_267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g2ade8f1ddbd_0_267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9" name="Google Shape;1259;g2ade8f1ddbd_0_2675"/>
          <p:cNvSpPr txBox="1">
            <a:spLocks noGrp="1"/>
          </p:cNvSpPr>
          <p:nvPr>
            <p:ph type="title"/>
          </p:nvPr>
        </p:nvSpPr>
        <p:spPr>
          <a:xfrm>
            <a:off x="715349" y="1829975"/>
            <a:ext cx="52644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260" name="Google Shape;1260;g2ade8f1ddbd_0_2675"/>
          <p:cNvSpPr txBox="1">
            <a:spLocks noGrp="1"/>
          </p:cNvSpPr>
          <p:nvPr>
            <p:ph type="body" idx="1"/>
          </p:nvPr>
        </p:nvSpPr>
        <p:spPr>
          <a:xfrm>
            <a:off x="715350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CUSTOM_33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2" name="Google Shape;1262;g2ade8f1ddbd_0_269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263" name="Google Shape;1263;g2ade8f1ddbd_0_269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g2ade8f1ddbd_0_269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g2ade8f1ddbd_0_269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g2ade8f1ddbd_0_269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g2ade8f1ddbd_0_269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g2ade8f1ddbd_0_269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g2ade8f1ddbd_0_269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g2ade8f1ddbd_0_269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g2ade8f1ddbd_0_269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g2ade8f1ddbd_0_269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g2ade8f1ddbd_0_269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g2ade8f1ddbd_0_269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g2ade8f1ddbd_0_269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g2ade8f1ddbd_0_269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g2ade8f1ddbd_0_269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g2ade8f1ddbd_0_269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g2ade8f1ddbd_0_269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g2ade8f1ddbd_0_269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g2ade8f1ddbd_0_269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2" name="Google Shape;1282;g2ade8f1ddbd_0_2698"/>
          <p:cNvSpPr txBox="1">
            <a:spLocks noGrp="1"/>
          </p:cNvSpPr>
          <p:nvPr>
            <p:ph type="title"/>
          </p:nvPr>
        </p:nvSpPr>
        <p:spPr>
          <a:xfrm>
            <a:off x="3772625" y="1829975"/>
            <a:ext cx="4569300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283" name="Google Shape;1283;g2ade8f1ddbd_0_2698"/>
          <p:cNvSpPr txBox="1">
            <a:spLocks noGrp="1"/>
          </p:cNvSpPr>
          <p:nvPr>
            <p:ph type="body" idx="1"/>
          </p:nvPr>
        </p:nvSpPr>
        <p:spPr>
          <a:xfrm>
            <a:off x="3772649" y="2823072"/>
            <a:ext cx="4569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2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5" name="Google Shape;1285;g2ade8f1ddbd_0_2721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286" name="Google Shape;1286;g2ade8f1ddbd_0_2721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87" name="Google Shape;1287;g2ade8f1ddbd_0_272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288" name="Google Shape;1288;g2ade8f1ddbd_0_2721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289" name="Google Shape;1289;g2ade8f1ddbd_0_272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g2ade8f1ddbd_0_272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g2ade8f1ddbd_0_272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g2ade8f1ddbd_0_272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g2ade8f1ddbd_0_272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g2ade8f1ddbd_0_272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g2ade8f1ddbd_0_272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g2ade8f1ddbd_0_272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g2ade8f1ddbd_0_272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g2ade8f1ddbd_0_272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g2ade8f1ddbd_0_272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g2ade8f1ddbd_0_272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g2ade8f1ddbd_0_272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g2ade8f1ddbd_0_272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g2ade8f1ddbd_0_272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4" name="Google Shape;1304;g2ade8f1ddbd_0_2721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05" name="Google Shape;1305;g2ade8f1ddbd_0_2721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g2ade8f1ddbd_0_2721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g2ade8f1ddbd_0_2721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g2ade8f1ddbd_0_2721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g2ade8f1ddbd_0_2721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g2ade8f1ddbd_0_2721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g2ade8f1ddbd_0_2721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g2ade8f1ddbd_0_2721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g2ade8f1ddbd_0_2721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g2ade8f1ddbd_0_2721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g2ade8f1ddbd_0_2721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g2ade8f1ddbd_0_2721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g2ade8f1ddbd_0_2721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g2ade8f1ddbd_0_2721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g2ade8f1ddbd_0_2721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20" name="Google Shape;1320;g2ade8f1ddbd_0_2721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1" name="Google Shape;1321;g2ade8f1ddbd_0_2721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2" name="Google Shape;1322;g2ade8f1ddbd_0_2721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3" name="Google Shape;1323;g2ade8f1ddbd_0_2721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4" name="Google Shape;1324;g2ade8f1ddbd_0_2721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25" name="Google Shape;1325;g2ade8f1ddbd_0_2721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26" name="Google Shape;1326;g2ade8f1ddbd_0_2721"/>
          <p:cNvSpPr txBox="1">
            <a:spLocks noGrp="1"/>
          </p:cNvSpPr>
          <p:nvPr>
            <p:ph type="title"/>
          </p:nvPr>
        </p:nvSpPr>
        <p:spPr>
          <a:xfrm>
            <a:off x="720000" y="1143700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327" name="Google Shape;1327;g2ade8f1ddbd_0_2721"/>
          <p:cNvSpPr txBox="1">
            <a:spLocks noGrp="1"/>
          </p:cNvSpPr>
          <p:nvPr>
            <p:ph type="title" idx="2"/>
          </p:nvPr>
        </p:nvSpPr>
        <p:spPr>
          <a:xfrm>
            <a:off x="720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328" name="Google Shape;1328;g2ade8f1ddbd_0_2721"/>
          <p:cNvSpPr txBox="1">
            <a:spLocks noGrp="1"/>
          </p:cNvSpPr>
          <p:nvPr>
            <p:ph type="title" idx="3"/>
          </p:nvPr>
        </p:nvSpPr>
        <p:spPr>
          <a:xfrm>
            <a:off x="5094000" y="2946225"/>
            <a:ext cx="33300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329" name="Google Shape;1329;g2ade8f1ddbd_0_2721"/>
          <p:cNvSpPr txBox="1">
            <a:spLocks noGrp="1"/>
          </p:cNvSpPr>
          <p:nvPr>
            <p:ph type="subTitle" idx="1"/>
          </p:nvPr>
        </p:nvSpPr>
        <p:spPr>
          <a:xfrm>
            <a:off x="915300" y="1964863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0" name="Google Shape;1330;g2ade8f1ddbd_0_2721"/>
          <p:cNvSpPr txBox="1">
            <a:spLocks noGrp="1"/>
          </p:cNvSpPr>
          <p:nvPr>
            <p:ph type="subTitle" idx="4"/>
          </p:nvPr>
        </p:nvSpPr>
        <p:spPr>
          <a:xfrm>
            <a:off x="915300" y="3754738"/>
            <a:ext cx="29394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31" name="Google Shape;1331;g2ade8f1ddbd_0_2721"/>
          <p:cNvSpPr txBox="1">
            <a:spLocks noGrp="1"/>
          </p:cNvSpPr>
          <p:nvPr>
            <p:ph type="subTitle" idx="5"/>
          </p:nvPr>
        </p:nvSpPr>
        <p:spPr>
          <a:xfrm>
            <a:off x="5192850" y="3754772"/>
            <a:ext cx="31323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3"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" name="Google Shape;1333;g2ade8f1ddbd_0_276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334" name="Google Shape;1334;g2ade8f1ddbd_0_276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g2ade8f1ddbd_0_276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g2ade8f1ddbd_0_276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g2ade8f1ddbd_0_276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g2ade8f1ddbd_0_276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g2ade8f1ddbd_0_276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g2ade8f1ddbd_0_276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g2ade8f1ddbd_0_276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g2ade8f1ddbd_0_276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g2ade8f1ddbd_0_276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g2ade8f1ddbd_0_276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g2ade8f1ddbd_0_276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g2ade8f1ddbd_0_276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g2ade8f1ddbd_0_276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g2ade8f1ddbd_0_276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g2ade8f1ddbd_0_276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g2ade8f1ddbd_0_276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g2ade8f1ddbd_0_276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g2ade8f1ddbd_0_276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3" name="Google Shape;1353;g2ade8f1ddbd_0_2769"/>
          <p:cNvSpPr txBox="1">
            <a:spLocks noGrp="1"/>
          </p:cNvSpPr>
          <p:nvPr>
            <p:ph type="title"/>
          </p:nvPr>
        </p:nvSpPr>
        <p:spPr>
          <a:xfrm>
            <a:off x="3285938" y="11437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354" name="Google Shape;1354;g2ade8f1ddbd_0_2769"/>
          <p:cNvSpPr txBox="1">
            <a:spLocks noGrp="1"/>
          </p:cNvSpPr>
          <p:nvPr>
            <p:ph type="subTitle" idx="1"/>
          </p:nvPr>
        </p:nvSpPr>
        <p:spPr>
          <a:xfrm>
            <a:off x="3285938" y="1964876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5" name="Google Shape;1355;g2ade8f1ddbd_0_2769"/>
          <p:cNvSpPr txBox="1">
            <a:spLocks noGrp="1"/>
          </p:cNvSpPr>
          <p:nvPr>
            <p:ph type="title" idx="2"/>
          </p:nvPr>
        </p:nvSpPr>
        <p:spPr>
          <a:xfrm>
            <a:off x="3285938" y="2970100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356" name="Google Shape;1356;g2ade8f1ddbd_0_2769"/>
          <p:cNvSpPr txBox="1">
            <a:spLocks noGrp="1"/>
          </p:cNvSpPr>
          <p:nvPr>
            <p:ph type="subTitle" idx="3"/>
          </p:nvPr>
        </p:nvSpPr>
        <p:spPr>
          <a:xfrm>
            <a:off x="3285938" y="3791277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7" name="Google Shape;1357;g2ade8f1ddbd_0_2769"/>
          <p:cNvSpPr txBox="1">
            <a:spLocks noGrp="1"/>
          </p:cNvSpPr>
          <p:nvPr>
            <p:ph type="title" idx="4"/>
          </p:nvPr>
        </p:nvSpPr>
        <p:spPr>
          <a:xfrm>
            <a:off x="6030113" y="11563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358" name="Google Shape;1358;g2ade8f1ddbd_0_2769"/>
          <p:cNvSpPr txBox="1">
            <a:spLocks noGrp="1"/>
          </p:cNvSpPr>
          <p:nvPr>
            <p:ph type="subTitle" idx="5"/>
          </p:nvPr>
        </p:nvSpPr>
        <p:spPr>
          <a:xfrm>
            <a:off x="6030113" y="19775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9" name="Google Shape;1359;g2ade8f1ddbd_0_2769"/>
          <p:cNvSpPr txBox="1">
            <a:spLocks noGrp="1"/>
          </p:cNvSpPr>
          <p:nvPr>
            <p:ph type="title" idx="6"/>
          </p:nvPr>
        </p:nvSpPr>
        <p:spPr>
          <a:xfrm>
            <a:off x="6030113" y="2982738"/>
            <a:ext cx="2388900" cy="79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4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360" name="Google Shape;1360;g2ade8f1ddbd_0_2769"/>
          <p:cNvSpPr txBox="1">
            <a:spLocks noGrp="1"/>
          </p:cNvSpPr>
          <p:nvPr>
            <p:ph type="subTitle" idx="7"/>
          </p:nvPr>
        </p:nvSpPr>
        <p:spPr>
          <a:xfrm>
            <a:off x="6030113" y="3803915"/>
            <a:ext cx="2388900" cy="5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5"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2" name="Google Shape;1362;g2ade8f1ddbd_0_2798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363" name="Google Shape;1363;g2ade8f1ddbd_0_2798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64" name="Google Shape;1364;g2ade8f1ddbd_0_279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365" name="Google Shape;1365;g2ade8f1ddbd_0_2798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6" name="Google Shape;1366;g2ade8f1ddbd_0_279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g2ade8f1ddbd_0_279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g2ade8f1ddbd_0_279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g2ade8f1ddbd_0_279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g2ade8f1ddbd_0_279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g2ade8f1ddbd_0_279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g2ade8f1ddbd_0_279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g2ade8f1ddbd_0_279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g2ade8f1ddbd_0_279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g2ade8f1ddbd_0_279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g2ade8f1ddbd_0_279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g2ade8f1ddbd_0_279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g2ade8f1ddbd_0_279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g2ade8f1ddbd_0_279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g2ade8f1ddbd_0_279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1" name="Google Shape;1381;g2ade8f1ddbd_0_2798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382" name="Google Shape;1382;g2ade8f1ddbd_0_2798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g2ade8f1ddbd_0_2798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g2ade8f1ddbd_0_2798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g2ade8f1ddbd_0_2798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g2ade8f1ddbd_0_2798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g2ade8f1ddbd_0_2798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g2ade8f1ddbd_0_2798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g2ade8f1ddbd_0_2798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g2ade8f1ddbd_0_2798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g2ade8f1ddbd_0_2798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g2ade8f1ddbd_0_2798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g2ade8f1ddbd_0_2798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g2ade8f1ddbd_0_2798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g2ade8f1ddbd_0_2798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g2ade8f1ddbd_0_2798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97" name="Google Shape;1397;g2ade8f1ddbd_0_2798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8" name="Google Shape;1398;g2ade8f1ddbd_0_2798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99" name="Google Shape;1399;g2ade8f1ddbd_0_2798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0" name="Google Shape;1400;g2ade8f1ddbd_0_2798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1" name="Google Shape;1401;g2ade8f1ddbd_0_2798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2" name="Google Shape;1402;g2ade8f1ddbd_0_2798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03" name="Google Shape;1403;g2ade8f1ddbd_0_2798"/>
          <p:cNvSpPr txBox="1">
            <a:spLocks noGrp="1"/>
          </p:cNvSpPr>
          <p:nvPr>
            <p:ph type="subTitle" idx="1"/>
          </p:nvPr>
        </p:nvSpPr>
        <p:spPr>
          <a:xfrm>
            <a:off x="720000" y="2532242"/>
            <a:ext cx="23004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4" name="Google Shape;1404;g2ade8f1ddbd_0_2798"/>
          <p:cNvSpPr txBox="1">
            <a:spLocks noGrp="1"/>
          </p:cNvSpPr>
          <p:nvPr>
            <p:ph type="title"/>
          </p:nvPr>
        </p:nvSpPr>
        <p:spPr>
          <a:xfrm>
            <a:off x="720000" y="1452200"/>
            <a:ext cx="1554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6"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6" name="Google Shape;1406;g2ade8f1ddbd_0_284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407" name="Google Shape;1407;g2ade8f1ddbd_0_284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408" name="Google Shape;1408;g2ade8f1ddbd_0_284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409" name="Google Shape;1409;g2ade8f1ddbd_0_284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410" name="Google Shape;1410;g2ade8f1ddbd_0_284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g2ade8f1ddbd_0_284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g2ade8f1ddbd_0_284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g2ade8f1ddbd_0_284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g2ade8f1ddbd_0_284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g2ade8f1ddbd_0_284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g2ade8f1ddbd_0_284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g2ade8f1ddbd_0_284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g2ade8f1ddbd_0_284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g2ade8f1ddbd_0_284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g2ade8f1ddbd_0_284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g2ade8f1ddbd_0_284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g2ade8f1ddbd_0_284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g2ade8f1ddbd_0_284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g2ade8f1ddbd_0_284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25" name="Google Shape;1425;g2ade8f1ddbd_0_284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426" name="Google Shape;1426;g2ade8f1ddbd_0_284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g2ade8f1ddbd_0_284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g2ade8f1ddbd_0_284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g2ade8f1ddbd_0_284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g2ade8f1ddbd_0_284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g2ade8f1ddbd_0_284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g2ade8f1ddbd_0_284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g2ade8f1ddbd_0_284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g2ade8f1ddbd_0_284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g2ade8f1ddbd_0_284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g2ade8f1ddbd_0_284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g2ade8f1ddbd_0_284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g2ade8f1ddbd_0_284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g2ade8f1ddbd_0_284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g2ade8f1ddbd_0_284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441" name="Google Shape;1441;g2ade8f1ddbd_0_284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2" name="Google Shape;1442;g2ade8f1ddbd_0_284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3" name="Google Shape;1443;g2ade8f1ddbd_0_284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4" name="Google Shape;1444;g2ade8f1ddbd_0_284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5" name="Google Shape;1445;g2ade8f1ddbd_0_284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46" name="Google Shape;1446;g2ade8f1ddbd_0_284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47" name="Google Shape;1447;g2ade8f1ddbd_0_2842"/>
          <p:cNvSpPr txBox="1">
            <a:spLocks noGrp="1"/>
          </p:cNvSpPr>
          <p:nvPr>
            <p:ph type="subTitle" idx="1"/>
          </p:nvPr>
        </p:nvSpPr>
        <p:spPr>
          <a:xfrm>
            <a:off x="6302975" y="2571750"/>
            <a:ext cx="2121300" cy="15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8" name="Google Shape;1448;g2ade8f1ddbd_0_2842"/>
          <p:cNvSpPr txBox="1">
            <a:spLocks noGrp="1"/>
          </p:cNvSpPr>
          <p:nvPr>
            <p:ph type="title"/>
          </p:nvPr>
        </p:nvSpPr>
        <p:spPr>
          <a:xfrm>
            <a:off x="6682500" y="1452213"/>
            <a:ext cx="17415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7"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0" name="Google Shape;1450;g2ade8f1ddbd_0_288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51" name="Google Shape;1451;g2ade8f1ddbd_0_288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g2ade8f1ddbd_0_288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g2ade8f1ddbd_0_288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g2ade8f1ddbd_0_288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g2ade8f1ddbd_0_288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g2ade8f1ddbd_0_288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g2ade8f1ddbd_0_288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g2ade8f1ddbd_0_288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g2ade8f1ddbd_0_288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g2ade8f1ddbd_0_288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g2ade8f1ddbd_0_288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g2ade8f1ddbd_0_288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g2ade8f1ddbd_0_288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g2ade8f1ddbd_0_288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g2ade8f1ddbd_0_288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g2ade8f1ddbd_0_288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g2ade8f1ddbd_0_288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g2ade8f1ddbd_0_288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g2ade8f1ddbd_0_288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g2ade8f1ddbd_0_288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g2ade8f1ddbd_0_288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g2ade8f1ddbd_0_288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3" name="Google Shape;1473;g2ade8f1ddbd_0_2886"/>
          <p:cNvSpPr txBox="1">
            <a:spLocks noGrp="1"/>
          </p:cNvSpPr>
          <p:nvPr>
            <p:ph type="subTitle" idx="1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474" name="Google Shape;1474;g2ade8f1ddbd_0_2886"/>
          <p:cNvSpPr txBox="1">
            <a:spLocks noGrp="1"/>
          </p:cNvSpPr>
          <p:nvPr>
            <p:ph type="subTitle" idx="2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475" name="Google Shape;1475;g2ade8f1ddbd_0_2886"/>
          <p:cNvSpPr txBox="1">
            <a:spLocks noGrp="1"/>
          </p:cNvSpPr>
          <p:nvPr>
            <p:ph type="subTitle" idx="3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476" name="Google Shape;1476;g2ade8f1ddbd_0_2886"/>
          <p:cNvSpPr txBox="1">
            <a:spLocks noGrp="1"/>
          </p:cNvSpPr>
          <p:nvPr>
            <p:ph type="title"/>
          </p:nvPr>
        </p:nvSpPr>
        <p:spPr>
          <a:xfrm>
            <a:off x="5917800" y="540000"/>
            <a:ext cx="25062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77" name="Google Shape;1477;g2ade8f1ddbd_0_2886"/>
          <p:cNvSpPr txBox="1">
            <a:spLocks noGrp="1"/>
          </p:cNvSpPr>
          <p:nvPr>
            <p:ph type="subTitle" idx="4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8" name="Google Shape;1478;g2ade8f1ddbd_0_2886"/>
          <p:cNvSpPr txBox="1">
            <a:spLocks noGrp="1"/>
          </p:cNvSpPr>
          <p:nvPr>
            <p:ph type="subTitle" idx="5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79" name="Google Shape;1479;g2ade8f1ddbd_0_2886"/>
          <p:cNvSpPr txBox="1">
            <a:spLocks noGrp="1"/>
          </p:cNvSpPr>
          <p:nvPr>
            <p:ph type="subTitle" idx="6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28"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1" name="Google Shape;1481;g2ade8f1ddbd_0_2917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482" name="Google Shape;1482;g2ade8f1ddbd_0_29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g2ade8f1ddbd_0_29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g2ade8f1ddbd_0_29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g2ade8f1ddbd_0_29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g2ade8f1ddbd_0_29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g2ade8f1ddbd_0_29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g2ade8f1ddbd_0_29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g2ade8f1ddbd_0_29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g2ade8f1ddbd_0_29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g2ade8f1ddbd_0_29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g2ade8f1ddbd_0_29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g2ade8f1ddbd_0_29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g2ade8f1ddbd_0_29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g2ade8f1ddbd_0_29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g2ade8f1ddbd_0_29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g2ade8f1ddbd_0_29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g2ade8f1ddbd_0_29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g2ade8f1ddbd_0_29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g2ade8f1ddbd_0_29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g2ade8f1ddbd_0_29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g2ade8f1ddbd_0_29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g2ade8f1ddbd_0_29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4" name="Google Shape;1504;g2ade8f1ddbd_0_2917"/>
          <p:cNvSpPr txBox="1">
            <a:spLocks noGrp="1"/>
          </p:cNvSpPr>
          <p:nvPr>
            <p:ph type="subTitle" idx="1"/>
          </p:nvPr>
        </p:nvSpPr>
        <p:spPr>
          <a:xfrm>
            <a:off x="1342450" y="3241403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505" name="Google Shape;1505;g2ade8f1ddbd_0_2917"/>
          <p:cNvSpPr txBox="1">
            <a:spLocks noGrp="1"/>
          </p:cNvSpPr>
          <p:nvPr>
            <p:ph type="subTitle" idx="2"/>
          </p:nvPr>
        </p:nvSpPr>
        <p:spPr>
          <a:xfrm>
            <a:off x="5295350" y="3232090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tim"/>
              <a:buNone/>
              <a:defRPr sz="1600" b="1">
                <a:solidFill>
                  <a:schemeClr val="dk2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1506" name="Google Shape;1506;g2ade8f1ddbd_0_29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7" name="Google Shape;1507;g2ade8f1ddbd_0_2917"/>
          <p:cNvSpPr txBox="1">
            <a:spLocks noGrp="1"/>
          </p:cNvSpPr>
          <p:nvPr>
            <p:ph type="subTitle" idx="3"/>
          </p:nvPr>
        </p:nvSpPr>
        <p:spPr>
          <a:xfrm>
            <a:off x="1342450" y="3615440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8" name="Google Shape;1508;g2ade8f1ddbd_0_2917"/>
          <p:cNvSpPr txBox="1">
            <a:spLocks noGrp="1"/>
          </p:cNvSpPr>
          <p:nvPr>
            <p:ph type="subTitle" idx="4"/>
          </p:nvPr>
        </p:nvSpPr>
        <p:spPr>
          <a:xfrm>
            <a:off x="5295350" y="3606127"/>
            <a:ext cx="2506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9"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0" name="Google Shape;1510;g2ade8f1ddbd_0_2946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511" name="Google Shape;1511;g2ade8f1ddbd_0_294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g2ade8f1ddbd_0_294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g2ade8f1ddbd_0_294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g2ade8f1ddbd_0_294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g2ade8f1ddbd_0_294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g2ade8f1ddbd_0_294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g2ade8f1ddbd_0_294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g2ade8f1ddbd_0_294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g2ade8f1ddbd_0_294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g2ade8f1ddbd_0_294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g2ade8f1ddbd_0_294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g2ade8f1ddbd_0_294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g2ade8f1ddbd_0_294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g2ade8f1ddbd_0_294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g2ade8f1ddbd_0_294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g2ade8f1ddbd_0_294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g2ade8f1ddbd_0_294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g2ade8f1ddbd_0_294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g2ade8f1ddbd_0_294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30" name="Google Shape;1530;g2ade8f1ddbd_0_2946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1" name="Google Shape;1531;g2ade8f1ddbd_0_2946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g2ade8f1ddbd_0_2946"/>
          <p:cNvSpPr txBox="1">
            <a:spLocks noGrp="1"/>
          </p:cNvSpPr>
          <p:nvPr>
            <p:ph type="ctrTitle"/>
          </p:nvPr>
        </p:nvSpPr>
        <p:spPr>
          <a:xfrm>
            <a:off x="2351875" y="540000"/>
            <a:ext cx="4440300" cy="9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33" name="Google Shape;1533;g2ade8f1ddbd_0_2946"/>
          <p:cNvSpPr txBox="1"/>
          <p:nvPr/>
        </p:nvSpPr>
        <p:spPr>
          <a:xfrm>
            <a:off x="2422213" y="3592175"/>
            <a:ext cx="4299600" cy="6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CREDITS: This presentation template was created by </a:t>
            </a:r>
            <a:r>
              <a:rPr lang="en-US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including icons by </a:t>
            </a:r>
            <a:r>
              <a:rPr lang="en-US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and infographics &amp; images by </a:t>
            </a:r>
            <a:r>
              <a:rPr lang="en-US" sz="1200" b="0" i="0" u="none" strike="noStrike" cap="none">
                <a:solidFill>
                  <a:srgbClr val="434343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g2ade8f1ddbd_0_2946"/>
          <p:cNvSpPr txBox="1">
            <a:spLocks noGrp="1"/>
          </p:cNvSpPr>
          <p:nvPr>
            <p:ph type="subTitle" idx="1"/>
          </p:nvPr>
        </p:nvSpPr>
        <p:spPr>
          <a:xfrm>
            <a:off x="2955600" y="2255325"/>
            <a:ext cx="3232800" cy="13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535" name="Google Shape;1535;g2ade8f1ddbd_0_2946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536" name="Google Shape;1536;g2ade8f1ddbd_0_2946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g2ade8f1ddbd_0_2946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g2ade8f1ddbd_0_2946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g2ade8f1ddbd_0_2946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g2ade8f1ddbd_0_2946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g2ade8f1ddbd_0_2946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g2ade8f1ddbd_0_2946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g2ade8f1ddbd_0_2946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g2ade8f1ddbd_0_2946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g2ade8f1ddbd_0_2946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g2ade8f1ddbd_0_2946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ctrTitle"/>
          </p:nvPr>
        </p:nvSpPr>
        <p:spPr>
          <a:xfrm>
            <a:off x="5908324" y="1290427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subTitle" idx="1"/>
          </p:nvPr>
        </p:nvSpPr>
        <p:spPr>
          <a:xfrm>
            <a:off x="590832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title" idx="2"/>
          </p:nvPr>
        </p:nvSpPr>
        <p:spPr>
          <a:xfrm>
            <a:off x="4903953" y="1280000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ubTitle" idx="3"/>
          </p:nvPr>
        </p:nvSpPr>
        <p:spPr>
          <a:xfrm>
            <a:off x="590832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title" idx="4"/>
          </p:nvPr>
        </p:nvSpPr>
        <p:spPr>
          <a:xfrm>
            <a:off x="4903953" y="327730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subTitle" idx="5"/>
          </p:nvPr>
        </p:nvSpPr>
        <p:spPr>
          <a:xfrm>
            <a:off x="5908324" y="2589180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title" idx="6"/>
          </p:nvPr>
        </p:nvSpPr>
        <p:spPr>
          <a:xfrm>
            <a:off x="4903953" y="2306644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ctrTitle" idx="7"/>
          </p:nvPr>
        </p:nvSpPr>
        <p:spPr>
          <a:xfrm>
            <a:off x="5908324" y="231110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ctrTitle" idx="8"/>
          </p:nvPr>
        </p:nvSpPr>
        <p:spPr>
          <a:xfrm>
            <a:off x="5908324" y="328299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ctrTitle" idx="9"/>
          </p:nvPr>
        </p:nvSpPr>
        <p:spPr>
          <a:xfrm>
            <a:off x="1912664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3"/>
          </p:nvPr>
        </p:nvSpPr>
        <p:spPr>
          <a:xfrm>
            <a:off x="1912664" y="157301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title" idx="14"/>
          </p:nvPr>
        </p:nvSpPr>
        <p:spPr>
          <a:xfrm>
            <a:off x="784376" y="1286887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subTitle" idx="15"/>
          </p:nvPr>
        </p:nvSpPr>
        <p:spPr>
          <a:xfrm>
            <a:off x="1912664" y="3563486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title" idx="16"/>
          </p:nvPr>
        </p:nvSpPr>
        <p:spPr>
          <a:xfrm>
            <a:off x="784376" y="3284192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subTitle" idx="17"/>
          </p:nvPr>
        </p:nvSpPr>
        <p:spPr>
          <a:xfrm>
            <a:off x="1912664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1"/>
          <p:cNvSpPr txBox="1">
            <a:spLocks noGrp="1"/>
          </p:cNvSpPr>
          <p:nvPr>
            <p:ph type="title" idx="18"/>
          </p:nvPr>
        </p:nvSpPr>
        <p:spPr>
          <a:xfrm>
            <a:off x="784376" y="2313531"/>
            <a:ext cx="8145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Font typeface="Permanent Marker"/>
              <a:buNone/>
              <a:defRPr sz="35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6" name="Google Shape;186;p21"/>
          <p:cNvSpPr txBox="1">
            <a:spLocks noGrp="1"/>
          </p:cNvSpPr>
          <p:nvPr>
            <p:ph type="ctrTitle" idx="19"/>
          </p:nvPr>
        </p:nvSpPr>
        <p:spPr>
          <a:xfrm>
            <a:off x="1912664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ctrTitle" idx="20"/>
          </p:nvPr>
        </p:nvSpPr>
        <p:spPr>
          <a:xfrm>
            <a:off x="1912664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title" idx="21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0"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ade8f1ddbd_0_298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549" name="Google Shape;1549;g2ade8f1ddbd_0_298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g2ade8f1ddbd_0_298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g2ade8f1ddbd_0_298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g2ade8f1ddbd_0_298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g2ade8f1ddbd_0_298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g2ade8f1ddbd_0_298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g2ade8f1ddbd_0_298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g2ade8f1ddbd_0_298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g2ade8f1ddbd_0_298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g2ade8f1ddbd_0_298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g2ade8f1ddbd_0_298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g2ade8f1ddbd_0_298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g2ade8f1ddbd_0_298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g2ade8f1ddbd_0_298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g2ade8f1ddbd_0_298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g2ade8f1ddbd_0_298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g2ade8f1ddbd_0_298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g2ade8f1ddbd_0_298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g2ade8f1ddbd_0_298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g2ade8f1ddbd_0_298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g2ade8f1ddbd_0_298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g2ade8f1ddbd_0_298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1" name="Google Shape;1571;g2ade8f1ddbd_0_298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72" name="Google Shape;1572;g2ade8f1ddbd_0_2984"/>
          <p:cNvSpPr txBox="1">
            <a:spLocks noGrp="1"/>
          </p:cNvSpPr>
          <p:nvPr>
            <p:ph type="body" idx="1"/>
          </p:nvPr>
        </p:nvSpPr>
        <p:spPr>
          <a:xfrm>
            <a:off x="720000" y="1246924"/>
            <a:ext cx="7704000" cy="3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g2ade8f1ddbd_0_30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5"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g2ade8f1ddbd_0_301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1577" name="Google Shape;1577;g2ade8f1ddbd_0_301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78" name="Google Shape;1578;g2ade8f1ddbd_0_301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1579" name="Google Shape;1579;g2ade8f1ddbd_0_301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580" name="Google Shape;1580;g2ade8f1ddbd_0_301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g2ade8f1ddbd_0_301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g2ade8f1ddbd_0_301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g2ade8f1ddbd_0_301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g2ade8f1ddbd_0_301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g2ade8f1ddbd_0_301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g2ade8f1ddbd_0_301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g2ade8f1ddbd_0_301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g2ade8f1ddbd_0_301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g2ade8f1ddbd_0_301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g2ade8f1ddbd_0_301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g2ade8f1ddbd_0_301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g2ade8f1ddbd_0_301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g2ade8f1ddbd_0_301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g2ade8f1ddbd_0_301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5" name="Google Shape;1595;g2ade8f1ddbd_0_301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96" name="Google Shape;1596;g2ade8f1ddbd_0_301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g2ade8f1ddbd_0_301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g2ade8f1ddbd_0_301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g2ade8f1ddbd_0_301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g2ade8f1ddbd_0_301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g2ade8f1ddbd_0_301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g2ade8f1ddbd_0_301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g2ade8f1ddbd_0_301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g2ade8f1ddbd_0_301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g2ade8f1ddbd_0_301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g2ade8f1ddbd_0_301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g2ade8f1ddbd_0_301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g2ade8f1ddbd_0_301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g2ade8f1ddbd_0_301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g2ade8f1ddbd_0_301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611" name="Google Shape;1611;g2ade8f1ddbd_0_301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2" name="Google Shape;1612;g2ade8f1ddbd_0_301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3" name="Google Shape;1613;g2ade8f1ddbd_0_301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4" name="Google Shape;1614;g2ade8f1ddbd_0_301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5" name="Google Shape;1615;g2ade8f1ddbd_0_301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616" name="Google Shape;1616;g2ade8f1ddbd_0_301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6"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8" name="Google Shape;1618;g2ade8f1ddbd_0_305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19" name="Google Shape;1619;g2ade8f1ddbd_0_305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g2ade8f1ddbd_0_305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g2ade8f1ddbd_0_305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g2ade8f1ddbd_0_305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g2ade8f1ddbd_0_305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g2ade8f1ddbd_0_305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g2ade8f1ddbd_0_305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g2ade8f1ddbd_0_305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g2ade8f1ddbd_0_305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g2ade8f1ddbd_0_305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g2ade8f1ddbd_0_305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g2ade8f1ddbd_0_305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g2ade8f1ddbd_0_305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g2ade8f1ddbd_0_305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g2ade8f1ddbd_0_305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g2ade8f1ddbd_0_305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g2ade8f1ddbd_0_305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g2ade8f1ddbd_0_305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g2ade8f1ddbd_0_305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38" name="Google Shape;1638;g2ade8f1ddbd_0_3054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9" name="Google Shape;1639;g2ade8f1ddbd_0_3054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0" name="Google Shape;1640;g2ade8f1ddbd_0_3054"/>
          <p:cNvGrpSpPr/>
          <p:nvPr/>
        </p:nvGrpSpPr>
        <p:grpSpPr>
          <a:xfrm rot="697126">
            <a:off x="8218474" y="-369190"/>
            <a:ext cx="1305393" cy="1346461"/>
            <a:chOff x="1492000" y="427450"/>
            <a:chExt cx="1188000" cy="1225375"/>
          </a:xfrm>
        </p:grpSpPr>
        <p:sp>
          <p:nvSpPr>
            <p:cNvPr id="1641" name="Google Shape;1641;g2ade8f1ddbd_0_305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g2ade8f1ddbd_0_305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g2ade8f1ddbd_0_305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g2ade8f1ddbd_0_305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g2ade8f1ddbd_0_305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g2ade8f1ddbd_0_305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g2ade8f1ddbd_0_305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g2ade8f1ddbd_0_305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g2ade8f1ddbd_0_305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g2ade8f1ddbd_0_305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g2ade8f1ddbd_0_305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7"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3" name="Google Shape;1653;g2ade8f1ddbd_0_3089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54" name="Google Shape;1654;g2ade8f1ddbd_0_308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g2ade8f1ddbd_0_308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g2ade8f1ddbd_0_308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g2ade8f1ddbd_0_308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g2ade8f1ddbd_0_308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g2ade8f1ddbd_0_308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g2ade8f1ddbd_0_308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g2ade8f1ddbd_0_308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g2ade8f1ddbd_0_308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g2ade8f1ddbd_0_308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g2ade8f1ddbd_0_308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g2ade8f1ddbd_0_308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g2ade8f1ddbd_0_308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g2ade8f1ddbd_0_308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g2ade8f1ddbd_0_308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g2ade8f1ddbd_0_308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g2ade8f1ddbd_0_308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g2ade8f1ddbd_0_308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g2ade8f1ddbd_0_308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g2ade8f1ddbd_0_308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g2ade8f1ddbd_0_308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g2ade8f1ddbd_0_308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8"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g2ade8f1ddbd_0_31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678" name="Google Shape;1678;g2ade8f1ddbd_0_31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g2ade8f1ddbd_0_31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g2ade8f1ddbd_0_31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g2ade8f1ddbd_0_31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g2ade8f1ddbd_0_31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g2ade8f1ddbd_0_31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g2ade8f1ddbd_0_31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g2ade8f1ddbd_0_31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g2ade8f1ddbd_0_31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g2ade8f1ddbd_0_3113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g2ade8f1ddbd_0_3113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g2ade8f1ddbd_0_31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g2ade8f1ddbd_0_31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g2ade8f1ddbd_0_31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g2ade8f1ddbd_0_31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g2ade8f1ddbd_0_3113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g2ade8f1ddbd_0_31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g2ade8f1ddbd_0_31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g2ade8f1ddbd_0_31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g2ade8f1ddbd_0_31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g2ade8f1ddbd_0_31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g2ade8f1ddbd_0_31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0" name="Google Shape;1700;g2ade8f1ddbd_0_3113"/>
          <p:cNvGrpSpPr/>
          <p:nvPr/>
        </p:nvGrpSpPr>
        <p:grpSpPr>
          <a:xfrm>
            <a:off x="2995920" y="1056022"/>
            <a:ext cx="3152176" cy="3031462"/>
            <a:chOff x="1857000" y="3245400"/>
            <a:chExt cx="1233825" cy="1186575"/>
          </a:xfrm>
        </p:grpSpPr>
        <p:sp>
          <p:nvSpPr>
            <p:cNvPr id="1701" name="Google Shape;1701;g2ade8f1ddbd_0_3113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g2ade8f1ddbd_0_3113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g2ade8f1ddbd_0_3113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g2ade8f1ddbd_0_3113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g2ade8f1ddbd_0_311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g2ade8f1ddbd_0_3113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39"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8" name="Google Shape;1708;g2ade8f1ddbd_0_3144"/>
          <p:cNvGrpSpPr/>
          <p:nvPr/>
        </p:nvGrpSpPr>
        <p:grpSpPr>
          <a:xfrm flipH="1"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1709" name="Google Shape;1709;g2ade8f1ddbd_0_314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g2ade8f1ddbd_0_314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g2ade8f1ddbd_0_314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g2ade8f1ddbd_0_314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g2ade8f1ddbd_0_314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g2ade8f1ddbd_0_314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g2ade8f1ddbd_0_314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g2ade8f1ddbd_0_314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g2ade8f1ddbd_0_314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g2ade8f1ddbd_0_314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g2ade8f1ddbd_0_314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g2ade8f1ddbd_0_314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g2ade8f1ddbd_0_314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g2ade8f1ddbd_0_314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g2ade8f1ddbd_0_314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ade8f1ddbd_0_314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g2ade8f1ddbd_0_314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g2ade8f1ddbd_0_314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g2ade8f1ddbd_0_314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g2ade8f1ddbd_0_314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g2ade8f1ddbd_0_314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g2ade8f1ddbd_0_314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1" name="Google Shape;1731;g2ade8f1ddbd_0_3144"/>
          <p:cNvGrpSpPr/>
          <p:nvPr/>
        </p:nvGrpSpPr>
        <p:grpSpPr>
          <a:xfrm>
            <a:off x="258" y="2729663"/>
            <a:ext cx="2995185" cy="2414031"/>
            <a:chOff x="6562292" y="3785210"/>
            <a:chExt cx="1875037" cy="1511225"/>
          </a:xfrm>
        </p:grpSpPr>
        <p:grpSp>
          <p:nvGrpSpPr>
            <p:cNvPr id="1732" name="Google Shape;1732;g2ade8f1ddbd_0_3144"/>
            <p:cNvGrpSpPr/>
            <p:nvPr/>
          </p:nvGrpSpPr>
          <p:grpSpPr>
            <a:xfrm>
              <a:off x="7717473" y="3785210"/>
              <a:ext cx="719856" cy="680112"/>
              <a:chOff x="7717200" y="3905550"/>
              <a:chExt cx="592377" cy="559671"/>
            </a:xfrm>
          </p:grpSpPr>
          <p:sp>
            <p:nvSpPr>
              <p:cNvPr id="1733" name="Google Shape;1733;g2ade8f1ddbd_0_3144"/>
              <p:cNvSpPr/>
              <p:nvPr/>
            </p:nvSpPr>
            <p:spPr>
              <a:xfrm>
                <a:off x="7724869" y="3917054"/>
                <a:ext cx="581268" cy="532152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9437" extrusionOk="0">
                    <a:moveTo>
                      <a:pt x="10129" y="1"/>
                    </a:moveTo>
                    <a:cubicBezTo>
                      <a:pt x="9518" y="1"/>
                      <a:pt x="4203" y="2425"/>
                      <a:pt x="3814" y="2672"/>
                    </a:cubicBezTo>
                    <a:cubicBezTo>
                      <a:pt x="3407" y="2932"/>
                      <a:pt x="0" y="4549"/>
                      <a:pt x="0" y="4684"/>
                    </a:cubicBezTo>
                    <a:cubicBezTo>
                      <a:pt x="0" y="4808"/>
                      <a:pt x="2382" y="5425"/>
                      <a:pt x="2382" y="5425"/>
                    </a:cubicBezTo>
                    <a:cubicBezTo>
                      <a:pt x="2382" y="5425"/>
                      <a:pt x="2456" y="6129"/>
                      <a:pt x="2580" y="6771"/>
                    </a:cubicBezTo>
                    <a:cubicBezTo>
                      <a:pt x="2703" y="7400"/>
                      <a:pt x="2963" y="8511"/>
                      <a:pt x="2963" y="8511"/>
                    </a:cubicBezTo>
                    <a:cubicBezTo>
                      <a:pt x="3308" y="8474"/>
                      <a:pt x="4901" y="7104"/>
                      <a:pt x="4901" y="7104"/>
                    </a:cubicBezTo>
                    <a:cubicBezTo>
                      <a:pt x="4901" y="7104"/>
                      <a:pt x="6308" y="9424"/>
                      <a:pt x="6542" y="9437"/>
                    </a:cubicBezTo>
                    <a:cubicBezTo>
                      <a:pt x="6543" y="9437"/>
                      <a:pt x="6543" y="9437"/>
                      <a:pt x="6543" y="9437"/>
                    </a:cubicBezTo>
                    <a:cubicBezTo>
                      <a:pt x="6786" y="9437"/>
                      <a:pt x="10307" y="265"/>
                      <a:pt x="10184" y="18"/>
                    </a:cubicBezTo>
                    <a:cubicBezTo>
                      <a:pt x="10177" y="6"/>
                      <a:pt x="10159" y="1"/>
                      <a:pt x="10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4" name="Google Shape;1734;g2ade8f1ddbd_0_3144"/>
              <p:cNvSpPr/>
              <p:nvPr/>
            </p:nvSpPr>
            <p:spPr>
              <a:xfrm>
                <a:off x="7717200" y="3905550"/>
                <a:ext cx="592377" cy="559671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9925" extrusionOk="0">
                    <a:moveTo>
                      <a:pt x="9764" y="420"/>
                    </a:moveTo>
                    <a:cubicBezTo>
                      <a:pt x="9147" y="827"/>
                      <a:pt x="8518" y="1247"/>
                      <a:pt x="7913" y="1654"/>
                    </a:cubicBezTo>
                    <a:cubicBezTo>
                      <a:pt x="7715" y="1802"/>
                      <a:pt x="7505" y="1938"/>
                      <a:pt x="7283" y="2086"/>
                    </a:cubicBezTo>
                    <a:cubicBezTo>
                      <a:pt x="6111" y="2889"/>
                      <a:pt x="4728" y="3839"/>
                      <a:pt x="3382" y="4851"/>
                    </a:cubicBezTo>
                    <a:cubicBezTo>
                      <a:pt x="3148" y="5037"/>
                      <a:pt x="2926" y="5209"/>
                      <a:pt x="2728" y="5382"/>
                    </a:cubicBezTo>
                    <a:lnTo>
                      <a:pt x="2679" y="5419"/>
                    </a:lnTo>
                    <a:lnTo>
                      <a:pt x="2605" y="5493"/>
                    </a:lnTo>
                    <a:cubicBezTo>
                      <a:pt x="2506" y="5432"/>
                      <a:pt x="2407" y="5382"/>
                      <a:pt x="2296" y="5370"/>
                    </a:cubicBezTo>
                    <a:lnTo>
                      <a:pt x="2197" y="5345"/>
                    </a:lnTo>
                    <a:cubicBezTo>
                      <a:pt x="1963" y="5259"/>
                      <a:pt x="1728" y="5197"/>
                      <a:pt x="1482" y="5123"/>
                    </a:cubicBezTo>
                    <a:cubicBezTo>
                      <a:pt x="1087" y="5000"/>
                      <a:pt x="716" y="4913"/>
                      <a:pt x="358" y="4839"/>
                    </a:cubicBezTo>
                    <a:lnTo>
                      <a:pt x="371" y="4839"/>
                    </a:lnTo>
                    <a:lnTo>
                      <a:pt x="420" y="4802"/>
                    </a:lnTo>
                    <a:cubicBezTo>
                      <a:pt x="506" y="4740"/>
                      <a:pt x="605" y="4679"/>
                      <a:pt x="704" y="4629"/>
                    </a:cubicBezTo>
                    <a:cubicBezTo>
                      <a:pt x="815" y="4568"/>
                      <a:pt x="938" y="4518"/>
                      <a:pt x="1062" y="4456"/>
                    </a:cubicBezTo>
                    <a:lnTo>
                      <a:pt x="1210" y="4382"/>
                    </a:lnTo>
                    <a:cubicBezTo>
                      <a:pt x="1802" y="4098"/>
                      <a:pt x="2407" y="3790"/>
                      <a:pt x="3062" y="3457"/>
                    </a:cubicBezTo>
                    <a:cubicBezTo>
                      <a:pt x="3432" y="3259"/>
                      <a:pt x="3827" y="3062"/>
                      <a:pt x="4296" y="2827"/>
                    </a:cubicBezTo>
                    <a:cubicBezTo>
                      <a:pt x="5975" y="1988"/>
                      <a:pt x="7382" y="1309"/>
                      <a:pt x="8876" y="729"/>
                    </a:cubicBezTo>
                    <a:cubicBezTo>
                      <a:pt x="9159" y="605"/>
                      <a:pt x="9468" y="506"/>
                      <a:pt x="9764" y="420"/>
                    </a:cubicBezTo>
                    <a:close/>
                    <a:moveTo>
                      <a:pt x="9949" y="494"/>
                    </a:moveTo>
                    <a:lnTo>
                      <a:pt x="9949" y="494"/>
                    </a:lnTo>
                    <a:cubicBezTo>
                      <a:pt x="9814" y="630"/>
                      <a:pt x="9678" y="790"/>
                      <a:pt x="9542" y="938"/>
                    </a:cubicBezTo>
                    <a:cubicBezTo>
                      <a:pt x="9468" y="1037"/>
                      <a:pt x="9394" y="1124"/>
                      <a:pt x="9320" y="1198"/>
                    </a:cubicBezTo>
                    <a:cubicBezTo>
                      <a:pt x="8900" y="1654"/>
                      <a:pt x="8468" y="2111"/>
                      <a:pt x="8049" y="2568"/>
                    </a:cubicBezTo>
                    <a:cubicBezTo>
                      <a:pt x="7296" y="3358"/>
                      <a:pt x="6543" y="4148"/>
                      <a:pt x="5790" y="4938"/>
                    </a:cubicBezTo>
                    <a:lnTo>
                      <a:pt x="5283" y="5469"/>
                    </a:lnTo>
                    <a:lnTo>
                      <a:pt x="4913" y="5864"/>
                    </a:lnTo>
                    <a:cubicBezTo>
                      <a:pt x="4777" y="6012"/>
                      <a:pt x="4642" y="6160"/>
                      <a:pt x="4493" y="6308"/>
                    </a:cubicBezTo>
                    <a:lnTo>
                      <a:pt x="4469" y="6308"/>
                    </a:lnTo>
                    <a:cubicBezTo>
                      <a:pt x="4358" y="6370"/>
                      <a:pt x="4259" y="6456"/>
                      <a:pt x="4197" y="6567"/>
                    </a:cubicBezTo>
                    <a:cubicBezTo>
                      <a:pt x="4173" y="6580"/>
                      <a:pt x="4160" y="6604"/>
                      <a:pt x="4148" y="6617"/>
                    </a:cubicBezTo>
                    <a:cubicBezTo>
                      <a:pt x="4061" y="6740"/>
                      <a:pt x="3987" y="6863"/>
                      <a:pt x="3913" y="6987"/>
                    </a:cubicBezTo>
                    <a:lnTo>
                      <a:pt x="3864" y="7086"/>
                    </a:lnTo>
                    <a:cubicBezTo>
                      <a:pt x="3790" y="7209"/>
                      <a:pt x="3716" y="7320"/>
                      <a:pt x="3642" y="7431"/>
                    </a:cubicBezTo>
                    <a:cubicBezTo>
                      <a:pt x="3580" y="7555"/>
                      <a:pt x="3518" y="7641"/>
                      <a:pt x="3444" y="7752"/>
                    </a:cubicBezTo>
                    <a:lnTo>
                      <a:pt x="3173" y="8221"/>
                    </a:lnTo>
                    <a:lnTo>
                      <a:pt x="3123" y="8295"/>
                    </a:lnTo>
                    <a:cubicBezTo>
                      <a:pt x="3025" y="7876"/>
                      <a:pt x="2950" y="7444"/>
                      <a:pt x="2889" y="7024"/>
                    </a:cubicBezTo>
                    <a:cubicBezTo>
                      <a:pt x="2827" y="6592"/>
                      <a:pt x="2765" y="6148"/>
                      <a:pt x="2654" y="5728"/>
                    </a:cubicBezTo>
                    <a:cubicBezTo>
                      <a:pt x="2679" y="5678"/>
                      <a:pt x="2691" y="5629"/>
                      <a:pt x="2679" y="5580"/>
                    </a:cubicBezTo>
                    <a:cubicBezTo>
                      <a:pt x="2827" y="5456"/>
                      <a:pt x="2975" y="5333"/>
                      <a:pt x="3136" y="5222"/>
                    </a:cubicBezTo>
                    <a:cubicBezTo>
                      <a:pt x="3210" y="5172"/>
                      <a:pt x="3284" y="5123"/>
                      <a:pt x="3358" y="5074"/>
                    </a:cubicBezTo>
                    <a:cubicBezTo>
                      <a:pt x="3950" y="4629"/>
                      <a:pt x="4568" y="4197"/>
                      <a:pt x="5098" y="3815"/>
                    </a:cubicBezTo>
                    <a:cubicBezTo>
                      <a:pt x="6333" y="2950"/>
                      <a:pt x="7666" y="2025"/>
                      <a:pt x="9024" y="1111"/>
                    </a:cubicBezTo>
                    <a:lnTo>
                      <a:pt x="9196" y="988"/>
                    </a:lnTo>
                    <a:cubicBezTo>
                      <a:pt x="9443" y="827"/>
                      <a:pt x="9703" y="654"/>
                      <a:pt x="9949" y="494"/>
                    </a:cubicBezTo>
                    <a:close/>
                    <a:moveTo>
                      <a:pt x="4530" y="6530"/>
                    </a:moveTo>
                    <a:cubicBezTo>
                      <a:pt x="4555" y="6555"/>
                      <a:pt x="4580" y="6580"/>
                      <a:pt x="4592" y="6617"/>
                    </a:cubicBezTo>
                    <a:lnTo>
                      <a:pt x="4617" y="6641"/>
                    </a:lnTo>
                    <a:cubicBezTo>
                      <a:pt x="4679" y="6777"/>
                      <a:pt x="4753" y="6901"/>
                      <a:pt x="4802" y="7036"/>
                    </a:cubicBezTo>
                    <a:lnTo>
                      <a:pt x="4839" y="7110"/>
                    </a:lnTo>
                    <a:cubicBezTo>
                      <a:pt x="4864" y="7160"/>
                      <a:pt x="4888" y="7221"/>
                      <a:pt x="4925" y="7283"/>
                    </a:cubicBezTo>
                    <a:cubicBezTo>
                      <a:pt x="4802" y="7345"/>
                      <a:pt x="4691" y="7419"/>
                      <a:pt x="4580" y="7505"/>
                    </a:cubicBezTo>
                    <a:cubicBezTo>
                      <a:pt x="4555" y="7530"/>
                      <a:pt x="4530" y="7542"/>
                      <a:pt x="4493" y="7567"/>
                    </a:cubicBezTo>
                    <a:cubicBezTo>
                      <a:pt x="4333" y="7691"/>
                      <a:pt x="4160" y="7826"/>
                      <a:pt x="4000" y="7950"/>
                    </a:cubicBezTo>
                    <a:cubicBezTo>
                      <a:pt x="3901" y="8024"/>
                      <a:pt x="3815" y="8098"/>
                      <a:pt x="3728" y="8172"/>
                    </a:cubicBezTo>
                    <a:lnTo>
                      <a:pt x="3580" y="8308"/>
                    </a:lnTo>
                    <a:lnTo>
                      <a:pt x="3518" y="8357"/>
                    </a:lnTo>
                    <a:cubicBezTo>
                      <a:pt x="3457" y="8406"/>
                      <a:pt x="3395" y="8456"/>
                      <a:pt x="3321" y="8505"/>
                    </a:cubicBezTo>
                    <a:cubicBezTo>
                      <a:pt x="3407" y="8382"/>
                      <a:pt x="3481" y="8258"/>
                      <a:pt x="3555" y="8135"/>
                    </a:cubicBezTo>
                    <a:cubicBezTo>
                      <a:pt x="3703" y="7876"/>
                      <a:pt x="3864" y="7629"/>
                      <a:pt x="4000" y="7370"/>
                    </a:cubicBezTo>
                    <a:cubicBezTo>
                      <a:pt x="4049" y="7296"/>
                      <a:pt x="4086" y="7209"/>
                      <a:pt x="4135" y="7123"/>
                    </a:cubicBezTo>
                    <a:cubicBezTo>
                      <a:pt x="4222" y="6925"/>
                      <a:pt x="4333" y="6752"/>
                      <a:pt x="4469" y="6592"/>
                    </a:cubicBezTo>
                    <a:cubicBezTo>
                      <a:pt x="4493" y="6567"/>
                      <a:pt x="4506" y="6543"/>
                      <a:pt x="4530" y="6530"/>
                    </a:cubicBezTo>
                    <a:close/>
                    <a:moveTo>
                      <a:pt x="9912" y="877"/>
                    </a:moveTo>
                    <a:lnTo>
                      <a:pt x="9912" y="877"/>
                    </a:lnTo>
                    <a:cubicBezTo>
                      <a:pt x="9826" y="1087"/>
                      <a:pt x="9752" y="1296"/>
                      <a:pt x="9690" y="1469"/>
                    </a:cubicBezTo>
                    <a:cubicBezTo>
                      <a:pt x="9431" y="2222"/>
                      <a:pt x="9147" y="2963"/>
                      <a:pt x="8876" y="3654"/>
                    </a:cubicBezTo>
                    <a:cubicBezTo>
                      <a:pt x="8567" y="4444"/>
                      <a:pt x="8258" y="5246"/>
                      <a:pt x="7950" y="6049"/>
                    </a:cubicBezTo>
                    <a:cubicBezTo>
                      <a:pt x="7654" y="6802"/>
                      <a:pt x="7357" y="7567"/>
                      <a:pt x="7073" y="8320"/>
                    </a:cubicBezTo>
                    <a:cubicBezTo>
                      <a:pt x="7012" y="8456"/>
                      <a:pt x="6962" y="8604"/>
                      <a:pt x="6913" y="8740"/>
                    </a:cubicBezTo>
                    <a:cubicBezTo>
                      <a:pt x="6839" y="8962"/>
                      <a:pt x="6752" y="9196"/>
                      <a:pt x="6666" y="9406"/>
                    </a:cubicBezTo>
                    <a:cubicBezTo>
                      <a:pt x="6580" y="9258"/>
                      <a:pt x="6506" y="9110"/>
                      <a:pt x="6407" y="8974"/>
                    </a:cubicBezTo>
                    <a:lnTo>
                      <a:pt x="6333" y="8863"/>
                    </a:lnTo>
                    <a:lnTo>
                      <a:pt x="6197" y="8666"/>
                    </a:lnTo>
                    <a:cubicBezTo>
                      <a:pt x="6073" y="8468"/>
                      <a:pt x="5938" y="8258"/>
                      <a:pt x="5814" y="8061"/>
                    </a:cubicBezTo>
                    <a:cubicBezTo>
                      <a:pt x="5580" y="7715"/>
                      <a:pt x="5345" y="7345"/>
                      <a:pt x="5086" y="6851"/>
                    </a:cubicBezTo>
                    <a:lnTo>
                      <a:pt x="5061" y="6814"/>
                    </a:lnTo>
                    <a:cubicBezTo>
                      <a:pt x="4975" y="6666"/>
                      <a:pt x="4839" y="6407"/>
                      <a:pt x="4654" y="6333"/>
                    </a:cubicBezTo>
                    <a:cubicBezTo>
                      <a:pt x="5197" y="5839"/>
                      <a:pt x="5703" y="5308"/>
                      <a:pt x="6197" y="4790"/>
                    </a:cubicBezTo>
                    <a:cubicBezTo>
                      <a:pt x="6320" y="4654"/>
                      <a:pt x="6444" y="4530"/>
                      <a:pt x="6567" y="4395"/>
                    </a:cubicBezTo>
                    <a:cubicBezTo>
                      <a:pt x="7394" y="3531"/>
                      <a:pt x="8382" y="2494"/>
                      <a:pt x="9345" y="1469"/>
                    </a:cubicBezTo>
                    <a:cubicBezTo>
                      <a:pt x="9419" y="1383"/>
                      <a:pt x="9493" y="1309"/>
                      <a:pt x="9579" y="1222"/>
                    </a:cubicBezTo>
                    <a:cubicBezTo>
                      <a:pt x="9690" y="1111"/>
                      <a:pt x="9801" y="1000"/>
                      <a:pt x="9912" y="877"/>
                    </a:cubicBezTo>
                    <a:close/>
                    <a:moveTo>
                      <a:pt x="10172" y="0"/>
                    </a:moveTo>
                    <a:cubicBezTo>
                      <a:pt x="10085" y="0"/>
                      <a:pt x="10011" y="13"/>
                      <a:pt x="9937" y="25"/>
                    </a:cubicBezTo>
                    <a:cubicBezTo>
                      <a:pt x="9653" y="99"/>
                      <a:pt x="9369" y="185"/>
                      <a:pt x="9098" y="297"/>
                    </a:cubicBezTo>
                    <a:cubicBezTo>
                      <a:pt x="8258" y="605"/>
                      <a:pt x="7444" y="988"/>
                      <a:pt x="6691" y="1346"/>
                    </a:cubicBezTo>
                    <a:cubicBezTo>
                      <a:pt x="5506" y="1914"/>
                      <a:pt x="4271" y="2543"/>
                      <a:pt x="2913" y="3247"/>
                    </a:cubicBezTo>
                    <a:cubicBezTo>
                      <a:pt x="2407" y="3518"/>
                      <a:pt x="1889" y="3777"/>
                      <a:pt x="1370" y="4024"/>
                    </a:cubicBezTo>
                    <a:lnTo>
                      <a:pt x="667" y="4382"/>
                    </a:lnTo>
                    <a:cubicBezTo>
                      <a:pt x="482" y="4469"/>
                      <a:pt x="309" y="4568"/>
                      <a:pt x="161" y="4703"/>
                    </a:cubicBezTo>
                    <a:cubicBezTo>
                      <a:pt x="136" y="4728"/>
                      <a:pt x="111" y="4765"/>
                      <a:pt x="99" y="4802"/>
                    </a:cubicBezTo>
                    <a:cubicBezTo>
                      <a:pt x="50" y="4814"/>
                      <a:pt x="25" y="4851"/>
                      <a:pt x="13" y="4888"/>
                    </a:cubicBezTo>
                    <a:cubicBezTo>
                      <a:pt x="0" y="4938"/>
                      <a:pt x="25" y="4975"/>
                      <a:pt x="62" y="5000"/>
                    </a:cubicBezTo>
                    <a:cubicBezTo>
                      <a:pt x="482" y="5172"/>
                      <a:pt x="914" y="5333"/>
                      <a:pt x="1346" y="5456"/>
                    </a:cubicBezTo>
                    <a:cubicBezTo>
                      <a:pt x="1593" y="5530"/>
                      <a:pt x="1827" y="5617"/>
                      <a:pt x="2074" y="5691"/>
                    </a:cubicBezTo>
                    <a:cubicBezTo>
                      <a:pt x="2160" y="5715"/>
                      <a:pt x="2235" y="5740"/>
                      <a:pt x="2321" y="5765"/>
                    </a:cubicBezTo>
                    <a:lnTo>
                      <a:pt x="2395" y="5790"/>
                    </a:lnTo>
                    <a:lnTo>
                      <a:pt x="2407" y="5802"/>
                    </a:lnTo>
                    <a:cubicBezTo>
                      <a:pt x="2432" y="5814"/>
                      <a:pt x="2444" y="5827"/>
                      <a:pt x="2469" y="5827"/>
                    </a:cubicBezTo>
                    <a:cubicBezTo>
                      <a:pt x="2494" y="6061"/>
                      <a:pt x="2518" y="6283"/>
                      <a:pt x="2543" y="6518"/>
                    </a:cubicBezTo>
                    <a:cubicBezTo>
                      <a:pt x="2617" y="7246"/>
                      <a:pt x="2691" y="7999"/>
                      <a:pt x="2950" y="8690"/>
                    </a:cubicBezTo>
                    <a:lnTo>
                      <a:pt x="2950" y="8703"/>
                    </a:lnTo>
                    <a:cubicBezTo>
                      <a:pt x="2950" y="8740"/>
                      <a:pt x="2963" y="8764"/>
                      <a:pt x="2987" y="8789"/>
                    </a:cubicBezTo>
                    <a:cubicBezTo>
                      <a:pt x="3012" y="8838"/>
                      <a:pt x="3062" y="8876"/>
                      <a:pt x="3111" y="8876"/>
                    </a:cubicBezTo>
                    <a:lnTo>
                      <a:pt x="3148" y="8876"/>
                    </a:lnTo>
                    <a:cubicBezTo>
                      <a:pt x="3457" y="8764"/>
                      <a:pt x="3728" y="8604"/>
                      <a:pt x="3975" y="8382"/>
                    </a:cubicBezTo>
                    <a:cubicBezTo>
                      <a:pt x="4012" y="8345"/>
                      <a:pt x="4061" y="8308"/>
                      <a:pt x="4111" y="8271"/>
                    </a:cubicBezTo>
                    <a:cubicBezTo>
                      <a:pt x="4222" y="8184"/>
                      <a:pt x="4333" y="8098"/>
                      <a:pt x="4444" y="8024"/>
                    </a:cubicBezTo>
                    <a:lnTo>
                      <a:pt x="4617" y="7900"/>
                    </a:lnTo>
                    <a:lnTo>
                      <a:pt x="4765" y="7789"/>
                    </a:lnTo>
                    <a:cubicBezTo>
                      <a:pt x="4864" y="7728"/>
                      <a:pt x="4963" y="7653"/>
                      <a:pt x="5049" y="7579"/>
                    </a:cubicBezTo>
                    <a:cubicBezTo>
                      <a:pt x="5160" y="7777"/>
                      <a:pt x="5296" y="7999"/>
                      <a:pt x="5444" y="8258"/>
                    </a:cubicBezTo>
                    <a:cubicBezTo>
                      <a:pt x="5617" y="8530"/>
                      <a:pt x="5790" y="8814"/>
                      <a:pt x="5950" y="9061"/>
                    </a:cubicBezTo>
                    <a:cubicBezTo>
                      <a:pt x="6012" y="9147"/>
                      <a:pt x="6061" y="9246"/>
                      <a:pt x="6123" y="9345"/>
                    </a:cubicBezTo>
                    <a:cubicBezTo>
                      <a:pt x="6222" y="9530"/>
                      <a:pt x="6345" y="9703"/>
                      <a:pt x="6468" y="9875"/>
                    </a:cubicBezTo>
                    <a:cubicBezTo>
                      <a:pt x="6493" y="9900"/>
                      <a:pt x="6543" y="9925"/>
                      <a:pt x="6580" y="9925"/>
                    </a:cubicBezTo>
                    <a:cubicBezTo>
                      <a:pt x="6629" y="9925"/>
                      <a:pt x="6666" y="9900"/>
                      <a:pt x="6703" y="9875"/>
                    </a:cubicBezTo>
                    <a:cubicBezTo>
                      <a:pt x="6728" y="9838"/>
                      <a:pt x="6752" y="9789"/>
                      <a:pt x="6752" y="9740"/>
                    </a:cubicBezTo>
                    <a:cubicBezTo>
                      <a:pt x="6925" y="9431"/>
                      <a:pt x="7073" y="9110"/>
                      <a:pt x="7209" y="8801"/>
                    </a:cubicBezTo>
                    <a:lnTo>
                      <a:pt x="7258" y="8703"/>
                    </a:lnTo>
                    <a:cubicBezTo>
                      <a:pt x="7555" y="8024"/>
                      <a:pt x="7851" y="7333"/>
                      <a:pt x="8123" y="6666"/>
                    </a:cubicBezTo>
                    <a:lnTo>
                      <a:pt x="8147" y="6592"/>
                    </a:lnTo>
                    <a:cubicBezTo>
                      <a:pt x="8740" y="5185"/>
                      <a:pt x="9406" y="3518"/>
                      <a:pt x="10024" y="1827"/>
                    </a:cubicBezTo>
                    <a:cubicBezTo>
                      <a:pt x="10135" y="1519"/>
                      <a:pt x="10258" y="1210"/>
                      <a:pt x="10357" y="877"/>
                    </a:cubicBezTo>
                    <a:lnTo>
                      <a:pt x="10369" y="827"/>
                    </a:lnTo>
                    <a:cubicBezTo>
                      <a:pt x="10443" y="654"/>
                      <a:pt x="10480" y="469"/>
                      <a:pt x="10468" y="284"/>
                    </a:cubicBezTo>
                    <a:cubicBezTo>
                      <a:pt x="10505" y="222"/>
                      <a:pt x="10493" y="148"/>
                      <a:pt x="10443" y="111"/>
                    </a:cubicBezTo>
                    <a:cubicBezTo>
                      <a:pt x="10369" y="37"/>
                      <a:pt x="10270" y="0"/>
                      <a:pt x="1017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35" name="Google Shape;1735;g2ade8f1ddbd_0_3144"/>
            <p:cNvSpPr/>
            <p:nvPr/>
          </p:nvSpPr>
          <p:spPr>
            <a:xfrm>
              <a:off x="6562292" y="4354432"/>
              <a:ext cx="1368335" cy="942004"/>
            </a:xfrm>
            <a:custGeom>
              <a:avLst/>
              <a:gdLst/>
              <a:ahLst/>
              <a:cxnLst/>
              <a:rect l="l" t="t" r="r" b="b"/>
              <a:pathLst>
                <a:path w="16999" h="11703" extrusionOk="0">
                  <a:moveTo>
                    <a:pt x="16961" y="211"/>
                  </a:moveTo>
                  <a:cubicBezTo>
                    <a:pt x="16998" y="87"/>
                    <a:pt x="16850" y="1"/>
                    <a:pt x="16764" y="100"/>
                  </a:cubicBezTo>
                  <a:cubicBezTo>
                    <a:pt x="16752" y="112"/>
                    <a:pt x="16752" y="124"/>
                    <a:pt x="16739" y="137"/>
                  </a:cubicBezTo>
                  <a:lnTo>
                    <a:pt x="16727" y="186"/>
                  </a:lnTo>
                  <a:lnTo>
                    <a:pt x="16715" y="235"/>
                  </a:lnTo>
                  <a:lnTo>
                    <a:pt x="16690" y="285"/>
                  </a:lnTo>
                  <a:lnTo>
                    <a:pt x="16665" y="346"/>
                  </a:lnTo>
                  <a:cubicBezTo>
                    <a:pt x="16616" y="495"/>
                    <a:pt x="16826" y="569"/>
                    <a:pt x="16887" y="433"/>
                  </a:cubicBezTo>
                  <a:lnTo>
                    <a:pt x="16912" y="359"/>
                  </a:lnTo>
                  <a:lnTo>
                    <a:pt x="16924" y="309"/>
                  </a:lnTo>
                  <a:lnTo>
                    <a:pt x="16949" y="260"/>
                  </a:lnTo>
                  <a:close/>
                  <a:moveTo>
                    <a:pt x="260" y="10197"/>
                  </a:moveTo>
                  <a:cubicBezTo>
                    <a:pt x="137" y="10110"/>
                    <a:pt x="1" y="10283"/>
                    <a:pt x="112" y="10382"/>
                  </a:cubicBezTo>
                  <a:lnTo>
                    <a:pt x="186" y="10444"/>
                  </a:lnTo>
                  <a:lnTo>
                    <a:pt x="248" y="10481"/>
                  </a:lnTo>
                  <a:lnTo>
                    <a:pt x="309" y="10530"/>
                  </a:lnTo>
                  <a:cubicBezTo>
                    <a:pt x="433" y="10617"/>
                    <a:pt x="569" y="10431"/>
                    <a:pt x="445" y="10345"/>
                  </a:cubicBezTo>
                  <a:lnTo>
                    <a:pt x="384" y="10296"/>
                  </a:lnTo>
                  <a:lnTo>
                    <a:pt x="334" y="10259"/>
                  </a:lnTo>
                  <a:close/>
                  <a:moveTo>
                    <a:pt x="1013" y="10728"/>
                  </a:moveTo>
                  <a:cubicBezTo>
                    <a:pt x="890" y="10617"/>
                    <a:pt x="741" y="10789"/>
                    <a:pt x="853" y="10900"/>
                  </a:cubicBezTo>
                  <a:cubicBezTo>
                    <a:pt x="865" y="10900"/>
                    <a:pt x="877" y="10913"/>
                    <a:pt x="890" y="10925"/>
                  </a:cubicBezTo>
                  <a:lnTo>
                    <a:pt x="951" y="10962"/>
                  </a:lnTo>
                  <a:lnTo>
                    <a:pt x="1013" y="10999"/>
                  </a:lnTo>
                  <a:lnTo>
                    <a:pt x="1087" y="11036"/>
                  </a:lnTo>
                  <a:cubicBezTo>
                    <a:pt x="1211" y="11135"/>
                    <a:pt x="1359" y="10962"/>
                    <a:pt x="1248" y="10863"/>
                  </a:cubicBezTo>
                  <a:cubicBezTo>
                    <a:pt x="1235" y="10851"/>
                    <a:pt x="1223" y="10839"/>
                    <a:pt x="1211" y="10839"/>
                  </a:cubicBezTo>
                  <a:lnTo>
                    <a:pt x="1136" y="10802"/>
                  </a:lnTo>
                  <a:lnTo>
                    <a:pt x="1075" y="10765"/>
                  </a:lnTo>
                  <a:close/>
                  <a:moveTo>
                    <a:pt x="1828" y="11123"/>
                  </a:moveTo>
                  <a:cubicBezTo>
                    <a:pt x="1680" y="11073"/>
                    <a:pt x="1593" y="11283"/>
                    <a:pt x="1741" y="11345"/>
                  </a:cubicBezTo>
                  <a:lnTo>
                    <a:pt x="1791" y="11370"/>
                  </a:lnTo>
                  <a:lnTo>
                    <a:pt x="1852" y="11382"/>
                  </a:lnTo>
                  <a:lnTo>
                    <a:pt x="1914" y="11407"/>
                  </a:lnTo>
                  <a:lnTo>
                    <a:pt x="1964" y="11431"/>
                  </a:lnTo>
                  <a:cubicBezTo>
                    <a:pt x="2001" y="11444"/>
                    <a:pt x="2050" y="11431"/>
                    <a:pt x="2075" y="11394"/>
                  </a:cubicBezTo>
                  <a:cubicBezTo>
                    <a:pt x="2136" y="11345"/>
                    <a:pt x="2124" y="11234"/>
                    <a:pt x="2038" y="11209"/>
                  </a:cubicBezTo>
                  <a:lnTo>
                    <a:pt x="1988" y="11184"/>
                  </a:lnTo>
                  <a:lnTo>
                    <a:pt x="1927" y="11172"/>
                  </a:lnTo>
                  <a:lnTo>
                    <a:pt x="1877" y="11147"/>
                  </a:lnTo>
                  <a:close/>
                  <a:moveTo>
                    <a:pt x="2692" y="11382"/>
                  </a:moveTo>
                  <a:cubicBezTo>
                    <a:pt x="2568" y="11370"/>
                    <a:pt x="2507" y="11518"/>
                    <a:pt x="2605" y="11592"/>
                  </a:cubicBezTo>
                  <a:cubicBezTo>
                    <a:pt x="2618" y="11604"/>
                    <a:pt x="2630" y="11616"/>
                    <a:pt x="2642" y="11616"/>
                  </a:cubicBezTo>
                  <a:lnTo>
                    <a:pt x="2717" y="11629"/>
                  </a:lnTo>
                  <a:lnTo>
                    <a:pt x="2778" y="11641"/>
                  </a:lnTo>
                  <a:lnTo>
                    <a:pt x="2840" y="11653"/>
                  </a:lnTo>
                  <a:lnTo>
                    <a:pt x="2877" y="11653"/>
                  </a:lnTo>
                  <a:cubicBezTo>
                    <a:pt x="3013" y="11666"/>
                    <a:pt x="3062" y="11481"/>
                    <a:pt x="2939" y="11431"/>
                  </a:cubicBezTo>
                  <a:lnTo>
                    <a:pt x="2914" y="11431"/>
                  </a:lnTo>
                  <a:lnTo>
                    <a:pt x="2865" y="11431"/>
                  </a:lnTo>
                  <a:lnTo>
                    <a:pt x="2815" y="11419"/>
                  </a:lnTo>
                  <a:lnTo>
                    <a:pt x="2766" y="11407"/>
                  </a:lnTo>
                  <a:lnTo>
                    <a:pt x="2692" y="11394"/>
                  </a:lnTo>
                  <a:close/>
                  <a:moveTo>
                    <a:pt x="3593" y="11468"/>
                  </a:moveTo>
                  <a:cubicBezTo>
                    <a:pt x="3457" y="11481"/>
                    <a:pt x="3432" y="11653"/>
                    <a:pt x="3556" y="11690"/>
                  </a:cubicBezTo>
                  <a:cubicBezTo>
                    <a:pt x="3568" y="11703"/>
                    <a:pt x="3581" y="11703"/>
                    <a:pt x="3593" y="11690"/>
                  </a:cubicBezTo>
                  <a:lnTo>
                    <a:pt x="3679" y="11690"/>
                  </a:lnTo>
                  <a:lnTo>
                    <a:pt x="3741" y="11690"/>
                  </a:lnTo>
                  <a:lnTo>
                    <a:pt x="3790" y="11690"/>
                  </a:lnTo>
                  <a:lnTo>
                    <a:pt x="3827" y="11690"/>
                  </a:lnTo>
                  <a:cubicBezTo>
                    <a:pt x="3963" y="11690"/>
                    <a:pt x="3988" y="11518"/>
                    <a:pt x="3865" y="11468"/>
                  </a:cubicBezTo>
                  <a:cubicBezTo>
                    <a:pt x="3852" y="11468"/>
                    <a:pt x="3840" y="11468"/>
                    <a:pt x="3815" y="11468"/>
                  </a:cubicBezTo>
                  <a:lnTo>
                    <a:pt x="3778" y="11468"/>
                  </a:lnTo>
                  <a:lnTo>
                    <a:pt x="3729" y="11468"/>
                  </a:lnTo>
                  <a:lnTo>
                    <a:pt x="3593" y="11468"/>
                  </a:lnTo>
                  <a:close/>
                  <a:moveTo>
                    <a:pt x="4482" y="11357"/>
                  </a:moveTo>
                  <a:cubicBezTo>
                    <a:pt x="4371" y="11394"/>
                    <a:pt x="4371" y="11567"/>
                    <a:pt x="4482" y="11592"/>
                  </a:cubicBezTo>
                  <a:cubicBezTo>
                    <a:pt x="4506" y="11592"/>
                    <a:pt x="4519" y="11592"/>
                    <a:pt x="4531" y="11592"/>
                  </a:cubicBezTo>
                  <a:lnTo>
                    <a:pt x="4593" y="11579"/>
                  </a:lnTo>
                  <a:lnTo>
                    <a:pt x="4642" y="11567"/>
                  </a:lnTo>
                  <a:lnTo>
                    <a:pt x="4704" y="11555"/>
                  </a:lnTo>
                  <a:lnTo>
                    <a:pt x="4766" y="11530"/>
                  </a:lnTo>
                  <a:cubicBezTo>
                    <a:pt x="4864" y="11505"/>
                    <a:pt x="4877" y="11370"/>
                    <a:pt x="4790" y="11320"/>
                  </a:cubicBezTo>
                  <a:cubicBezTo>
                    <a:pt x="4766" y="11308"/>
                    <a:pt x="4729" y="11295"/>
                    <a:pt x="4704" y="11308"/>
                  </a:cubicBezTo>
                  <a:lnTo>
                    <a:pt x="4642" y="11320"/>
                  </a:lnTo>
                  <a:lnTo>
                    <a:pt x="4593" y="11333"/>
                  </a:lnTo>
                  <a:lnTo>
                    <a:pt x="4543" y="11345"/>
                  </a:lnTo>
                  <a:lnTo>
                    <a:pt x="4482" y="11370"/>
                  </a:lnTo>
                  <a:close/>
                  <a:moveTo>
                    <a:pt x="5346" y="11073"/>
                  </a:moveTo>
                  <a:cubicBezTo>
                    <a:pt x="5222" y="11123"/>
                    <a:pt x="5272" y="11308"/>
                    <a:pt x="5395" y="11295"/>
                  </a:cubicBezTo>
                  <a:cubicBezTo>
                    <a:pt x="5408" y="11295"/>
                    <a:pt x="5432" y="11295"/>
                    <a:pt x="5445" y="11283"/>
                  </a:cubicBezTo>
                  <a:lnTo>
                    <a:pt x="5469" y="11271"/>
                  </a:lnTo>
                  <a:lnTo>
                    <a:pt x="5519" y="11258"/>
                  </a:lnTo>
                  <a:lnTo>
                    <a:pt x="5568" y="11234"/>
                  </a:lnTo>
                  <a:lnTo>
                    <a:pt x="5617" y="11209"/>
                  </a:lnTo>
                  <a:lnTo>
                    <a:pt x="5654" y="11184"/>
                  </a:lnTo>
                  <a:cubicBezTo>
                    <a:pt x="5741" y="11147"/>
                    <a:pt x="5741" y="11012"/>
                    <a:pt x="5642" y="10975"/>
                  </a:cubicBezTo>
                  <a:cubicBezTo>
                    <a:pt x="5617" y="10962"/>
                    <a:pt x="5580" y="10962"/>
                    <a:pt x="5556" y="10975"/>
                  </a:cubicBezTo>
                  <a:lnTo>
                    <a:pt x="5469" y="11012"/>
                  </a:lnTo>
                  <a:lnTo>
                    <a:pt x="5420" y="11036"/>
                  </a:lnTo>
                  <a:lnTo>
                    <a:pt x="5346" y="11073"/>
                  </a:lnTo>
                  <a:close/>
                  <a:moveTo>
                    <a:pt x="6136" y="10641"/>
                  </a:moveTo>
                  <a:cubicBezTo>
                    <a:pt x="6099" y="10666"/>
                    <a:pt x="6086" y="10703"/>
                    <a:pt x="6086" y="10752"/>
                  </a:cubicBezTo>
                  <a:cubicBezTo>
                    <a:pt x="6111" y="10839"/>
                    <a:pt x="6198" y="10876"/>
                    <a:pt x="6272" y="10839"/>
                  </a:cubicBezTo>
                  <a:lnTo>
                    <a:pt x="6333" y="10789"/>
                  </a:lnTo>
                  <a:lnTo>
                    <a:pt x="6370" y="10765"/>
                  </a:lnTo>
                  <a:lnTo>
                    <a:pt x="6420" y="10728"/>
                  </a:lnTo>
                  <a:lnTo>
                    <a:pt x="6469" y="10703"/>
                  </a:lnTo>
                  <a:cubicBezTo>
                    <a:pt x="6580" y="10617"/>
                    <a:pt x="6481" y="10444"/>
                    <a:pt x="6358" y="10493"/>
                  </a:cubicBezTo>
                  <a:lnTo>
                    <a:pt x="6333" y="10505"/>
                  </a:lnTo>
                  <a:lnTo>
                    <a:pt x="6247" y="10567"/>
                  </a:lnTo>
                  <a:cubicBezTo>
                    <a:pt x="6210" y="10592"/>
                    <a:pt x="6173" y="10617"/>
                    <a:pt x="6136" y="10641"/>
                  </a:cubicBezTo>
                  <a:close/>
                  <a:moveTo>
                    <a:pt x="6864" y="10086"/>
                  </a:moveTo>
                  <a:cubicBezTo>
                    <a:pt x="6753" y="10160"/>
                    <a:pt x="6864" y="10333"/>
                    <a:pt x="6988" y="10271"/>
                  </a:cubicBezTo>
                  <a:cubicBezTo>
                    <a:pt x="7000" y="10271"/>
                    <a:pt x="7000" y="10259"/>
                    <a:pt x="7012" y="10259"/>
                  </a:cubicBezTo>
                  <a:lnTo>
                    <a:pt x="7185" y="10098"/>
                  </a:lnTo>
                  <a:cubicBezTo>
                    <a:pt x="7222" y="10061"/>
                    <a:pt x="7234" y="10012"/>
                    <a:pt x="7210" y="9962"/>
                  </a:cubicBezTo>
                  <a:cubicBezTo>
                    <a:pt x="7173" y="9888"/>
                    <a:pt x="7086" y="9876"/>
                    <a:pt x="7025" y="9925"/>
                  </a:cubicBezTo>
                  <a:cubicBezTo>
                    <a:pt x="6975" y="9987"/>
                    <a:pt x="6913" y="10036"/>
                    <a:pt x="6864" y="10086"/>
                  </a:cubicBezTo>
                  <a:close/>
                  <a:moveTo>
                    <a:pt x="7494" y="9432"/>
                  </a:moveTo>
                  <a:cubicBezTo>
                    <a:pt x="7395" y="9543"/>
                    <a:pt x="7568" y="9703"/>
                    <a:pt x="7679" y="9580"/>
                  </a:cubicBezTo>
                  <a:lnTo>
                    <a:pt x="7827" y="9407"/>
                  </a:lnTo>
                  <a:cubicBezTo>
                    <a:pt x="7926" y="9296"/>
                    <a:pt x="7790" y="9148"/>
                    <a:pt x="7679" y="9222"/>
                  </a:cubicBezTo>
                  <a:cubicBezTo>
                    <a:pt x="7666" y="9234"/>
                    <a:pt x="7654" y="9246"/>
                    <a:pt x="7642" y="9259"/>
                  </a:cubicBezTo>
                  <a:cubicBezTo>
                    <a:pt x="7592" y="9320"/>
                    <a:pt x="7543" y="9370"/>
                    <a:pt x="7494" y="9432"/>
                  </a:cubicBezTo>
                  <a:close/>
                  <a:moveTo>
                    <a:pt x="8049" y="8703"/>
                  </a:moveTo>
                  <a:cubicBezTo>
                    <a:pt x="7963" y="8827"/>
                    <a:pt x="8160" y="8975"/>
                    <a:pt x="8247" y="8827"/>
                  </a:cubicBezTo>
                  <a:cubicBezTo>
                    <a:pt x="8296" y="8765"/>
                    <a:pt x="8333" y="8703"/>
                    <a:pt x="8382" y="8629"/>
                  </a:cubicBezTo>
                  <a:cubicBezTo>
                    <a:pt x="8456" y="8518"/>
                    <a:pt x="8308" y="8382"/>
                    <a:pt x="8210" y="8481"/>
                  </a:cubicBezTo>
                  <a:cubicBezTo>
                    <a:pt x="8197" y="8493"/>
                    <a:pt x="8185" y="8493"/>
                    <a:pt x="8185" y="8506"/>
                  </a:cubicBezTo>
                  <a:cubicBezTo>
                    <a:pt x="8136" y="8567"/>
                    <a:pt x="8098" y="8642"/>
                    <a:pt x="8061" y="8703"/>
                  </a:cubicBezTo>
                  <a:close/>
                  <a:moveTo>
                    <a:pt x="8518" y="7913"/>
                  </a:moveTo>
                  <a:cubicBezTo>
                    <a:pt x="8493" y="7963"/>
                    <a:pt x="8506" y="8024"/>
                    <a:pt x="8543" y="8061"/>
                  </a:cubicBezTo>
                  <a:cubicBezTo>
                    <a:pt x="8605" y="8111"/>
                    <a:pt x="8691" y="8086"/>
                    <a:pt x="8728" y="8024"/>
                  </a:cubicBezTo>
                  <a:cubicBezTo>
                    <a:pt x="8765" y="7950"/>
                    <a:pt x="8802" y="7889"/>
                    <a:pt x="8827" y="7814"/>
                  </a:cubicBezTo>
                  <a:cubicBezTo>
                    <a:pt x="8888" y="7703"/>
                    <a:pt x="8740" y="7592"/>
                    <a:pt x="8654" y="7679"/>
                  </a:cubicBezTo>
                  <a:cubicBezTo>
                    <a:pt x="8642" y="7691"/>
                    <a:pt x="8629" y="7703"/>
                    <a:pt x="8629" y="7716"/>
                  </a:cubicBezTo>
                  <a:cubicBezTo>
                    <a:pt x="8592" y="7777"/>
                    <a:pt x="8555" y="7852"/>
                    <a:pt x="8518" y="7913"/>
                  </a:cubicBezTo>
                  <a:close/>
                  <a:moveTo>
                    <a:pt x="8901" y="7086"/>
                  </a:moveTo>
                  <a:cubicBezTo>
                    <a:pt x="8851" y="7197"/>
                    <a:pt x="9000" y="7296"/>
                    <a:pt x="9098" y="7210"/>
                  </a:cubicBezTo>
                  <a:cubicBezTo>
                    <a:pt x="9111" y="7197"/>
                    <a:pt x="9111" y="7185"/>
                    <a:pt x="9123" y="7173"/>
                  </a:cubicBezTo>
                  <a:cubicBezTo>
                    <a:pt x="9148" y="7099"/>
                    <a:pt x="9172" y="7024"/>
                    <a:pt x="9197" y="6950"/>
                  </a:cubicBezTo>
                  <a:cubicBezTo>
                    <a:pt x="9246" y="6827"/>
                    <a:pt x="9086" y="6728"/>
                    <a:pt x="9012" y="6839"/>
                  </a:cubicBezTo>
                  <a:cubicBezTo>
                    <a:pt x="9000" y="6839"/>
                    <a:pt x="8987" y="6852"/>
                    <a:pt x="8987" y="6876"/>
                  </a:cubicBezTo>
                  <a:cubicBezTo>
                    <a:pt x="8963" y="6938"/>
                    <a:pt x="8926" y="7012"/>
                    <a:pt x="8901" y="7086"/>
                  </a:cubicBezTo>
                  <a:close/>
                  <a:moveTo>
                    <a:pt x="9197" y="6222"/>
                  </a:moveTo>
                  <a:cubicBezTo>
                    <a:pt x="9160" y="6370"/>
                    <a:pt x="9382" y="6432"/>
                    <a:pt x="9419" y="6284"/>
                  </a:cubicBezTo>
                  <a:cubicBezTo>
                    <a:pt x="9444" y="6197"/>
                    <a:pt x="9456" y="6123"/>
                    <a:pt x="9481" y="6049"/>
                  </a:cubicBezTo>
                  <a:cubicBezTo>
                    <a:pt x="9506" y="5951"/>
                    <a:pt x="9395" y="5864"/>
                    <a:pt x="9308" y="5926"/>
                  </a:cubicBezTo>
                  <a:cubicBezTo>
                    <a:pt x="9284" y="5938"/>
                    <a:pt x="9259" y="5963"/>
                    <a:pt x="9246" y="6000"/>
                  </a:cubicBezTo>
                  <a:cubicBezTo>
                    <a:pt x="9234" y="6074"/>
                    <a:pt x="9209" y="6148"/>
                    <a:pt x="9197" y="6222"/>
                  </a:cubicBezTo>
                  <a:close/>
                  <a:moveTo>
                    <a:pt x="9382" y="5321"/>
                  </a:moveTo>
                  <a:cubicBezTo>
                    <a:pt x="9358" y="5444"/>
                    <a:pt x="9530" y="5506"/>
                    <a:pt x="9592" y="5407"/>
                  </a:cubicBezTo>
                  <a:cubicBezTo>
                    <a:pt x="9604" y="5395"/>
                    <a:pt x="9617" y="5370"/>
                    <a:pt x="9617" y="5358"/>
                  </a:cubicBezTo>
                  <a:cubicBezTo>
                    <a:pt x="9629" y="5284"/>
                    <a:pt x="9629" y="5198"/>
                    <a:pt x="9641" y="5124"/>
                  </a:cubicBezTo>
                  <a:cubicBezTo>
                    <a:pt x="9641" y="5099"/>
                    <a:pt x="9641" y="5087"/>
                    <a:pt x="9641" y="5062"/>
                  </a:cubicBezTo>
                  <a:cubicBezTo>
                    <a:pt x="9666" y="5000"/>
                    <a:pt x="9629" y="4938"/>
                    <a:pt x="9567" y="4926"/>
                  </a:cubicBezTo>
                  <a:cubicBezTo>
                    <a:pt x="9555" y="4914"/>
                    <a:pt x="9543" y="4914"/>
                    <a:pt x="9530" y="4926"/>
                  </a:cubicBezTo>
                  <a:cubicBezTo>
                    <a:pt x="9456" y="4926"/>
                    <a:pt x="9370" y="4926"/>
                    <a:pt x="9296" y="4926"/>
                  </a:cubicBezTo>
                  <a:cubicBezTo>
                    <a:pt x="9172" y="4926"/>
                    <a:pt x="9135" y="5111"/>
                    <a:pt x="9259" y="5148"/>
                  </a:cubicBezTo>
                  <a:cubicBezTo>
                    <a:pt x="9271" y="5161"/>
                    <a:pt x="9284" y="5161"/>
                    <a:pt x="9308" y="5161"/>
                  </a:cubicBezTo>
                  <a:lnTo>
                    <a:pt x="9419" y="5161"/>
                  </a:lnTo>
                  <a:cubicBezTo>
                    <a:pt x="9419" y="5222"/>
                    <a:pt x="9395" y="5272"/>
                    <a:pt x="9395" y="5333"/>
                  </a:cubicBezTo>
                  <a:close/>
                  <a:moveTo>
                    <a:pt x="9456" y="4420"/>
                  </a:moveTo>
                  <a:cubicBezTo>
                    <a:pt x="9469" y="4556"/>
                    <a:pt x="9666" y="4556"/>
                    <a:pt x="9679" y="4420"/>
                  </a:cubicBezTo>
                  <a:lnTo>
                    <a:pt x="9679" y="4358"/>
                  </a:lnTo>
                  <a:lnTo>
                    <a:pt x="9679" y="4173"/>
                  </a:lnTo>
                  <a:cubicBezTo>
                    <a:pt x="9679" y="4050"/>
                    <a:pt x="9506" y="4025"/>
                    <a:pt x="9456" y="4136"/>
                  </a:cubicBezTo>
                  <a:cubicBezTo>
                    <a:pt x="9456" y="4161"/>
                    <a:pt x="9456" y="4173"/>
                    <a:pt x="9456" y="4185"/>
                  </a:cubicBezTo>
                  <a:lnTo>
                    <a:pt x="9456" y="4420"/>
                  </a:lnTo>
                  <a:close/>
                  <a:moveTo>
                    <a:pt x="9395" y="3506"/>
                  </a:moveTo>
                  <a:cubicBezTo>
                    <a:pt x="9407" y="3642"/>
                    <a:pt x="9604" y="3642"/>
                    <a:pt x="9617" y="3506"/>
                  </a:cubicBezTo>
                  <a:lnTo>
                    <a:pt x="9617" y="3482"/>
                  </a:lnTo>
                  <a:cubicBezTo>
                    <a:pt x="9604" y="3395"/>
                    <a:pt x="9592" y="3321"/>
                    <a:pt x="9580" y="3235"/>
                  </a:cubicBezTo>
                  <a:cubicBezTo>
                    <a:pt x="9555" y="3111"/>
                    <a:pt x="9370" y="3111"/>
                    <a:pt x="9358" y="3235"/>
                  </a:cubicBezTo>
                  <a:cubicBezTo>
                    <a:pt x="9345" y="3260"/>
                    <a:pt x="9345" y="3272"/>
                    <a:pt x="9358" y="3284"/>
                  </a:cubicBezTo>
                  <a:cubicBezTo>
                    <a:pt x="9370" y="3358"/>
                    <a:pt x="9382" y="3432"/>
                    <a:pt x="9395" y="3506"/>
                  </a:cubicBezTo>
                  <a:close/>
                  <a:moveTo>
                    <a:pt x="9111" y="2692"/>
                  </a:moveTo>
                  <a:cubicBezTo>
                    <a:pt x="9197" y="2791"/>
                    <a:pt x="9358" y="2716"/>
                    <a:pt x="9321" y="2593"/>
                  </a:cubicBezTo>
                  <a:cubicBezTo>
                    <a:pt x="9308" y="2568"/>
                    <a:pt x="9308" y="2556"/>
                    <a:pt x="9296" y="2544"/>
                  </a:cubicBezTo>
                  <a:cubicBezTo>
                    <a:pt x="9234" y="2482"/>
                    <a:pt x="9172" y="2420"/>
                    <a:pt x="9098" y="2371"/>
                  </a:cubicBezTo>
                  <a:cubicBezTo>
                    <a:pt x="8987" y="2297"/>
                    <a:pt x="8851" y="2433"/>
                    <a:pt x="8938" y="2544"/>
                  </a:cubicBezTo>
                  <a:cubicBezTo>
                    <a:pt x="8950" y="2544"/>
                    <a:pt x="8963" y="2556"/>
                    <a:pt x="8975" y="2568"/>
                  </a:cubicBezTo>
                  <a:cubicBezTo>
                    <a:pt x="9024" y="2593"/>
                    <a:pt x="9074" y="2642"/>
                    <a:pt x="9111" y="2692"/>
                  </a:cubicBezTo>
                  <a:close/>
                  <a:moveTo>
                    <a:pt x="8395" y="2544"/>
                  </a:moveTo>
                  <a:cubicBezTo>
                    <a:pt x="8531" y="2507"/>
                    <a:pt x="8493" y="2309"/>
                    <a:pt x="8358" y="2321"/>
                  </a:cubicBezTo>
                  <a:cubicBezTo>
                    <a:pt x="8345" y="2321"/>
                    <a:pt x="8333" y="2321"/>
                    <a:pt x="8321" y="2321"/>
                  </a:cubicBezTo>
                  <a:cubicBezTo>
                    <a:pt x="8247" y="2346"/>
                    <a:pt x="8173" y="2383"/>
                    <a:pt x="8098" y="2420"/>
                  </a:cubicBezTo>
                  <a:cubicBezTo>
                    <a:pt x="8074" y="2433"/>
                    <a:pt x="8049" y="2445"/>
                    <a:pt x="8037" y="2470"/>
                  </a:cubicBezTo>
                  <a:cubicBezTo>
                    <a:pt x="8000" y="2568"/>
                    <a:pt x="8098" y="2679"/>
                    <a:pt x="8197" y="2630"/>
                  </a:cubicBezTo>
                  <a:cubicBezTo>
                    <a:pt x="8259" y="2593"/>
                    <a:pt x="8333" y="2568"/>
                    <a:pt x="8395" y="2544"/>
                  </a:cubicBezTo>
                  <a:close/>
                  <a:moveTo>
                    <a:pt x="7642" y="3000"/>
                  </a:moveTo>
                  <a:cubicBezTo>
                    <a:pt x="7666" y="2976"/>
                    <a:pt x="7679" y="2951"/>
                    <a:pt x="7679" y="2926"/>
                  </a:cubicBezTo>
                  <a:cubicBezTo>
                    <a:pt x="7691" y="2815"/>
                    <a:pt x="7568" y="2754"/>
                    <a:pt x="7494" y="2815"/>
                  </a:cubicBezTo>
                  <a:cubicBezTo>
                    <a:pt x="7420" y="2877"/>
                    <a:pt x="7370" y="2926"/>
                    <a:pt x="7308" y="3000"/>
                  </a:cubicBezTo>
                  <a:cubicBezTo>
                    <a:pt x="7284" y="3037"/>
                    <a:pt x="7271" y="3087"/>
                    <a:pt x="7296" y="3136"/>
                  </a:cubicBezTo>
                  <a:cubicBezTo>
                    <a:pt x="7346" y="3198"/>
                    <a:pt x="7432" y="3210"/>
                    <a:pt x="7481" y="3149"/>
                  </a:cubicBezTo>
                  <a:cubicBezTo>
                    <a:pt x="7531" y="3087"/>
                    <a:pt x="7580" y="3037"/>
                    <a:pt x="7642" y="2988"/>
                  </a:cubicBezTo>
                  <a:close/>
                  <a:moveTo>
                    <a:pt x="7259" y="3692"/>
                  </a:moveTo>
                  <a:cubicBezTo>
                    <a:pt x="7259" y="3655"/>
                    <a:pt x="7234" y="3605"/>
                    <a:pt x="7185" y="3593"/>
                  </a:cubicBezTo>
                  <a:cubicBezTo>
                    <a:pt x="7111" y="3568"/>
                    <a:pt x="7025" y="3630"/>
                    <a:pt x="7037" y="3704"/>
                  </a:cubicBezTo>
                  <a:cubicBezTo>
                    <a:pt x="7037" y="3790"/>
                    <a:pt x="7049" y="3877"/>
                    <a:pt x="7086" y="3963"/>
                  </a:cubicBezTo>
                  <a:cubicBezTo>
                    <a:pt x="7123" y="4099"/>
                    <a:pt x="7321" y="4050"/>
                    <a:pt x="7308" y="3914"/>
                  </a:cubicBezTo>
                  <a:cubicBezTo>
                    <a:pt x="7308" y="3914"/>
                    <a:pt x="7308" y="3901"/>
                    <a:pt x="7308" y="3889"/>
                  </a:cubicBezTo>
                  <a:cubicBezTo>
                    <a:pt x="7284" y="3827"/>
                    <a:pt x="7271" y="3766"/>
                    <a:pt x="7271" y="3692"/>
                  </a:cubicBezTo>
                  <a:close/>
                  <a:moveTo>
                    <a:pt x="7666" y="4408"/>
                  </a:moveTo>
                  <a:cubicBezTo>
                    <a:pt x="7568" y="4321"/>
                    <a:pt x="7420" y="4432"/>
                    <a:pt x="7481" y="4556"/>
                  </a:cubicBezTo>
                  <a:cubicBezTo>
                    <a:pt x="7481" y="4556"/>
                    <a:pt x="7494" y="4568"/>
                    <a:pt x="7506" y="4580"/>
                  </a:cubicBezTo>
                  <a:cubicBezTo>
                    <a:pt x="7555" y="4642"/>
                    <a:pt x="7617" y="4691"/>
                    <a:pt x="7679" y="4741"/>
                  </a:cubicBezTo>
                  <a:cubicBezTo>
                    <a:pt x="7802" y="4840"/>
                    <a:pt x="7950" y="4667"/>
                    <a:pt x="7839" y="4568"/>
                  </a:cubicBezTo>
                  <a:cubicBezTo>
                    <a:pt x="7778" y="4519"/>
                    <a:pt x="7728" y="4469"/>
                    <a:pt x="7666" y="4408"/>
                  </a:cubicBezTo>
                  <a:close/>
                  <a:moveTo>
                    <a:pt x="8395" y="4852"/>
                  </a:moveTo>
                  <a:cubicBezTo>
                    <a:pt x="8271" y="4815"/>
                    <a:pt x="8197" y="4988"/>
                    <a:pt x="8308" y="5062"/>
                  </a:cubicBezTo>
                  <a:cubicBezTo>
                    <a:pt x="8321" y="5062"/>
                    <a:pt x="8333" y="5074"/>
                    <a:pt x="8345" y="5074"/>
                  </a:cubicBezTo>
                  <a:cubicBezTo>
                    <a:pt x="8419" y="5099"/>
                    <a:pt x="8493" y="5111"/>
                    <a:pt x="8580" y="5124"/>
                  </a:cubicBezTo>
                  <a:cubicBezTo>
                    <a:pt x="8703" y="5136"/>
                    <a:pt x="8765" y="4963"/>
                    <a:pt x="8654" y="4901"/>
                  </a:cubicBezTo>
                  <a:cubicBezTo>
                    <a:pt x="8642" y="4901"/>
                    <a:pt x="8629" y="4889"/>
                    <a:pt x="8617" y="4889"/>
                  </a:cubicBezTo>
                  <a:cubicBezTo>
                    <a:pt x="8543" y="4877"/>
                    <a:pt x="8469" y="4864"/>
                    <a:pt x="8395" y="4852"/>
                  </a:cubicBezTo>
                  <a:close/>
                  <a:moveTo>
                    <a:pt x="10197" y="4852"/>
                  </a:moveTo>
                  <a:cubicBezTo>
                    <a:pt x="10074" y="4864"/>
                    <a:pt x="10074" y="5049"/>
                    <a:pt x="10197" y="5074"/>
                  </a:cubicBezTo>
                  <a:cubicBezTo>
                    <a:pt x="10209" y="5074"/>
                    <a:pt x="10222" y="5074"/>
                    <a:pt x="10234" y="5074"/>
                  </a:cubicBezTo>
                  <a:lnTo>
                    <a:pt x="10469" y="5037"/>
                  </a:lnTo>
                  <a:cubicBezTo>
                    <a:pt x="10592" y="5012"/>
                    <a:pt x="10592" y="4827"/>
                    <a:pt x="10469" y="4815"/>
                  </a:cubicBezTo>
                  <a:cubicBezTo>
                    <a:pt x="10456" y="4803"/>
                    <a:pt x="10431" y="4803"/>
                    <a:pt x="10419" y="4815"/>
                  </a:cubicBezTo>
                  <a:cubicBezTo>
                    <a:pt x="10345" y="4827"/>
                    <a:pt x="10271" y="4840"/>
                    <a:pt x="10197" y="4852"/>
                  </a:cubicBezTo>
                  <a:close/>
                  <a:moveTo>
                    <a:pt x="11098" y="4667"/>
                  </a:moveTo>
                  <a:cubicBezTo>
                    <a:pt x="11012" y="4691"/>
                    <a:pt x="10975" y="4803"/>
                    <a:pt x="11049" y="4864"/>
                  </a:cubicBezTo>
                  <a:cubicBezTo>
                    <a:pt x="11073" y="4889"/>
                    <a:pt x="11123" y="4901"/>
                    <a:pt x="11160" y="4901"/>
                  </a:cubicBezTo>
                  <a:lnTo>
                    <a:pt x="11382" y="4840"/>
                  </a:lnTo>
                  <a:cubicBezTo>
                    <a:pt x="11518" y="4803"/>
                    <a:pt x="11493" y="4593"/>
                    <a:pt x="11345" y="4605"/>
                  </a:cubicBezTo>
                  <a:lnTo>
                    <a:pt x="11320" y="4605"/>
                  </a:lnTo>
                  <a:lnTo>
                    <a:pt x="11098" y="4667"/>
                  </a:lnTo>
                  <a:close/>
                  <a:moveTo>
                    <a:pt x="11987" y="4408"/>
                  </a:moveTo>
                  <a:cubicBezTo>
                    <a:pt x="11851" y="4457"/>
                    <a:pt x="11888" y="4642"/>
                    <a:pt x="12024" y="4642"/>
                  </a:cubicBezTo>
                  <a:cubicBezTo>
                    <a:pt x="12036" y="4642"/>
                    <a:pt x="12049" y="4642"/>
                    <a:pt x="12061" y="4642"/>
                  </a:cubicBezTo>
                  <a:lnTo>
                    <a:pt x="12283" y="4556"/>
                  </a:lnTo>
                  <a:cubicBezTo>
                    <a:pt x="12394" y="4519"/>
                    <a:pt x="12369" y="4334"/>
                    <a:pt x="12246" y="4334"/>
                  </a:cubicBezTo>
                  <a:cubicBezTo>
                    <a:pt x="12221" y="4334"/>
                    <a:pt x="12209" y="4334"/>
                    <a:pt x="12197" y="4346"/>
                  </a:cubicBezTo>
                  <a:lnTo>
                    <a:pt x="11987" y="4420"/>
                  </a:lnTo>
                  <a:close/>
                  <a:moveTo>
                    <a:pt x="12839" y="4074"/>
                  </a:moveTo>
                  <a:cubicBezTo>
                    <a:pt x="12727" y="4124"/>
                    <a:pt x="12764" y="4296"/>
                    <a:pt x="12888" y="4296"/>
                  </a:cubicBezTo>
                  <a:cubicBezTo>
                    <a:pt x="12900" y="4296"/>
                    <a:pt x="12913" y="4296"/>
                    <a:pt x="12925" y="4284"/>
                  </a:cubicBezTo>
                  <a:lnTo>
                    <a:pt x="13147" y="4185"/>
                  </a:lnTo>
                  <a:cubicBezTo>
                    <a:pt x="13258" y="4136"/>
                    <a:pt x="13209" y="3951"/>
                    <a:pt x="13085" y="3963"/>
                  </a:cubicBezTo>
                  <a:cubicBezTo>
                    <a:pt x="13073" y="3963"/>
                    <a:pt x="13061" y="3976"/>
                    <a:pt x="13048" y="3976"/>
                  </a:cubicBezTo>
                  <a:close/>
                  <a:moveTo>
                    <a:pt x="13653" y="3655"/>
                  </a:moveTo>
                  <a:cubicBezTo>
                    <a:pt x="13542" y="3729"/>
                    <a:pt x="13604" y="3889"/>
                    <a:pt x="13727" y="3877"/>
                  </a:cubicBezTo>
                  <a:cubicBezTo>
                    <a:pt x="13740" y="3877"/>
                    <a:pt x="13752" y="3864"/>
                    <a:pt x="13764" y="3864"/>
                  </a:cubicBezTo>
                  <a:cubicBezTo>
                    <a:pt x="13838" y="3827"/>
                    <a:pt x="13900" y="3778"/>
                    <a:pt x="13974" y="3741"/>
                  </a:cubicBezTo>
                  <a:cubicBezTo>
                    <a:pt x="14098" y="3655"/>
                    <a:pt x="13987" y="3457"/>
                    <a:pt x="13851" y="3544"/>
                  </a:cubicBezTo>
                  <a:close/>
                  <a:moveTo>
                    <a:pt x="14419" y="3161"/>
                  </a:moveTo>
                  <a:cubicBezTo>
                    <a:pt x="14320" y="3235"/>
                    <a:pt x="14394" y="3395"/>
                    <a:pt x="14517" y="3371"/>
                  </a:cubicBezTo>
                  <a:cubicBezTo>
                    <a:pt x="14530" y="3371"/>
                    <a:pt x="14554" y="3358"/>
                    <a:pt x="14567" y="3358"/>
                  </a:cubicBezTo>
                  <a:cubicBezTo>
                    <a:pt x="14628" y="3309"/>
                    <a:pt x="14690" y="3260"/>
                    <a:pt x="14752" y="3210"/>
                  </a:cubicBezTo>
                  <a:cubicBezTo>
                    <a:pt x="14826" y="3149"/>
                    <a:pt x="14801" y="3013"/>
                    <a:pt x="14690" y="3000"/>
                  </a:cubicBezTo>
                  <a:cubicBezTo>
                    <a:pt x="14665" y="3000"/>
                    <a:pt x="14628" y="3013"/>
                    <a:pt x="14604" y="3025"/>
                  </a:cubicBezTo>
                  <a:close/>
                  <a:moveTo>
                    <a:pt x="15135" y="2581"/>
                  </a:moveTo>
                  <a:cubicBezTo>
                    <a:pt x="15097" y="2605"/>
                    <a:pt x="15085" y="2655"/>
                    <a:pt x="15097" y="2692"/>
                  </a:cubicBezTo>
                  <a:cubicBezTo>
                    <a:pt x="15110" y="2778"/>
                    <a:pt x="15221" y="2815"/>
                    <a:pt x="15295" y="2754"/>
                  </a:cubicBezTo>
                  <a:cubicBezTo>
                    <a:pt x="15344" y="2704"/>
                    <a:pt x="15406" y="2642"/>
                    <a:pt x="15455" y="2593"/>
                  </a:cubicBezTo>
                  <a:cubicBezTo>
                    <a:pt x="15579" y="2482"/>
                    <a:pt x="15418" y="2309"/>
                    <a:pt x="15307" y="2420"/>
                  </a:cubicBezTo>
                  <a:cubicBezTo>
                    <a:pt x="15246" y="2470"/>
                    <a:pt x="15196" y="2531"/>
                    <a:pt x="15135" y="2581"/>
                  </a:cubicBezTo>
                  <a:close/>
                  <a:moveTo>
                    <a:pt x="15752" y="1926"/>
                  </a:moveTo>
                  <a:cubicBezTo>
                    <a:pt x="15715" y="1951"/>
                    <a:pt x="15715" y="2001"/>
                    <a:pt x="15739" y="2050"/>
                  </a:cubicBezTo>
                  <a:cubicBezTo>
                    <a:pt x="15776" y="2124"/>
                    <a:pt x="15875" y="2124"/>
                    <a:pt x="15925" y="2062"/>
                  </a:cubicBezTo>
                  <a:cubicBezTo>
                    <a:pt x="15974" y="2001"/>
                    <a:pt x="16023" y="1939"/>
                    <a:pt x="16073" y="1877"/>
                  </a:cubicBezTo>
                  <a:cubicBezTo>
                    <a:pt x="16134" y="1778"/>
                    <a:pt x="16023" y="1655"/>
                    <a:pt x="15925" y="1717"/>
                  </a:cubicBezTo>
                  <a:cubicBezTo>
                    <a:pt x="15912" y="1717"/>
                    <a:pt x="15900" y="1729"/>
                    <a:pt x="15900" y="1741"/>
                  </a:cubicBezTo>
                  <a:cubicBezTo>
                    <a:pt x="15850" y="1803"/>
                    <a:pt x="15801" y="1865"/>
                    <a:pt x="15752" y="1926"/>
                  </a:cubicBezTo>
                  <a:close/>
                  <a:moveTo>
                    <a:pt x="16270" y="1173"/>
                  </a:moveTo>
                  <a:cubicBezTo>
                    <a:pt x="16159" y="1285"/>
                    <a:pt x="16332" y="1445"/>
                    <a:pt x="16443" y="1322"/>
                  </a:cubicBezTo>
                  <a:cubicBezTo>
                    <a:pt x="16455" y="1322"/>
                    <a:pt x="16455" y="1309"/>
                    <a:pt x="16468" y="1297"/>
                  </a:cubicBezTo>
                  <a:lnTo>
                    <a:pt x="16492" y="1248"/>
                  </a:lnTo>
                  <a:lnTo>
                    <a:pt x="16542" y="1149"/>
                  </a:lnTo>
                  <a:lnTo>
                    <a:pt x="16579" y="1087"/>
                  </a:lnTo>
                  <a:cubicBezTo>
                    <a:pt x="16653" y="964"/>
                    <a:pt x="16480" y="853"/>
                    <a:pt x="16394" y="951"/>
                  </a:cubicBezTo>
                  <a:cubicBezTo>
                    <a:pt x="16381" y="964"/>
                    <a:pt x="16381" y="976"/>
                    <a:pt x="16381" y="976"/>
                  </a:cubicBezTo>
                  <a:lnTo>
                    <a:pt x="16344" y="1038"/>
                  </a:lnTo>
                  <a:lnTo>
                    <a:pt x="16295" y="11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>
            <a:spLocks noGrp="1"/>
          </p:cNvSpPr>
          <p:nvPr>
            <p:ph type="ctrTitle"/>
          </p:nvPr>
        </p:nvSpPr>
        <p:spPr>
          <a:xfrm>
            <a:off x="988403" y="1297314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subTitle" idx="1"/>
          </p:nvPr>
        </p:nvSpPr>
        <p:spPr>
          <a:xfrm>
            <a:off x="988403" y="1579523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23"/>
          <p:cNvSpPr txBox="1">
            <a:spLocks noGrp="1"/>
          </p:cNvSpPr>
          <p:nvPr>
            <p:ph type="subTitle" idx="2"/>
          </p:nvPr>
        </p:nvSpPr>
        <p:spPr>
          <a:xfrm>
            <a:off x="988403" y="3577425"/>
            <a:ext cx="2451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23"/>
          <p:cNvSpPr txBox="1">
            <a:spLocks noGrp="1"/>
          </p:cNvSpPr>
          <p:nvPr>
            <p:ph type="subTitle" idx="3"/>
          </p:nvPr>
        </p:nvSpPr>
        <p:spPr>
          <a:xfrm>
            <a:off x="988403" y="2596068"/>
            <a:ext cx="2451300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0" name="Google Shape;220;p23"/>
          <p:cNvSpPr txBox="1">
            <a:spLocks noGrp="1"/>
          </p:cNvSpPr>
          <p:nvPr>
            <p:ph type="ctrTitle" idx="4"/>
          </p:nvPr>
        </p:nvSpPr>
        <p:spPr>
          <a:xfrm>
            <a:off x="988403" y="230405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1" name="Google Shape;221;p23"/>
          <p:cNvSpPr txBox="1">
            <a:spLocks noGrp="1"/>
          </p:cNvSpPr>
          <p:nvPr>
            <p:ph type="ctrTitle" idx="5"/>
          </p:nvPr>
        </p:nvSpPr>
        <p:spPr>
          <a:xfrm>
            <a:off x="988403" y="3289882"/>
            <a:ext cx="2451300" cy="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Permanent Marker"/>
              <a:buNone/>
              <a:defRPr sz="2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2" name="Google Shape;222;p23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ade8f1ddbd_0_1664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ade8f1ddbd_0_1664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" name="Google Shape;230;g2ade8f1ddbd_0_1664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1" name="Google Shape;231;g2ade8f1ddbd_0_1664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32" name="Google Shape;232;g2ade8f1ddbd_0_1664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233" name="Google Shape;233;g2ade8f1ddbd_0_166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g2ade8f1ddbd_0_166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g2ade8f1ddbd_0_166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g2ade8f1ddbd_0_166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g2ade8f1ddbd_0_166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g2ade8f1ddbd_0_166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g2ade8f1ddbd_0_166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g2ade8f1ddbd_0_166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g2ade8f1ddbd_0_166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g2ade8f1ddbd_0_166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g2ade8f1ddbd_0_166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4" name="Google Shape;244;g2ade8f1ddbd_0_1664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5" name="Google Shape;245;g2ade8f1ddbd_0_1664"/>
          <p:cNvGrpSpPr/>
          <p:nvPr/>
        </p:nvGrpSpPr>
        <p:grpSpPr>
          <a:xfrm rot="-1976796" flipH="1">
            <a:off x="5917518" y="3990182"/>
            <a:ext cx="3474354" cy="888908"/>
            <a:chOff x="3809875" y="1963175"/>
            <a:chExt cx="1923600" cy="492150"/>
          </a:xfrm>
        </p:grpSpPr>
        <p:sp>
          <p:nvSpPr>
            <p:cNvPr id="246" name="Google Shape;246;g2ade8f1ddbd_0_1664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g2ade8f1ddbd_0_1664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g2ade8f1ddbd_0_1664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g2ade8f1ddbd_0_1664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g2ade8f1ddbd_0_1664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2ade8f1ddbd_0_1664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g2ade8f1ddbd_0_1664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g2ade8f1ddbd_0_1664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g2ade8f1ddbd_0_1664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2ade8f1ddbd_0_1664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2ade8f1ddbd_0_1664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g2ade8f1ddbd_0_1664"/>
          <p:cNvGrpSpPr/>
          <p:nvPr/>
        </p:nvGrpSpPr>
        <p:grpSpPr>
          <a:xfrm rot="-375097">
            <a:off x="1228561" y="-253382"/>
            <a:ext cx="711742" cy="793298"/>
            <a:chOff x="6554696" y="509501"/>
            <a:chExt cx="711709" cy="793261"/>
          </a:xfrm>
        </p:grpSpPr>
        <p:sp>
          <p:nvSpPr>
            <p:cNvPr id="258" name="Google Shape;258;g2ade8f1ddbd_0_1664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2ade8f1ddbd_0_1664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g2ade8f1ddbd_0_1664"/>
          <p:cNvGrpSpPr/>
          <p:nvPr/>
        </p:nvGrpSpPr>
        <p:grpSpPr>
          <a:xfrm rot="807122">
            <a:off x="809301" y="4708653"/>
            <a:ext cx="2497551" cy="2401906"/>
            <a:chOff x="1857000" y="3245400"/>
            <a:chExt cx="1233825" cy="1186575"/>
          </a:xfrm>
        </p:grpSpPr>
        <p:sp>
          <p:nvSpPr>
            <p:cNvPr id="261" name="Google Shape;261;g2ade8f1ddbd_0_1664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g2ade8f1ddbd_0_1664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g2ade8f1ddbd_0_1664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g2ade8f1ddbd_0_1664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g2ade8f1ddbd_0_166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g2ade8f1ddbd_0_166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7" name="Google Shape;267;g2ade8f1ddbd_0_1664"/>
          <p:cNvSpPr/>
          <p:nvPr/>
        </p:nvSpPr>
        <p:spPr>
          <a:xfrm rot="-381518">
            <a:off x="1317505" y="-146240"/>
            <a:ext cx="102933" cy="551208"/>
          </a:xfrm>
          <a:prstGeom prst="roundRect">
            <a:avLst>
              <a:gd name="adj" fmla="val 50000"/>
            </a:avLst>
          </a:prstGeom>
          <a:solidFill>
            <a:srgbClr val="EEEEEE">
              <a:alpha val="466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2ade8f1ddbd_0_1664"/>
          <p:cNvSpPr txBox="1">
            <a:spLocks noGrp="1"/>
          </p:cNvSpPr>
          <p:nvPr>
            <p:ph type="ctrTitle"/>
          </p:nvPr>
        </p:nvSpPr>
        <p:spPr>
          <a:xfrm>
            <a:off x="2351850" y="1460922"/>
            <a:ext cx="4440300" cy="17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9" name="Google Shape;269;g2ade8f1ddbd_0_1664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g2ade8f1ddbd_0_1707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272" name="Google Shape;272;g2ade8f1ddbd_0_170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g2ade8f1ddbd_0_170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g2ade8f1ddbd_0_170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g2ade8f1ddbd_0_170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g2ade8f1ddbd_0_170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g2ade8f1ddbd_0_170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g2ade8f1ddbd_0_170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g2ade8f1ddbd_0_170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g2ade8f1ddbd_0_170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g2ade8f1ddbd_0_170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g2ade8f1ddbd_0_170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2ade8f1ddbd_0_170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g2ade8f1ddbd_0_170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g2ade8f1ddbd_0_170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g2ade8f1ddbd_0_170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g2ade8f1ddbd_0_170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2ade8f1ddbd_0_170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2ade8f1ddbd_0_170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2ade8f1ddbd_0_170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1" name="Google Shape;291;g2ade8f1ddbd_0_1707"/>
          <p:cNvSpPr txBox="1">
            <a:spLocks noGrp="1"/>
          </p:cNvSpPr>
          <p:nvPr>
            <p:ph type="title"/>
          </p:nvPr>
        </p:nvSpPr>
        <p:spPr>
          <a:xfrm>
            <a:off x="1061575" y="1472687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2" name="Google Shape;292;g2ade8f1ddbd_0_1707"/>
          <p:cNvSpPr txBox="1">
            <a:spLocks noGrp="1"/>
          </p:cNvSpPr>
          <p:nvPr>
            <p:ph type="body" idx="1"/>
          </p:nvPr>
        </p:nvSpPr>
        <p:spPr>
          <a:xfrm>
            <a:off x="1061575" y="2468991"/>
            <a:ext cx="2808000" cy="11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93" name="Google Shape;293;g2ade8f1ddbd_0_1707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4" name="Google Shape;294;g2ade8f1ddbd_0_1707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g2ade8f1ddbd_0_1732"/>
          <p:cNvGrpSpPr/>
          <p:nvPr/>
        </p:nvGrpSpPr>
        <p:grpSpPr>
          <a:xfrm>
            <a:off x="-174525" y="-22399"/>
            <a:ext cx="9487164" cy="5193049"/>
            <a:chOff x="-174525" y="-22399"/>
            <a:chExt cx="9487164" cy="5193049"/>
          </a:xfrm>
        </p:grpSpPr>
        <p:sp>
          <p:nvSpPr>
            <p:cNvPr id="297" name="Google Shape;297;g2ade8f1ddbd_0_173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8" name="Google Shape;298;g2ade8f1ddbd_0_173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99" name="Google Shape;299;g2ade8f1ddbd_0_173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300" name="Google Shape;300;g2ade8f1ddbd_0_173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g2ade8f1ddbd_0_173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g2ade8f1ddbd_0_173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g2ade8f1ddbd_0_173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g2ade8f1ddbd_0_173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g2ade8f1ddbd_0_173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g2ade8f1ddbd_0_173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g2ade8f1ddbd_0_173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g2ade8f1ddbd_0_173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g2ade8f1ddbd_0_173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g2ade8f1ddbd_0_173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g2ade8f1ddbd_0_173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g2ade8f1ddbd_0_173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g2ade8f1ddbd_0_173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g2ade8f1ddbd_0_173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" name="Google Shape;315;g2ade8f1ddbd_0_173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316" name="Google Shape;316;g2ade8f1ddbd_0_173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g2ade8f1ddbd_0_173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g2ade8f1ddbd_0_173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g2ade8f1ddbd_0_173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g2ade8f1ddbd_0_173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g2ade8f1ddbd_0_173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g2ade8f1ddbd_0_173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g2ade8f1ddbd_0_173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g2ade8f1ddbd_0_173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g2ade8f1ddbd_0_173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g2ade8f1ddbd_0_173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g2ade8f1ddbd_0_173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g2ade8f1ddbd_0_173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g2ade8f1ddbd_0_173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g2ade8f1ddbd_0_173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31" name="Google Shape;331;g2ade8f1ddbd_0_173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2" name="Google Shape;332;g2ade8f1ddbd_0_173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3" name="Google Shape;333;g2ade8f1ddbd_0_173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4" name="Google Shape;334;g2ade8f1ddbd_0_173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5" name="Google Shape;335;g2ade8f1ddbd_0_173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36" name="Google Shape;336;g2ade8f1ddbd_0_173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37" name="Google Shape;337;g2ade8f1ddbd_0_17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68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8" name="Google Shape;338;g2ade8f1ddbd_0_1732"/>
          <p:cNvSpPr txBox="1">
            <a:spLocks noGrp="1"/>
          </p:cNvSpPr>
          <p:nvPr>
            <p:ph type="subTitle" idx="1"/>
          </p:nvPr>
        </p:nvSpPr>
        <p:spPr>
          <a:xfrm>
            <a:off x="90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9" name="Google Shape;339;g2ade8f1ddbd_0_1732"/>
          <p:cNvSpPr txBox="1">
            <a:spLocks noGrp="1"/>
          </p:cNvSpPr>
          <p:nvPr>
            <p:ph type="subTitle" idx="2"/>
          </p:nvPr>
        </p:nvSpPr>
        <p:spPr>
          <a:xfrm>
            <a:off x="5676900" y="3292127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0" name="Google Shape;340;g2ade8f1ddbd_0_1732"/>
          <p:cNvSpPr txBox="1">
            <a:spLocks noGrp="1"/>
          </p:cNvSpPr>
          <p:nvPr>
            <p:ph type="subTitle" idx="3"/>
          </p:nvPr>
        </p:nvSpPr>
        <p:spPr>
          <a:xfrm>
            <a:off x="90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1" name="Google Shape;341;g2ade8f1ddbd_0_1732"/>
          <p:cNvSpPr txBox="1">
            <a:spLocks noGrp="1"/>
          </p:cNvSpPr>
          <p:nvPr>
            <p:ph type="subTitle" idx="4"/>
          </p:nvPr>
        </p:nvSpPr>
        <p:spPr>
          <a:xfrm>
            <a:off x="5676900" y="1584571"/>
            <a:ext cx="2506200" cy="4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2" name="Google Shape;342;g2ade8f1ddbd_0_1732"/>
          <p:cNvSpPr txBox="1">
            <a:spLocks noGrp="1"/>
          </p:cNvSpPr>
          <p:nvPr>
            <p:ph type="subTitle" idx="5"/>
          </p:nvPr>
        </p:nvSpPr>
        <p:spPr>
          <a:xfrm>
            <a:off x="90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g2ade8f1ddbd_0_1732"/>
          <p:cNvSpPr txBox="1">
            <a:spLocks noGrp="1"/>
          </p:cNvSpPr>
          <p:nvPr>
            <p:ph type="subTitle" idx="6"/>
          </p:nvPr>
        </p:nvSpPr>
        <p:spPr>
          <a:xfrm>
            <a:off x="5676900" y="2048743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g2ade8f1ddbd_0_1732"/>
          <p:cNvSpPr txBox="1">
            <a:spLocks noGrp="1"/>
          </p:cNvSpPr>
          <p:nvPr>
            <p:ph type="subTitle" idx="7"/>
          </p:nvPr>
        </p:nvSpPr>
        <p:spPr>
          <a:xfrm>
            <a:off x="90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g2ade8f1ddbd_0_1732"/>
          <p:cNvSpPr txBox="1">
            <a:spLocks noGrp="1"/>
          </p:cNvSpPr>
          <p:nvPr>
            <p:ph type="subTitle" idx="8"/>
          </p:nvPr>
        </p:nvSpPr>
        <p:spPr>
          <a:xfrm>
            <a:off x="5676900" y="3755202"/>
            <a:ext cx="2506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4.xml"/><Relationship Id="rId51" Type="http://schemas.openxmlformats.org/officeDocument/2006/relationships/theme" Target="../theme/theme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715962" y="0"/>
            <a:ext cx="8580437" cy="5143500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rgbClr val="B0D5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2"/>
          <p:cNvSpPr/>
          <p:nvPr/>
        </p:nvSpPr>
        <p:spPr>
          <a:xfrm>
            <a:off x="1754187" y="1135062"/>
            <a:ext cx="5635625" cy="2873375"/>
          </a:xfrm>
          <a:prstGeom prst="plaque">
            <a:avLst>
              <a:gd name="adj" fmla="val 2525"/>
            </a:avLst>
          </a:prstGeom>
          <a:solidFill>
            <a:srgbClr val="FFFFFF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8;p12"/>
          <p:cNvCxnSpPr/>
          <p:nvPr/>
        </p:nvCxnSpPr>
        <p:spPr>
          <a:xfrm>
            <a:off x="2573337" y="3116262"/>
            <a:ext cx="399732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9;p12"/>
          <p:cNvCxnSpPr/>
          <p:nvPr/>
        </p:nvCxnSpPr>
        <p:spPr>
          <a:xfrm>
            <a:off x="2573337" y="2222500"/>
            <a:ext cx="3997325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" name="Google Shape;10;p12"/>
          <p:cNvGrpSpPr/>
          <p:nvPr/>
        </p:nvGrpSpPr>
        <p:grpSpPr>
          <a:xfrm rot="660000">
            <a:off x="8280400" y="-46037"/>
            <a:ext cx="1304925" cy="1346200"/>
            <a:chOff x="1492000" y="427450"/>
            <a:chExt cx="1188000" cy="1225375"/>
          </a:xfrm>
        </p:grpSpPr>
        <p:sp>
          <p:nvSpPr>
            <p:cNvPr id="11" name="Google Shape;11;p1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12"/>
          <p:cNvSpPr txBox="1"/>
          <p:nvPr/>
        </p:nvSpPr>
        <p:spPr>
          <a:xfrm>
            <a:off x="-50800" y="-22225"/>
            <a:ext cx="771525" cy="5165725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" name="Google Shape;23;p12"/>
          <p:cNvGrpSpPr/>
          <p:nvPr/>
        </p:nvGrpSpPr>
        <p:grpSpPr>
          <a:xfrm rot="-1920000" flipH="1">
            <a:off x="5918200" y="3989387"/>
            <a:ext cx="3473450" cy="889000"/>
            <a:chOff x="3809875" y="1963175"/>
            <a:chExt cx="1923600" cy="492150"/>
          </a:xfrm>
        </p:grpSpPr>
        <p:sp>
          <p:nvSpPr>
            <p:cNvPr id="24" name="Google Shape;24;p1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cubicBezTo>
                    <a:pt x="7514" y="2394"/>
                    <a:pt x="7468" y="2321"/>
                    <a:pt x="7410" y="2263"/>
                  </a:cubicBez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12"/>
          <p:cNvGrpSpPr/>
          <p:nvPr/>
        </p:nvGrpSpPr>
        <p:grpSpPr>
          <a:xfrm rot="-420000">
            <a:off x="1228725" y="-254000"/>
            <a:ext cx="711200" cy="793750"/>
            <a:chOff x="6554696" y="509501"/>
            <a:chExt cx="711709" cy="793261"/>
          </a:xfrm>
        </p:grpSpPr>
        <p:sp>
          <p:nvSpPr>
            <p:cNvPr id="36" name="Google Shape;36;p12"/>
            <p:cNvSpPr/>
            <p:nvPr/>
          </p:nvSpPr>
          <p:spPr>
            <a:xfrm>
              <a:off x="6561142" y="515765"/>
              <a:ext cx="697412" cy="778983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rgbClr val="FFBB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lnTo>
                    <a:pt x="5138" y="442"/>
                  </a:ln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lnTo>
                    <a:pt x="438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12"/>
          <p:cNvGrpSpPr/>
          <p:nvPr/>
        </p:nvGrpSpPr>
        <p:grpSpPr>
          <a:xfrm rot="780000">
            <a:off x="809625" y="4708525"/>
            <a:ext cx="2497137" cy="2401887"/>
            <a:chOff x="1857000" y="3245400"/>
            <a:chExt cx="1233825" cy="1186575"/>
          </a:xfrm>
        </p:grpSpPr>
        <p:sp>
          <p:nvSpPr>
            <p:cNvPr id="39" name="Google Shape;39;p1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12"/>
          <p:cNvSpPr/>
          <p:nvPr/>
        </p:nvSpPr>
        <p:spPr>
          <a:xfrm rot="-420000">
            <a:off x="1317625" y="-146050"/>
            <a:ext cx="103187" cy="550862"/>
          </a:xfrm>
          <a:prstGeom prst="roundRect">
            <a:avLst>
              <a:gd name="adj" fmla="val 10800"/>
            </a:avLst>
          </a:prstGeom>
          <a:solidFill>
            <a:srgbClr val="EEEEEE">
              <a:alpha val="4627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14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53" name="Google Shape;53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rgbClr val="6D9EEB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2" name="Google Shape;72;p14"/>
          <p:cNvCxnSpPr/>
          <p:nvPr/>
        </p:nvCxnSpPr>
        <p:spPr>
          <a:xfrm>
            <a:off x="-61912" y="539750"/>
            <a:ext cx="9267825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14"/>
          <p:cNvSpPr txBox="1"/>
          <p:nvPr/>
        </p:nvSpPr>
        <p:spPr>
          <a:xfrm>
            <a:off x="-14287" y="5010150"/>
            <a:ext cx="9159875" cy="157162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6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81" name="Google Shape;81;p16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/>
          <p:nvPr/>
        </p:nvSpPr>
        <p:spPr>
          <a:xfrm>
            <a:off x="8740775" y="1779587"/>
            <a:ext cx="20637" cy="58737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18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116" name="Google Shape;116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0"/>
          <p:cNvGrpSpPr/>
          <p:nvPr/>
        </p:nvGrpSpPr>
        <p:grpSpPr>
          <a:xfrm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145" name="Google Shape;145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22"/>
          <p:cNvGrpSpPr/>
          <p:nvPr/>
        </p:nvGrpSpPr>
        <p:grpSpPr>
          <a:xfrm flipH="1">
            <a:off x="-1587" y="0"/>
            <a:ext cx="9147175" cy="5143500"/>
            <a:chOff x="238125" y="854700"/>
            <a:chExt cx="7142500" cy="4015650"/>
          </a:xfrm>
        </p:grpSpPr>
        <p:sp>
          <p:nvSpPr>
            <p:cNvPr id="191" name="Google Shape;191;p2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h="12000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2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" name="Google Shape;213;p22"/>
          <p:cNvSpPr txBox="1">
            <a:spLocks noGrp="1"/>
          </p:cNvSpPr>
          <p:nvPr>
            <p:ph type="title"/>
          </p:nvPr>
        </p:nvSpPr>
        <p:spPr>
          <a:xfrm>
            <a:off x="720725" y="539750"/>
            <a:ext cx="7702550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2"/>
          <p:cNvSpPr txBox="1">
            <a:spLocks noGrp="1"/>
          </p:cNvSpPr>
          <p:nvPr>
            <p:ph type="body" idx="1"/>
          </p:nvPr>
        </p:nvSpPr>
        <p:spPr>
          <a:xfrm>
            <a:off x="720725" y="1187450"/>
            <a:ext cx="7702550" cy="34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ade8f1ddbd_0_16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225" name="Google Shape;225;g2ade8f1ddbd_0_166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226" name="Google Shape;226;g2ade8f1ddbd_0_1660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TSu9lP49y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3.xml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TSu9lP49yY?si=Eim88mD09lHOvW6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hyperlink" Target="http://www.youtube.com/watch?v=TTSu9lP49yY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jemplos.co/pensamiento-critico/#ixzz8OSB8MlW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1"/>
          <p:cNvSpPr txBox="1">
            <a:spLocks noGrp="1"/>
          </p:cNvSpPr>
          <p:nvPr>
            <p:ph type="ctrTitle"/>
          </p:nvPr>
        </p:nvSpPr>
        <p:spPr>
          <a:xfrm>
            <a:off x="2156025" y="1697100"/>
            <a:ext cx="4863000" cy="1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2000">
                <a:solidFill>
                  <a:srgbClr val="1C4587"/>
                </a:solidFill>
              </a:rPr>
              <a:t>Sesión 11:</a:t>
            </a:r>
            <a:r>
              <a:rPr lang="en-US" sz="3300">
                <a:solidFill>
                  <a:srgbClr val="1C4587"/>
                </a:solidFill>
              </a:rPr>
              <a:t> </a:t>
            </a:r>
            <a:endParaRPr sz="3300">
              <a:solidFill>
                <a:srgbClr val="1C4587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rPr lang="en-US" sz="3300">
                <a:solidFill>
                  <a:srgbClr val="1C4587"/>
                </a:solidFill>
              </a:rPr>
              <a:t>“Trabajar en lo que pensamos”</a:t>
            </a:r>
            <a:endParaRPr sz="3300"/>
          </a:p>
        </p:txBody>
      </p:sp>
      <p:sp>
        <p:nvSpPr>
          <p:cNvPr id="1741" name="Google Shape;1741;p1"/>
          <p:cNvSpPr txBox="1">
            <a:spLocks noGrp="1"/>
          </p:cNvSpPr>
          <p:nvPr>
            <p:ph type="subTitle" idx="1"/>
          </p:nvPr>
        </p:nvSpPr>
        <p:spPr>
          <a:xfrm>
            <a:off x="1765300" y="1200150"/>
            <a:ext cx="56133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>
                <a:solidFill>
                  <a:srgbClr val="6FA8DC"/>
                </a:solidFill>
                <a:latin typeface="Itim"/>
                <a:ea typeface="Itim"/>
                <a:cs typeface="Itim"/>
                <a:sym typeface="Itim"/>
              </a:rPr>
              <a:t>Curso de Tutorías 2</a:t>
            </a:r>
            <a:endParaRPr sz="3000">
              <a:solidFill>
                <a:srgbClr val="6FA8DC"/>
              </a:solidFill>
              <a:latin typeface="Itim"/>
              <a:ea typeface="Itim"/>
              <a:cs typeface="Itim"/>
              <a:sym typeface="Iti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g2ade8f1ddbd_0_3194"/>
          <p:cNvSpPr txBox="1">
            <a:spLocks noGrp="1"/>
          </p:cNvSpPr>
          <p:nvPr>
            <p:ph type="body" idx="1"/>
          </p:nvPr>
        </p:nvSpPr>
        <p:spPr>
          <a:xfrm>
            <a:off x="720000" y="275026"/>
            <a:ext cx="7704000" cy="18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En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otras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 palabras, </a:t>
            </a:r>
            <a:r>
              <a:rPr lang="en-US" sz="2000" b="1" dirty="0">
                <a:solidFill>
                  <a:srgbClr val="1C4587"/>
                </a:solidFill>
                <a:latin typeface="Itim"/>
                <a:cs typeface="Itim"/>
                <a:sym typeface="Itim"/>
              </a:rPr>
              <a:t>PENSAMIENTO CRÍTICO 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es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el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proceso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 de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cuestionar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examinar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 y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analizar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situaciones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temas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problemas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gente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 e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información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 de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todo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tipo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 (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resultados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 de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encuestas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teorías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comentarios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personales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prensa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historia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investigación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científica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,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afirmaciones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políticas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, etc.)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desde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todos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 los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ángulos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Itim"/>
                <a:cs typeface="Itim"/>
                <a:sym typeface="Itim"/>
              </a:rPr>
              <a:t>posibles</a:t>
            </a:r>
            <a:r>
              <a:rPr lang="en-US" sz="2000" dirty="0">
                <a:solidFill>
                  <a:schemeClr val="bg2"/>
                </a:solidFill>
                <a:latin typeface="Itim"/>
                <a:cs typeface="Itim"/>
                <a:sym typeface="Itim"/>
              </a:rPr>
              <a:t>.</a:t>
            </a:r>
            <a:endParaRPr sz="2000" dirty="0">
              <a:solidFill>
                <a:schemeClr val="bg2"/>
              </a:solidFill>
              <a:latin typeface="Itim"/>
              <a:cs typeface="Itim"/>
              <a:sym typeface="It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2" name="Google Shape;1992;g2ade8f1ddbd_0_3194"/>
          <p:cNvSpPr txBox="1"/>
          <p:nvPr/>
        </p:nvSpPr>
        <p:spPr>
          <a:xfrm>
            <a:off x="753305" y="2304039"/>
            <a:ext cx="4854772" cy="240062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/>
              <a:t>Ahora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voy</a:t>
            </a:r>
            <a:r>
              <a:rPr lang="en-US" sz="1600" dirty="0"/>
              <a:t> a </a:t>
            </a:r>
            <a:r>
              <a:rPr lang="en-US" sz="1600" dirty="0" err="1"/>
              <a:t>pedir</a:t>
            </a:r>
            <a:r>
              <a:rPr lang="en-US" sz="1600" dirty="0"/>
              <a:t> de </a:t>
            </a:r>
            <a:r>
              <a:rPr lang="en-US" sz="1600" dirty="0" err="1"/>
              <a:t>tarea</a:t>
            </a:r>
            <a:r>
              <a:rPr lang="en-US" sz="1600" dirty="0"/>
              <a:t>, </a:t>
            </a:r>
            <a:r>
              <a:rPr lang="en-US" sz="1600" u="sng" dirty="0"/>
              <a:t>sin </a:t>
            </a:r>
            <a:r>
              <a:rPr lang="en-US" sz="1600" u="sng" dirty="0" err="1"/>
              <a:t>fecha</a:t>
            </a:r>
            <a:r>
              <a:rPr lang="en-US" sz="1600" u="sng" dirty="0"/>
              <a:t> de </a:t>
            </a:r>
            <a:r>
              <a:rPr lang="en-US" sz="1600" u="sng" dirty="0" err="1"/>
              <a:t>entrega</a:t>
            </a:r>
            <a:r>
              <a:rPr lang="en-US" sz="1600" dirty="0"/>
              <a:t>, que </a:t>
            </a:r>
            <a:r>
              <a:rPr lang="en-US" sz="1600" dirty="0" err="1"/>
              <a:t>hagas</a:t>
            </a:r>
            <a:r>
              <a:rPr lang="en-US" sz="1600" dirty="0"/>
              <a:t> </a:t>
            </a:r>
            <a:r>
              <a:rPr lang="en-US" sz="1600" dirty="0" err="1"/>
              <a:t>el</a:t>
            </a:r>
            <a:r>
              <a:rPr lang="en-US" sz="1600" dirty="0"/>
              <a:t> </a:t>
            </a:r>
            <a:r>
              <a:rPr lang="en-US" sz="1600" dirty="0" err="1"/>
              <a:t>siguiente</a:t>
            </a:r>
            <a:r>
              <a:rPr lang="en-US" sz="1600" dirty="0"/>
              <a:t> </a:t>
            </a:r>
            <a:r>
              <a:rPr lang="en-US" sz="1600" dirty="0" err="1"/>
              <a:t>experimento</a:t>
            </a:r>
            <a:r>
              <a:rPr lang="en-US" sz="1600" dirty="0"/>
              <a:t>: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281F18"/>
                </a:solidFill>
              </a:rPr>
              <a:t>Cultiva</a:t>
            </a:r>
            <a:r>
              <a:rPr lang="en-US" dirty="0">
                <a:solidFill>
                  <a:srgbClr val="281F18"/>
                </a:solidFill>
              </a:rPr>
              <a:t> </a:t>
            </a:r>
            <a:r>
              <a:rPr lang="en-US" dirty="0" err="1">
                <a:solidFill>
                  <a:srgbClr val="281F18"/>
                </a:solidFill>
              </a:rPr>
              <a:t>preguntas</a:t>
            </a:r>
            <a:r>
              <a:rPr lang="en-US" dirty="0">
                <a:solidFill>
                  <a:srgbClr val="281F18"/>
                </a:solidFill>
              </a:rPr>
              <a:t> </a:t>
            </a:r>
            <a:r>
              <a:rPr lang="en-US" dirty="0" err="1">
                <a:solidFill>
                  <a:srgbClr val="281F18"/>
                </a:solidFill>
              </a:rPr>
              <a:t>sobre</a:t>
            </a:r>
            <a:r>
              <a:rPr lang="en-US" dirty="0">
                <a:solidFill>
                  <a:srgbClr val="281F18"/>
                </a:solidFill>
              </a:rPr>
              <a:t> lo que </a:t>
            </a:r>
            <a:r>
              <a:rPr lang="en-US" dirty="0" err="1">
                <a:solidFill>
                  <a:srgbClr val="281F18"/>
                </a:solidFill>
              </a:rPr>
              <a:t>te</a:t>
            </a:r>
            <a:r>
              <a:rPr lang="en-US" dirty="0">
                <a:solidFill>
                  <a:srgbClr val="281F18"/>
                </a:solidFill>
              </a:rPr>
              <a:t> </a:t>
            </a:r>
            <a:r>
              <a:rPr lang="en-US" dirty="0" err="1">
                <a:solidFill>
                  <a:srgbClr val="281F18"/>
                </a:solidFill>
              </a:rPr>
              <a:t>pasa</a:t>
            </a:r>
            <a:r>
              <a:rPr lang="en-US" dirty="0">
                <a:solidFill>
                  <a:srgbClr val="281F18"/>
                </a:solidFill>
              </a:rPr>
              <a:t> a </a:t>
            </a:r>
            <a:r>
              <a:rPr lang="en-US" dirty="0" err="1">
                <a:solidFill>
                  <a:srgbClr val="281F18"/>
                </a:solidFill>
              </a:rPr>
              <a:t>diario</a:t>
            </a:r>
            <a:r>
              <a:rPr lang="en-US" dirty="0">
                <a:solidFill>
                  <a:srgbClr val="281F18"/>
                </a:solidFill>
              </a:rPr>
              <a:t>, </a:t>
            </a:r>
            <a:r>
              <a:rPr lang="en-US" dirty="0" err="1">
                <a:solidFill>
                  <a:srgbClr val="281F18"/>
                </a:solidFill>
              </a:rPr>
              <a:t>sobre</a:t>
            </a:r>
            <a:r>
              <a:rPr lang="en-US" dirty="0">
                <a:solidFill>
                  <a:srgbClr val="281F18"/>
                </a:solidFill>
              </a:rPr>
              <a:t> </a:t>
            </a:r>
            <a:r>
              <a:rPr lang="en-US" dirty="0" err="1">
                <a:solidFill>
                  <a:srgbClr val="281F18"/>
                </a:solidFill>
              </a:rPr>
              <a:t>hechos</a:t>
            </a:r>
            <a:r>
              <a:rPr lang="en-US" dirty="0">
                <a:solidFill>
                  <a:srgbClr val="281F18"/>
                </a:solidFill>
              </a:rPr>
              <a:t> que </a:t>
            </a:r>
            <a:r>
              <a:rPr lang="en-US" dirty="0" err="1">
                <a:solidFill>
                  <a:srgbClr val="281F18"/>
                </a:solidFill>
              </a:rPr>
              <a:t>parecen</a:t>
            </a:r>
            <a:r>
              <a:rPr lang="en-US" dirty="0">
                <a:solidFill>
                  <a:srgbClr val="281F18"/>
                </a:solidFill>
              </a:rPr>
              <a:t> </a:t>
            </a:r>
            <a:r>
              <a:rPr lang="en-US" dirty="0" err="1">
                <a:solidFill>
                  <a:srgbClr val="281F18"/>
                </a:solidFill>
              </a:rPr>
              <a:t>normales</a:t>
            </a:r>
            <a:r>
              <a:rPr lang="en-US" dirty="0">
                <a:solidFill>
                  <a:srgbClr val="281F18"/>
                </a:solidFill>
              </a:rPr>
              <a:t> y </a:t>
            </a:r>
            <a:r>
              <a:rPr lang="en-US" dirty="0" err="1">
                <a:solidFill>
                  <a:srgbClr val="281F18"/>
                </a:solidFill>
              </a:rPr>
              <a:t>aceptables</a:t>
            </a:r>
            <a:r>
              <a:rPr lang="en-US" dirty="0">
                <a:solidFill>
                  <a:srgbClr val="281F18"/>
                </a:solidFill>
              </a:rPr>
              <a:t> a los que le </a:t>
            </a:r>
            <a:r>
              <a:rPr lang="en-US" dirty="0" err="1">
                <a:solidFill>
                  <a:srgbClr val="281F18"/>
                </a:solidFill>
              </a:rPr>
              <a:t>caería</a:t>
            </a:r>
            <a:r>
              <a:rPr lang="en-US" dirty="0">
                <a:solidFill>
                  <a:srgbClr val="281F18"/>
                </a:solidFill>
              </a:rPr>
              <a:t> bien un </a:t>
            </a:r>
            <a:r>
              <a:rPr lang="en-US" dirty="0" err="1">
                <a:solidFill>
                  <a:srgbClr val="281F18"/>
                </a:solidFill>
              </a:rPr>
              <a:t>interrogante</a:t>
            </a:r>
            <a:r>
              <a:rPr lang="en-US" dirty="0">
                <a:solidFill>
                  <a:srgbClr val="281F18"/>
                </a:solidFill>
              </a:rPr>
              <a:t> por </a:t>
            </a:r>
            <a:r>
              <a:rPr lang="en-US" dirty="0" err="1">
                <a:solidFill>
                  <a:srgbClr val="281F18"/>
                </a:solidFill>
              </a:rPr>
              <a:t>delante</a:t>
            </a:r>
            <a:r>
              <a:rPr lang="en-US" dirty="0">
                <a:solidFill>
                  <a:srgbClr val="281F18"/>
                </a:solidFill>
              </a:rPr>
              <a:t> y </a:t>
            </a:r>
            <a:r>
              <a:rPr lang="en-US" dirty="0" err="1">
                <a:solidFill>
                  <a:srgbClr val="281F18"/>
                </a:solidFill>
              </a:rPr>
              <a:t>otro</a:t>
            </a:r>
            <a:r>
              <a:rPr lang="en-US" dirty="0">
                <a:solidFill>
                  <a:srgbClr val="281F18"/>
                </a:solidFill>
              </a:rPr>
              <a:t> por </a:t>
            </a:r>
            <a:r>
              <a:rPr lang="en-US" dirty="0" err="1">
                <a:solidFill>
                  <a:srgbClr val="281F18"/>
                </a:solidFill>
              </a:rPr>
              <a:t>detrás</a:t>
            </a:r>
            <a:r>
              <a:rPr lang="en-US" dirty="0">
                <a:solidFill>
                  <a:srgbClr val="281F18"/>
                </a:solidFill>
              </a:rPr>
              <a:t>. </a:t>
            </a:r>
            <a:r>
              <a:rPr lang="en-US" dirty="0" err="1">
                <a:solidFill>
                  <a:srgbClr val="281F18"/>
                </a:solidFill>
              </a:rPr>
              <a:t>Inspírate</a:t>
            </a:r>
            <a:r>
              <a:rPr lang="en-US" dirty="0">
                <a:solidFill>
                  <a:srgbClr val="281F18"/>
                </a:solidFill>
              </a:rPr>
              <a:t> </a:t>
            </a:r>
            <a:r>
              <a:rPr lang="en-US" dirty="0" err="1">
                <a:solidFill>
                  <a:srgbClr val="281F18"/>
                </a:solidFill>
              </a:rPr>
              <a:t>mirando</a:t>
            </a:r>
            <a:r>
              <a:rPr lang="en-US" dirty="0">
                <a:solidFill>
                  <a:srgbClr val="281F18"/>
                </a:solidFill>
              </a:rPr>
              <a:t> las </a:t>
            </a:r>
            <a:r>
              <a:rPr lang="en-US" dirty="0" err="1">
                <a:solidFill>
                  <a:srgbClr val="281F18"/>
                </a:solidFill>
              </a:rPr>
              <a:t>noticias</a:t>
            </a:r>
            <a:r>
              <a:rPr lang="en-US" dirty="0">
                <a:solidFill>
                  <a:srgbClr val="281F18"/>
                </a:solidFill>
              </a:rPr>
              <a:t> que </a:t>
            </a:r>
            <a:r>
              <a:rPr lang="en-US" dirty="0" err="1">
                <a:solidFill>
                  <a:srgbClr val="281F18"/>
                </a:solidFill>
              </a:rPr>
              <a:t>aparecen</a:t>
            </a:r>
            <a:r>
              <a:rPr lang="en-US" dirty="0">
                <a:solidFill>
                  <a:srgbClr val="281F18"/>
                </a:solidFill>
              </a:rPr>
              <a:t> </a:t>
            </a:r>
            <a:r>
              <a:rPr lang="en-US" dirty="0" err="1">
                <a:solidFill>
                  <a:srgbClr val="281F18"/>
                </a:solidFill>
              </a:rPr>
              <a:t>en</a:t>
            </a:r>
            <a:r>
              <a:rPr lang="en-US" dirty="0">
                <a:solidFill>
                  <a:srgbClr val="281F18"/>
                </a:solidFill>
              </a:rPr>
              <a:t> redes, </a:t>
            </a:r>
            <a:r>
              <a:rPr lang="en-US" dirty="0" err="1">
                <a:solidFill>
                  <a:srgbClr val="281F18"/>
                </a:solidFill>
              </a:rPr>
              <a:t>escucha</a:t>
            </a:r>
            <a:r>
              <a:rPr lang="en-US" dirty="0">
                <a:solidFill>
                  <a:srgbClr val="281F18"/>
                </a:solidFill>
              </a:rPr>
              <a:t> las </a:t>
            </a:r>
            <a:r>
              <a:rPr lang="en-US" dirty="0" err="1">
                <a:solidFill>
                  <a:srgbClr val="281F18"/>
                </a:solidFill>
              </a:rPr>
              <a:t>conversaciones</a:t>
            </a:r>
            <a:r>
              <a:rPr lang="en-US" dirty="0">
                <a:solidFill>
                  <a:srgbClr val="281F18"/>
                </a:solidFill>
              </a:rPr>
              <a:t> a la hora de la comida, </a:t>
            </a:r>
            <a:r>
              <a:rPr lang="en-US" dirty="0" err="1">
                <a:solidFill>
                  <a:srgbClr val="281F18"/>
                </a:solidFill>
              </a:rPr>
              <a:t>escúchate</a:t>
            </a:r>
            <a:r>
              <a:rPr lang="en-US" dirty="0">
                <a:solidFill>
                  <a:srgbClr val="281F18"/>
                </a:solidFill>
              </a:rPr>
              <a:t> </a:t>
            </a:r>
            <a:r>
              <a:rPr lang="en-US" dirty="0" err="1">
                <a:solidFill>
                  <a:srgbClr val="281F18"/>
                </a:solidFill>
              </a:rPr>
              <a:t>cuando</a:t>
            </a:r>
            <a:r>
              <a:rPr lang="en-US" dirty="0">
                <a:solidFill>
                  <a:srgbClr val="281F18"/>
                </a:solidFill>
              </a:rPr>
              <a:t> </a:t>
            </a:r>
            <a:r>
              <a:rPr lang="en-US" dirty="0" err="1">
                <a:solidFill>
                  <a:srgbClr val="281F18"/>
                </a:solidFill>
              </a:rPr>
              <a:t>hablas</a:t>
            </a:r>
            <a:r>
              <a:rPr lang="en-US" dirty="0">
                <a:solidFill>
                  <a:srgbClr val="281F18"/>
                </a:solidFill>
              </a:rPr>
              <a:t> con </a:t>
            </a:r>
            <a:r>
              <a:rPr lang="en-US" dirty="0" err="1">
                <a:solidFill>
                  <a:srgbClr val="281F18"/>
                </a:solidFill>
              </a:rPr>
              <a:t>amistades</a:t>
            </a:r>
            <a:r>
              <a:rPr lang="en-US" dirty="0">
                <a:solidFill>
                  <a:srgbClr val="281F18"/>
                </a:solidFill>
              </a:rPr>
              <a:t> y </a:t>
            </a:r>
            <a:r>
              <a:rPr lang="en-US" dirty="0" err="1">
                <a:solidFill>
                  <a:srgbClr val="281F18"/>
                </a:solidFill>
              </a:rPr>
              <a:t>familia</a:t>
            </a:r>
            <a:r>
              <a:rPr lang="en-US" dirty="0">
                <a:solidFill>
                  <a:srgbClr val="281F18"/>
                </a:solidFill>
              </a:rPr>
              <a:t>, </a:t>
            </a:r>
            <a:r>
              <a:rPr lang="en-US" dirty="0" err="1">
                <a:solidFill>
                  <a:srgbClr val="281F18"/>
                </a:solidFill>
              </a:rPr>
              <a:t>observa</a:t>
            </a:r>
            <a:r>
              <a:rPr lang="en-US" dirty="0">
                <a:solidFill>
                  <a:srgbClr val="281F18"/>
                </a:solidFill>
              </a:rPr>
              <a:t> </a:t>
            </a:r>
            <a:r>
              <a:rPr lang="en-US" dirty="0" err="1">
                <a:solidFill>
                  <a:srgbClr val="281F18"/>
                </a:solidFill>
              </a:rPr>
              <a:t>tu</a:t>
            </a:r>
            <a:r>
              <a:rPr lang="en-US" dirty="0">
                <a:solidFill>
                  <a:srgbClr val="281F18"/>
                </a:solidFill>
              </a:rPr>
              <a:t> </a:t>
            </a:r>
            <a:r>
              <a:rPr lang="en-US" dirty="0" err="1">
                <a:solidFill>
                  <a:srgbClr val="281F18"/>
                </a:solidFill>
              </a:rPr>
              <a:t>camino</a:t>
            </a:r>
            <a:r>
              <a:rPr lang="en-US" dirty="0">
                <a:solidFill>
                  <a:srgbClr val="281F18"/>
                </a:solidFill>
              </a:rPr>
              <a:t> a casa. Escribe las </a:t>
            </a:r>
            <a:r>
              <a:rPr lang="en-US" dirty="0" err="1">
                <a:solidFill>
                  <a:srgbClr val="281F18"/>
                </a:solidFill>
              </a:rPr>
              <a:t>preguntas</a:t>
            </a:r>
            <a:r>
              <a:rPr lang="en-US" dirty="0">
                <a:solidFill>
                  <a:srgbClr val="281F18"/>
                </a:solidFill>
              </a:rPr>
              <a:t> </a:t>
            </a:r>
            <a:r>
              <a:rPr lang="en-US" dirty="0" err="1">
                <a:solidFill>
                  <a:srgbClr val="281F18"/>
                </a:solidFill>
              </a:rPr>
              <a:t>críticas</a:t>
            </a:r>
            <a:r>
              <a:rPr lang="en-US" dirty="0">
                <a:solidFill>
                  <a:srgbClr val="281F18"/>
                </a:solidFill>
              </a:rPr>
              <a:t> y </a:t>
            </a:r>
            <a:r>
              <a:rPr lang="en-US" dirty="0" err="1">
                <a:solidFill>
                  <a:srgbClr val="281F18"/>
                </a:solidFill>
              </a:rPr>
              <a:t>creativas</a:t>
            </a:r>
            <a:r>
              <a:rPr lang="en-US" dirty="0">
                <a:solidFill>
                  <a:srgbClr val="281F18"/>
                </a:solidFill>
              </a:rPr>
              <a:t> que </a:t>
            </a:r>
            <a:r>
              <a:rPr lang="en-US" dirty="0" err="1">
                <a:solidFill>
                  <a:srgbClr val="281F18"/>
                </a:solidFill>
              </a:rPr>
              <a:t>te</a:t>
            </a:r>
            <a:r>
              <a:rPr lang="en-US" dirty="0">
                <a:solidFill>
                  <a:srgbClr val="281F18"/>
                </a:solidFill>
              </a:rPr>
              <a:t> </a:t>
            </a:r>
            <a:r>
              <a:rPr lang="en-US" dirty="0" err="1">
                <a:solidFill>
                  <a:srgbClr val="281F18"/>
                </a:solidFill>
              </a:rPr>
              <a:t>hagas</a:t>
            </a:r>
            <a:r>
              <a:rPr lang="en-US" dirty="0">
                <a:solidFill>
                  <a:srgbClr val="281F18"/>
                </a:solidFill>
              </a:rPr>
              <a:t> y </a:t>
            </a:r>
            <a:r>
              <a:rPr lang="en-US" dirty="0" err="1">
                <a:solidFill>
                  <a:srgbClr val="281F18"/>
                </a:solidFill>
              </a:rPr>
              <a:t>consérvalas</a:t>
            </a:r>
            <a:r>
              <a:rPr lang="en-US" dirty="0">
                <a:solidFill>
                  <a:srgbClr val="281F18"/>
                </a:solidFill>
              </a:rPr>
              <a:t> </a:t>
            </a:r>
            <a:r>
              <a:rPr lang="en-US" dirty="0" err="1">
                <a:solidFill>
                  <a:srgbClr val="281F18"/>
                </a:solidFill>
              </a:rPr>
              <a:t>en</a:t>
            </a:r>
            <a:r>
              <a:rPr lang="en-US" dirty="0">
                <a:solidFill>
                  <a:srgbClr val="281F18"/>
                </a:solidFill>
              </a:rPr>
              <a:t> una </a:t>
            </a:r>
            <a:r>
              <a:rPr lang="en-US" dirty="0" err="1">
                <a:solidFill>
                  <a:srgbClr val="281F18"/>
                </a:solidFill>
              </a:rPr>
              <a:t>libreta</a:t>
            </a:r>
            <a:r>
              <a:rPr lang="en-US" dirty="0">
                <a:solidFill>
                  <a:srgbClr val="281F18"/>
                </a:solidFill>
              </a:rPr>
              <a:t> de </a:t>
            </a:r>
            <a:r>
              <a:rPr lang="en-US" dirty="0" err="1">
                <a:solidFill>
                  <a:srgbClr val="281F18"/>
                </a:solidFill>
              </a:rPr>
              <a:t>notas</a:t>
            </a:r>
            <a:r>
              <a:rPr lang="en-US" dirty="0">
                <a:solidFill>
                  <a:srgbClr val="281F18"/>
                </a:solidFill>
              </a:rPr>
              <a:t>.</a:t>
            </a:r>
            <a:endParaRPr sz="1600" dirty="0"/>
          </a:p>
        </p:txBody>
      </p:sp>
      <p:grpSp>
        <p:nvGrpSpPr>
          <p:cNvPr id="1993" name="Google Shape;1993;g2ade8f1ddbd_0_3194"/>
          <p:cNvGrpSpPr/>
          <p:nvPr/>
        </p:nvGrpSpPr>
        <p:grpSpPr>
          <a:xfrm rot="807122">
            <a:off x="5760848" y="2305300"/>
            <a:ext cx="2530021" cy="2412420"/>
            <a:chOff x="1903592" y="3233157"/>
            <a:chExt cx="1249868" cy="1191768"/>
          </a:xfrm>
        </p:grpSpPr>
        <p:sp>
          <p:nvSpPr>
            <p:cNvPr id="1994" name="Google Shape;1994;g2ade8f1ddbd_0_3194"/>
            <p:cNvSpPr/>
            <p:nvPr/>
          </p:nvSpPr>
          <p:spPr>
            <a:xfrm>
              <a:off x="2608963" y="409746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g2ade8f1ddbd_0_3194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g2ade8f1ddbd_0_3194"/>
            <p:cNvSpPr/>
            <p:nvPr/>
          </p:nvSpPr>
          <p:spPr>
            <a:xfrm>
              <a:off x="1930235" y="3233157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g2ade8f1ddbd_0_3194"/>
            <p:cNvSpPr/>
            <p:nvPr/>
          </p:nvSpPr>
          <p:spPr>
            <a:xfrm>
              <a:off x="1903592" y="3234256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8" name="Google Shape;1998;g2ade8f1ddbd_0_319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ade8f1ddbd_0_3194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g2ade8f1ddbd_0_3194"/>
          <p:cNvGrpSpPr/>
          <p:nvPr/>
        </p:nvGrpSpPr>
        <p:grpSpPr>
          <a:xfrm rot="2556023">
            <a:off x="6295028" y="2578708"/>
            <a:ext cx="1144723" cy="1961055"/>
            <a:chOff x="2946667" y="3613768"/>
            <a:chExt cx="640047" cy="1096482"/>
          </a:xfrm>
        </p:grpSpPr>
        <p:sp>
          <p:nvSpPr>
            <p:cNvPr id="2001" name="Google Shape;2001;g2ade8f1ddbd_0_3194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g2ade8f1ddbd_0_3194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g2ade8f1ddbd_0_3194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g2ade8f1ddbd_0_3194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ade8f1ddbd_0_3194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ade8f1ddbd_0_3194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g2ade8f1ddbd_0_3194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9" name="Google Shape;2009;g2ade8f1ddbd_0_3194"/>
          <p:cNvGrpSpPr/>
          <p:nvPr/>
        </p:nvGrpSpPr>
        <p:grpSpPr>
          <a:xfrm rot="-677239" flipH="1">
            <a:off x="4589244" y="2194988"/>
            <a:ext cx="795722" cy="254836"/>
            <a:chOff x="4345425" y="2175475"/>
            <a:chExt cx="800750" cy="176025"/>
          </a:xfrm>
        </p:grpSpPr>
        <p:sp>
          <p:nvSpPr>
            <p:cNvPr id="2010" name="Google Shape;2010;g2ade8f1ddbd_0_319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B0D5F7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ade8f1ddbd_0_319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B0D5F7">
                <a:alpha val="4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2" name="Google Shape;2012;g2ade8f1ddbd_0_3194"/>
          <p:cNvGrpSpPr/>
          <p:nvPr/>
        </p:nvGrpSpPr>
        <p:grpSpPr>
          <a:xfrm rot="708049">
            <a:off x="1454902" y="4602145"/>
            <a:ext cx="1484742" cy="429952"/>
            <a:chOff x="4337018" y="2167416"/>
            <a:chExt cx="800750" cy="164334"/>
          </a:xfrm>
        </p:grpSpPr>
        <p:sp>
          <p:nvSpPr>
            <p:cNvPr id="2013" name="Google Shape;2013;g2ade8f1ddbd_0_319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g2ade8f1ddbd_0_3194"/>
            <p:cNvSpPr/>
            <p:nvPr/>
          </p:nvSpPr>
          <p:spPr>
            <a:xfrm>
              <a:off x="4337018" y="2167416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g2ade8f1ddbd_0_3194"/>
          <p:cNvGrpSpPr/>
          <p:nvPr/>
        </p:nvGrpSpPr>
        <p:grpSpPr>
          <a:xfrm flipH="1">
            <a:off x="3626116" y="599109"/>
            <a:ext cx="2369151" cy="176918"/>
            <a:chOff x="4345425" y="2175475"/>
            <a:chExt cx="800750" cy="176025"/>
          </a:xfrm>
        </p:grpSpPr>
        <p:sp>
          <p:nvSpPr>
            <p:cNvPr id="2016" name="Google Shape;2016;g2ade8f1ddbd_0_319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BBAA">
                <a:alpha val="6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g2ade8f1ddbd_0_319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BBAA">
                <a:alpha val="60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2ade8f1ddbd_0_3205"/>
          <p:cNvSpPr txBox="1">
            <a:spLocks noGrp="1"/>
          </p:cNvSpPr>
          <p:nvPr>
            <p:ph type="title"/>
          </p:nvPr>
        </p:nvSpPr>
        <p:spPr>
          <a:xfrm>
            <a:off x="985875" y="683225"/>
            <a:ext cx="7704000" cy="112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Para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cerrar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el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tema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escucharemos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la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entrevista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de una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científica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que, con sus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anécdotas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,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nos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demuestra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mucho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sobre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el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pensamiento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crítico</a:t>
            </a:r>
            <a:r>
              <a:rPr lang="en-US" sz="24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.</a:t>
            </a:r>
            <a:endParaRPr sz="2400" dirty="0">
              <a:solidFill>
                <a:schemeClr val="dk1"/>
              </a:solidFill>
              <a:latin typeface="+mn-lt"/>
              <a:ea typeface="Itim"/>
              <a:cs typeface="Itim"/>
              <a:sym typeface="Itim"/>
            </a:endParaRPr>
          </a:p>
        </p:txBody>
      </p:sp>
      <p:sp>
        <p:nvSpPr>
          <p:cNvPr id="2023" name="Google Shape;2023;g2ade8f1ddbd_0_3205"/>
          <p:cNvSpPr txBox="1"/>
          <p:nvPr/>
        </p:nvSpPr>
        <p:spPr>
          <a:xfrm>
            <a:off x="3165225" y="4009975"/>
            <a:ext cx="3345300" cy="45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Proyectar del inicio hasta el minuto 7:11</a:t>
            </a:r>
            <a:endParaRPr/>
          </a:p>
        </p:txBody>
      </p:sp>
      <p:pic>
        <p:nvPicPr>
          <p:cNvPr id="2024" name="Google Shape;2024;g2ade8f1ddbd_0_3205" descr="Carrera: Tronco Básico de Asignaturas Comunes.&#10;Asignatura: Fundamentos de investigación.&#10;Cuatrimestre: Primer cuatrimestre&#10;Unidad: Uno. Aproximación a la construcción del conocimiento científico.&#10;Tema: 1.1 Teoría del conocimiento.&#10;Subtema: 1.1.2 Ciencia.&#10;&#10;Título del video: La importancia de investigar: entrevista a Julieta Fierro.&#10;Formato: .wmv&#10;Duración: 15' 38''&#10;Idioma: Español&#10;Producción: TIC - Producción y Multimedia, ESAD.&#10;México, MMXII." title="La importancia de investigar: entrevista a Julieta Fierro.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3875" y="203425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9" name="Google Shape;2029;p7"/>
          <p:cNvGrpSpPr/>
          <p:nvPr/>
        </p:nvGrpSpPr>
        <p:grpSpPr>
          <a:xfrm>
            <a:off x="576262" y="708025"/>
            <a:ext cx="4357687" cy="176212"/>
            <a:chOff x="4345425" y="2175475"/>
            <a:chExt cx="800750" cy="176025"/>
          </a:xfrm>
        </p:grpSpPr>
        <p:sp>
          <p:nvSpPr>
            <p:cNvPr id="2030" name="Google Shape;2030;p7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7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2" name="Google Shape;2032;p7"/>
          <p:cNvSpPr txBox="1">
            <a:spLocks noGrp="1"/>
          </p:cNvSpPr>
          <p:nvPr>
            <p:ph type="title"/>
          </p:nvPr>
        </p:nvSpPr>
        <p:spPr>
          <a:xfrm>
            <a:off x="576262" y="242887"/>
            <a:ext cx="770413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Pensamiento creativo.</a:t>
            </a:r>
            <a:endParaRPr/>
          </a:p>
        </p:txBody>
      </p:sp>
      <p:grpSp>
        <p:nvGrpSpPr>
          <p:cNvPr id="2033" name="Google Shape;2033;p7"/>
          <p:cNvGrpSpPr/>
          <p:nvPr/>
        </p:nvGrpSpPr>
        <p:grpSpPr>
          <a:xfrm rot="1440000">
            <a:off x="7693025" y="195262"/>
            <a:ext cx="2197100" cy="747712"/>
            <a:chOff x="4038775" y="3369325"/>
            <a:chExt cx="1789725" cy="711700"/>
          </a:xfrm>
        </p:grpSpPr>
        <p:sp>
          <p:nvSpPr>
            <p:cNvPr id="2034" name="Google Shape;2034;p7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7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7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7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7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7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7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7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7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7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7"/>
            <p:cNvSpPr/>
            <p:nvPr/>
          </p:nvSpPr>
          <p:spPr>
            <a:xfrm>
              <a:off x="5210553" y="3591105"/>
              <a:ext cx="396999" cy="1465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rgbClr val="FFF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7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7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7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7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7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7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7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7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53" name="Google Shape;2053;p7"/>
          <p:cNvSpPr txBox="1">
            <a:spLocks noGrp="1"/>
          </p:cNvSpPr>
          <p:nvPr>
            <p:ph type="body" idx="1"/>
          </p:nvPr>
        </p:nvSpPr>
        <p:spPr>
          <a:xfrm>
            <a:off x="721464" y="1115146"/>
            <a:ext cx="7461250" cy="360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 </a:t>
            </a:r>
            <a:r>
              <a:rPr lang="en-US" sz="2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conjunto de </a:t>
            </a:r>
            <a:r>
              <a:rPr lang="en-US" sz="2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ampliar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generar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nueva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28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800" dirty="0"/>
          </a:p>
          <a:p>
            <a:pPr marL="152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lang="en-US" sz="2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 </a:t>
            </a:r>
            <a:r>
              <a:rPr lang="en-US" sz="2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son: </a:t>
            </a:r>
            <a:endParaRPr dirty="0"/>
          </a:p>
          <a:p>
            <a:pPr marL="152400" lvl="0" indent="-6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"/>
              <a:buFont typeface="Noto Sans Symbols"/>
              <a:buChar char="⮚"/>
            </a:pPr>
            <a:r>
              <a:rPr lang="en-US" sz="2400" dirty="0"/>
              <a:t>-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Elaborar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ideas </a:t>
            </a:r>
            <a:endParaRPr dirty="0"/>
          </a:p>
          <a:p>
            <a:pPr marL="152400" lvl="0" indent="-6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"/>
              <a:buFont typeface="Noto Sans Symbols"/>
              <a:buChar char="⮚"/>
            </a:pPr>
            <a:r>
              <a:rPr lang="en-US" sz="2400" dirty="0"/>
              <a:t>-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Establecer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relaciones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152400" lvl="0" indent="-6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"/>
              <a:buFont typeface="Noto Sans Symbols"/>
              <a:buChar char="⮚"/>
            </a:pPr>
            <a:r>
              <a:rPr lang="en-US" sz="2400" dirty="0"/>
              <a:t>-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Producir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imágenes</a:t>
            </a:r>
            <a:endParaRPr dirty="0"/>
          </a:p>
          <a:p>
            <a:pPr marL="152400" lvl="0" indent="-6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"/>
              <a:buFont typeface="Noto Sans Symbols"/>
              <a:buChar char="⮚"/>
            </a:pPr>
            <a:r>
              <a:rPr lang="en-US" sz="2400" dirty="0"/>
              <a:t>-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Crear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metáforas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lvl="0" indent="-6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"/>
              <a:buFont typeface="Noto Sans Symbols"/>
              <a:buChar char="⮚"/>
            </a:pPr>
            <a:r>
              <a:rPr lang="en-US" sz="2400" dirty="0"/>
              <a:t>-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Emprender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metas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152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2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4" name="Google Shape;20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487" y="2324821"/>
            <a:ext cx="2997055" cy="24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g2ade8f1ddbd_0_326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tx1"/>
                </a:solidFill>
                <a:latin typeface="Itim"/>
                <a:ea typeface="Itim"/>
                <a:cs typeface="Itim"/>
                <a:sym typeface="Itim"/>
              </a:rPr>
              <a:t>Reflexionemos</a:t>
            </a:r>
            <a:r>
              <a:rPr lang="en-US" b="1" dirty="0">
                <a:solidFill>
                  <a:schemeClr val="tx1"/>
                </a:solidFill>
                <a:latin typeface="Itim"/>
                <a:ea typeface="Itim"/>
                <a:cs typeface="Itim"/>
                <a:sym typeface="Itim"/>
              </a:rPr>
              <a:t>…</a:t>
            </a:r>
            <a:endParaRPr b="1" dirty="0">
              <a:solidFill>
                <a:schemeClr val="tx1"/>
              </a:solidFill>
              <a:latin typeface="Itim"/>
              <a:ea typeface="Itim"/>
              <a:cs typeface="Itim"/>
              <a:sym typeface="Itim"/>
            </a:endParaRPr>
          </a:p>
        </p:txBody>
      </p:sp>
      <p:sp>
        <p:nvSpPr>
          <p:cNvPr id="2060" name="Google Shape;2060;g2ade8f1ddbd_0_3261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16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dirty="0" err="1">
                <a:solidFill>
                  <a:srgbClr val="281F18"/>
                </a:solidFill>
              </a:rPr>
              <a:t>Todas</a:t>
            </a:r>
            <a:r>
              <a:rPr lang="en-US" sz="1250" dirty="0">
                <a:solidFill>
                  <a:srgbClr val="281F18"/>
                </a:solidFill>
              </a:rPr>
              <a:t> las personas </a:t>
            </a:r>
            <a:r>
              <a:rPr lang="en-US" sz="1250" b="1" dirty="0" err="1">
                <a:solidFill>
                  <a:srgbClr val="281F18"/>
                </a:solidFill>
              </a:rPr>
              <a:t>tenemos</a:t>
            </a:r>
            <a:r>
              <a:rPr lang="en-US" sz="1250" b="1" dirty="0">
                <a:solidFill>
                  <a:srgbClr val="281F18"/>
                </a:solidFill>
              </a:rPr>
              <a:t> una </a:t>
            </a:r>
            <a:r>
              <a:rPr lang="en-US" sz="1250" b="1" dirty="0" err="1">
                <a:solidFill>
                  <a:srgbClr val="281F18"/>
                </a:solidFill>
              </a:rPr>
              <a:t>capacidad</a:t>
            </a:r>
            <a:r>
              <a:rPr lang="en-US" sz="1250" b="1" dirty="0">
                <a:solidFill>
                  <a:srgbClr val="281F18"/>
                </a:solidFill>
              </a:rPr>
              <a:t> </a:t>
            </a:r>
            <a:r>
              <a:rPr lang="en-US" sz="1250" b="1" dirty="0" err="1">
                <a:solidFill>
                  <a:srgbClr val="281F18"/>
                </a:solidFill>
              </a:rPr>
              <a:t>creadora</a:t>
            </a:r>
            <a:r>
              <a:rPr lang="en-US" sz="1250" dirty="0">
                <a:solidFill>
                  <a:srgbClr val="281F18"/>
                </a:solidFill>
              </a:rPr>
              <a:t>, </a:t>
            </a:r>
            <a:r>
              <a:rPr lang="en-US" sz="1250" dirty="0" err="1">
                <a:solidFill>
                  <a:srgbClr val="281F18"/>
                </a:solidFill>
              </a:rPr>
              <a:t>unas</a:t>
            </a:r>
            <a:r>
              <a:rPr lang="en-US" sz="1250" dirty="0">
                <a:solidFill>
                  <a:srgbClr val="281F18"/>
                </a:solidFill>
              </a:rPr>
              <a:t> con mayor </a:t>
            </a:r>
            <a:r>
              <a:rPr lang="en-US" sz="1250" dirty="0" err="1">
                <a:solidFill>
                  <a:srgbClr val="281F18"/>
                </a:solidFill>
              </a:rPr>
              <a:t>intensidad</a:t>
            </a:r>
            <a:r>
              <a:rPr lang="en-US" sz="1250" dirty="0">
                <a:solidFill>
                  <a:srgbClr val="281F18"/>
                </a:solidFill>
              </a:rPr>
              <a:t> que </a:t>
            </a:r>
            <a:r>
              <a:rPr lang="en-US" sz="1250" dirty="0" err="1">
                <a:solidFill>
                  <a:srgbClr val="281F18"/>
                </a:solidFill>
              </a:rPr>
              <a:t>otras</a:t>
            </a:r>
            <a:r>
              <a:rPr lang="en-US" sz="1250" dirty="0">
                <a:solidFill>
                  <a:srgbClr val="281F18"/>
                </a:solidFill>
              </a:rPr>
              <a:t>. El </a:t>
            </a:r>
            <a:r>
              <a:rPr lang="en-US" sz="1250" dirty="0" err="1">
                <a:solidFill>
                  <a:srgbClr val="281F18"/>
                </a:solidFill>
              </a:rPr>
              <a:t>único</a:t>
            </a:r>
            <a:r>
              <a:rPr lang="en-US" sz="1250" dirty="0">
                <a:solidFill>
                  <a:srgbClr val="281F18"/>
                </a:solidFill>
              </a:rPr>
              <a:t> </a:t>
            </a:r>
            <a:r>
              <a:rPr lang="en-US" sz="1250" dirty="0" err="1">
                <a:solidFill>
                  <a:srgbClr val="281F18"/>
                </a:solidFill>
              </a:rPr>
              <a:t>problema</a:t>
            </a:r>
            <a:r>
              <a:rPr lang="en-US" sz="1250" dirty="0">
                <a:solidFill>
                  <a:srgbClr val="281F18"/>
                </a:solidFill>
              </a:rPr>
              <a:t> es que </a:t>
            </a:r>
            <a:r>
              <a:rPr lang="en-US" sz="1250" b="1" dirty="0">
                <a:solidFill>
                  <a:srgbClr val="281F18"/>
                </a:solidFill>
              </a:rPr>
              <a:t>no lo </a:t>
            </a:r>
            <a:r>
              <a:rPr lang="en-US" sz="1250" b="1" dirty="0" err="1">
                <a:solidFill>
                  <a:srgbClr val="281F18"/>
                </a:solidFill>
              </a:rPr>
              <a:t>sabemos</a:t>
            </a:r>
            <a:r>
              <a:rPr lang="en-US" sz="1250" dirty="0">
                <a:solidFill>
                  <a:srgbClr val="281F18"/>
                </a:solidFill>
              </a:rPr>
              <a:t>, </a:t>
            </a:r>
            <a:r>
              <a:rPr lang="en-US" sz="1250" dirty="0" err="1">
                <a:solidFill>
                  <a:srgbClr val="281F18"/>
                </a:solidFill>
              </a:rPr>
              <a:t>ni</a:t>
            </a:r>
            <a:r>
              <a:rPr lang="en-US" sz="1250" dirty="0">
                <a:solidFill>
                  <a:srgbClr val="281F18"/>
                </a:solidFill>
              </a:rPr>
              <a:t> </a:t>
            </a:r>
            <a:r>
              <a:rPr lang="en-US" sz="1250" dirty="0" err="1">
                <a:solidFill>
                  <a:srgbClr val="281F18"/>
                </a:solidFill>
              </a:rPr>
              <a:t>nuestros</a:t>
            </a:r>
            <a:r>
              <a:rPr lang="en-US" sz="1250" dirty="0">
                <a:solidFill>
                  <a:srgbClr val="281F18"/>
                </a:solidFill>
              </a:rPr>
              <a:t> padres, </a:t>
            </a:r>
            <a:r>
              <a:rPr lang="en-US" sz="1250" dirty="0" err="1">
                <a:solidFill>
                  <a:srgbClr val="281F18"/>
                </a:solidFill>
              </a:rPr>
              <a:t>ni</a:t>
            </a:r>
            <a:r>
              <a:rPr lang="en-US" sz="1250" dirty="0">
                <a:solidFill>
                  <a:srgbClr val="281F18"/>
                </a:solidFill>
              </a:rPr>
              <a:t> </a:t>
            </a:r>
            <a:r>
              <a:rPr lang="en-US" sz="1250" dirty="0" err="1">
                <a:solidFill>
                  <a:srgbClr val="281F18"/>
                </a:solidFill>
              </a:rPr>
              <a:t>algunos</a:t>
            </a:r>
            <a:r>
              <a:rPr lang="en-US" sz="1250" dirty="0">
                <a:solidFill>
                  <a:srgbClr val="281F18"/>
                </a:solidFill>
              </a:rPr>
              <a:t> de </a:t>
            </a:r>
            <a:r>
              <a:rPr lang="en-US" sz="1250" dirty="0" err="1">
                <a:solidFill>
                  <a:srgbClr val="281F18"/>
                </a:solidFill>
              </a:rPr>
              <a:t>nuestros</a:t>
            </a:r>
            <a:r>
              <a:rPr lang="en-US" sz="1250" dirty="0">
                <a:solidFill>
                  <a:srgbClr val="281F18"/>
                </a:solidFill>
              </a:rPr>
              <a:t> maestros, por </a:t>
            </a:r>
            <a:r>
              <a:rPr lang="en-US" sz="1250" dirty="0" err="1">
                <a:solidFill>
                  <a:srgbClr val="281F18"/>
                </a:solidFill>
              </a:rPr>
              <a:t>eso</a:t>
            </a:r>
            <a:r>
              <a:rPr lang="en-US" sz="1250" dirty="0">
                <a:solidFill>
                  <a:srgbClr val="281F18"/>
                </a:solidFill>
              </a:rPr>
              <a:t> </a:t>
            </a:r>
            <a:r>
              <a:rPr lang="en-US" sz="1250" u="sng" dirty="0">
                <a:solidFill>
                  <a:srgbClr val="281F18"/>
                </a:solidFill>
              </a:rPr>
              <a:t>no </a:t>
            </a:r>
            <a:r>
              <a:rPr lang="en-US" sz="1250" u="sng" dirty="0" err="1">
                <a:solidFill>
                  <a:srgbClr val="281F18"/>
                </a:solidFill>
              </a:rPr>
              <a:t>nos</a:t>
            </a:r>
            <a:r>
              <a:rPr lang="en-US" sz="1250" u="sng" dirty="0">
                <a:solidFill>
                  <a:srgbClr val="281F18"/>
                </a:solidFill>
              </a:rPr>
              <a:t> </a:t>
            </a:r>
            <a:r>
              <a:rPr lang="en-US" sz="1250" u="sng" dirty="0" err="1">
                <a:solidFill>
                  <a:srgbClr val="281F18"/>
                </a:solidFill>
              </a:rPr>
              <a:t>tratan</a:t>
            </a:r>
            <a:r>
              <a:rPr lang="en-US" sz="1250" u="sng" dirty="0">
                <a:solidFill>
                  <a:srgbClr val="281F18"/>
                </a:solidFill>
              </a:rPr>
              <a:t> </a:t>
            </a:r>
            <a:r>
              <a:rPr lang="en-US" sz="1250" u="sng" dirty="0" err="1">
                <a:solidFill>
                  <a:srgbClr val="281F18"/>
                </a:solidFill>
              </a:rPr>
              <a:t>como</a:t>
            </a:r>
            <a:r>
              <a:rPr lang="en-US" sz="1250" u="sng" dirty="0">
                <a:solidFill>
                  <a:srgbClr val="281F18"/>
                </a:solidFill>
              </a:rPr>
              <a:t> </a:t>
            </a:r>
            <a:r>
              <a:rPr lang="en-US" sz="1250" u="sng" dirty="0" err="1">
                <a:solidFill>
                  <a:srgbClr val="281F18"/>
                </a:solidFill>
              </a:rPr>
              <a:t>creativos</a:t>
            </a:r>
            <a:r>
              <a:rPr lang="en-US" sz="1250" dirty="0">
                <a:solidFill>
                  <a:srgbClr val="281F18"/>
                </a:solidFill>
              </a:rPr>
              <a:t>.</a:t>
            </a:r>
            <a:endParaRPr sz="1250" dirty="0">
              <a:solidFill>
                <a:srgbClr val="281F1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dirty="0">
                <a:solidFill>
                  <a:srgbClr val="281F18"/>
                </a:solidFill>
              </a:rPr>
              <a:t>.</a:t>
            </a:r>
            <a:endParaRPr sz="1250" dirty="0">
              <a:solidFill>
                <a:srgbClr val="281F1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b="1" dirty="0">
                <a:solidFill>
                  <a:srgbClr val="281F18"/>
                </a:solidFill>
              </a:rPr>
              <a:t>La </a:t>
            </a:r>
            <a:r>
              <a:rPr lang="en-US" sz="1250" b="1" dirty="0" err="1">
                <a:solidFill>
                  <a:srgbClr val="281F18"/>
                </a:solidFill>
              </a:rPr>
              <a:t>habilidad</a:t>
            </a:r>
            <a:r>
              <a:rPr lang="en-US" sz="1250" b="1" dirty="0">
                <a:solidFill>
                  <a:srgbClr val="281F18"/>
                </a:solidFill>
              </a:rPr>
              <a:t> de </a:t>
            </a:r>
            <a:r>
              <a:rPr lang="en-US" sz="1250" b="1" dirty="0" err="1">
                <a:solidFill>
                  <a:srgbClr val="281F18"/>
                </a:solidFill>
              </a:rPr>
              <a:t>pensar</a:t>
            </a:r>
            <a:r>
              <a:rPr lang="en-US" sz="1250" b="1" dirty="0">
                <a:solidFill>
                  <a:srgbClr val="281F18"/>
                </a:solidFill>
              </a:rPr>
              <a:t> </a:t>
            </a:r>
            <a:r>
              <a:rPr lang="en-US" sz="1250" b="1" dirty="0" err="1">
                <a:solidFill>
                  <a:srgbClr val="281F18"/>
                </a:solidFill>
              </a:rPr>
              <a:t>creativamente</a:t>
            </a:r>
            <a:r>
              <a:rPr lang="en-US" sz="1250" b="1" dirty="0">
                <a:solidFill>
                  <a:srgbClr val="281F18"/>
                </a:solidFill>
              </a:rPr>
              <a:t> </a:t>
            </a:r>
            <a:r>
              <a:rPr lang="en-US" sz="1250" dirty="0" err="1">
                <a:solidFill>
                  <a:srgbClr val="281F18"/>
                </a:solidFill>
              </a:rPr>
              <a:t>puede</a:t>
            </a:r>
            <a:r>
              <a:rPr lang="en-US" sz="1250" dirty="0">
                <a:solidFill>
                  <a:srgbClr val="281F18"/>
                </a:solidFill>
              </a:rPr>
              <a:t>  </a:t>
            </a:r>
            <a:r>
              <a:rPr lang="en-US" sz="1250" dirty="0" err="1">
                <a:solidFill>
                  <a:srgbClr val="281F18"/>
                </a:solidFill>
              </a:rPr>
              <a:t>florecer</a:t>
            </a:r>
            <a:r>
              <a:rPr lang="en-US" sz="1250" dirty="0">
                <a:solidFill>
                  <a:srgbClr val="281F18"/>
                </a:solidFill>
              </a:rPr>
              <a:t> </a:t>
            </a:r>
            <a:r>
              <a:rPr lang="en-US" sz="1250" dirty="0" err="1">
                <a:solidFill>
                  <a:srgbClr val="281F18"/>
                </a:solidFill>
              </a:rPr>
              <a:t>en</a:t>
            </a:r>
            <a:r>
              <a:rPr lang="en-US" sz="1250" dirty="0">
                <a:solidFill>
                  <a:srgbClr val="281F18"/>
                </a:solidFill>
              </a:rPr>
              <a:t> </a:t>
            </a:r>
            <a:r>
              <a:rPr lang="en-US" sz="1250" dirty="0" err="1">
                <a:solidFill>
                  <a:srgbClr val="281F18"/>
                </a:solidFill>
              </a:rPr>
              <a:t>cualquier</a:t>
            </a:r>
            <a:r>
              <a:rPr lang="en-US" sz="1250" dirty="0">
                <a:solidFill>
                  <a:srgbClr val="281F18"/>
                </a:solidFill>
              </a:rPr>
              <a:t> persona y  </a:t>
            </a:r>
            <a:r>
              <a:rPr lang="en-US" sz="1250" dirty="0" err="1">
                <a:solidFill>
                  <a:srgbClr val="281F18"/>
                </a:solidFill>
              </a:rPr>
              <a:t>tiene</a:t>
            </a:r>
            <a:r>
              <a:rPr lang="en-US" sz="1250" dirty="0">
                <a:solidFill>
                  <a:srgbClr val="281F18"/>
                </a:solidFill>
              </a:rPr>
              <a:t> que </a:t>
            </a:r>
            <a:r>
              <a:rPr lang="en-US" sz="1250" dirty="0" err="1">
                <a:solidFill>
                  <a:srgbClr val="281F18"/>
                </a:solidFill>
              </a:rPr>
              <a:t>ver</a:t>
            </a:r>
            <a:r>
              <a:rPr lang="en-US" sz="1250" dirty="0">
                <a:solidFill>
                  <a:srgbClr val="281F18"/>
                </a:solidFill>
              </a:rPr>
              <a:t> </a:t>
            </a:r>
            <a:r>
              <a:rPr lang="en-US" sz="1250" dirty="0" err="1">
                <a:solidFill>
                  <a:srgbClr val="281F18"/>
                </a:solidFill>
              </a:rPr>
              <a:t>mucho</a:t>
            </a:r>
            <a:r>
              <a:rPr lang="en-US" sz="1250" dirty="0">
                <a:solidFill>
                  <a:srgbClr val="281F18"/>
                </a:solidFill>
              </a:rPr>
              <a:t> </a:t>
            </a:r>
            <a:r>
              <a:rPr lang="en-US" sz="1250" dirty="0" err="1">
                <a:solidFill>
                  <a:srgbClr val="281F18"/>
                </a:solidFill>
              </a:rPr>
              <a:t>más</a:t>
            </a:r>
            <a:r>
              <a:rPr lang="en-US" sz="1250" dirty="0">
                <a:solidFill>
                  <a:srgbClr val="281F18"/>
                </a:solidFill>
              </a:rPr>
              <a:t> con la </a:t>
            </a:r>
            <a:r>
              <a:rPr lang="en-US" sz="1250" dirty="0" err="1">
                <a:solidFill>
                  <a:srgbClr val="281F18"/>
                </a:solidFill>
              </a:rPr>
              <a:t>transpiración</a:t>
            </a:r>
            <a:r>
              <a:rPr lang="en-US" sz="1250" dirty="0">
                <a:solidFill>
                  <a:srgbClr val="281F18"/>
                </a:solidFill>
              </a:rPr>
              <a:t> que con la </a:t>
            </a:r>
            <a:r>
              <a:rPr lang="en-US" sz="1250" dirty="0" err="1">
                <a:solidFill>
                  <a:srgbClr val="281F18"/>
                </a:solidFill>
              </a:rPr>
              <a:t>inspiración</a:t>
            </a:r>
            <a:r>
              <a:rPr lang="en-US" sz="1250" dirty="0">
                <a:solidFill>
                  <a:srgbClr val="281F18"/>
                </a:solidFill>
              </a:rPr>
              <a:t>. La </a:t>
            </a:r>
            <a:r>
              <a:rPr lang="en-US" sz="1250" dirty="0" err="1">
                <a:solidFill>
                  <a:srgbClr val="281F18"/>
                </a:solidFill>
              </a:rPr>
              <a:t>creatividad</a:t>
            </a:r>
            <a:r>
              <a:rPr lang="en-US" sz="1250" dirty="0">
                <a:solidFill>
                  <a:srgbClr val="281F18"/>
                </a:solidFill>
              </a:rPr>
              <a:t> es </a:t>
            </a:r>
            <a:r>
              <a:rPr lang="en-US" sz="1250" dirty="0" err="1">
                <a:solidFill>
                  <a:srgbClr val="281F18"/>
                </a:solidFill>
              </a:rPr>
              <a:t>hija</a:t>
            </a:r>
            <a:r>
              <a:rPr lang="en-US" sz="1250" dirty="0">
                <a:solidFill>
                  <a:srgbClr val="281F18"/>
                </a:solidFill>
              </a:rPr>
              <a:t> del </a:t>
            </a:r>
            <a:r>
              <a:rPr lang="en-US" sz="1250" dirty="0" err="1">
                <a:solidFill>
                  <a:srgbClr val="281F18"/>
                </a:solidFill>
              </a:rPr>
              <a:t>trabajo</a:t>
            </a:r>
            <a:r>
              <a:rPr lang="en-US" sz="1250" dirty="0">
                <a:solidFill>
                  <a:srgbClr val="281F18"/>
                </a:solidFill>
              </a:rPr>
              <a:t> y </a:t>
            </a:r>
            <a:r>
              <a:rPr lang="en-US" sz="1250" b="1" dirty="0" err="1">
                <a:solidFill>
                  <a:srgbClr val="281F18"/>
                </a:solidFill>
              </a:rPr>
              <a:t>puede</a:t>
            </a:r>
            <a:r>
              <a:rPr lang="en-US" sz="1250" b="1" dirty="0">
                <a:solidFill>
                  <a:srgbClr val="281F18"/>
                </a:solidFill>
              </a:rPr>
              <a:t> </a:t>
            </a:r>
            <a:r>
              <a:rPr lang="en-US" sz="1250" b="1" dirty="0" err="1">
                <a:solidFill>
                  <a:srgbClr val="281F18"/>
                </a:solidFill>
              </a:rPr>
              <a:t>aprenderse</a:t>
            </a:r>
            <a:r>
              <a:rPr lang="en-US" sz="1250" dirty="0">
                <a:solidFill>
                  <a:srgbClr val="281F18"/>
                </a:solidFill>
              </a:rPr>
              <a:t>, </a:t>
            </a:r>
            <a:r>
              <a:rPr lang="en-US" sz="1250" dirty="0" err="1">
                <a:solidFill>
                  <a:srgbClr val="281F18"/>
                </a:solidFill>
              </a:rPr>
              <a:t>pero</a:t>
            </a:r>
            <a:r>
              <a:rPr lang="en-US" sz="1250" dirty="0">
                <a:solidFill>
                  <a:srgbClr val="281F18"/>
                </a:solidFill>
              </a:rPr>
              <a:t> al </a:t>
            </a:r>
            <a:r>
              <a:rPr lang="en-US" sz="1250" dirty="0" err="1">
                <a:solidFill>
                  <a:srgbClr val="281F18"/>
                </a:solidFill>
              </a:rPr>
              <a:t>igual</a:t>
            </a:r>
            <a:r>
              <a:rPr lang="en-US" sz="1250" dirty="0">
                <a:solidFill>
                  <a:srgbClr val="281F18"/>
                </a:solidFill>
              </a:rPr>
              <a:t> que </a:t>
            </a:r>
            <a:r>
              <a:rPr lang="en-US" sz="1250" dirty="0" err="1">
                <a:solidFill>
                  <a:srgbClr val="281F18"/>
                </a:solidFill>
              </a:rPr>
              <a:t>cualquier</a:t>
            </a:r>
            <a:r>
              <a:rPr lang="en-US" sz="1250" dirty="0">
                <a:solidFill>
                  <a:srgbClr val="281F18"/>
                </a:solidFill>
              </a:rPr>
              <a:t> </a:t>
            </a:r>
            <a:r>
              <a:rPr lang="en-US" sz="1250" dirty="0" err="1">
                <a:solidFill>
                  <a:srgbClr val="281F18"/>
                </a:solidFill>
              </a:rPr>
              <a:t>otra</a:t>
            </a:r>
            <a:r>
              <a:rPr lang="en-US" sz="1250" dirty="0">
                <a:solidFill>
                  <a:srgbClr val="281F18"/>
                </a:solidFill>
              </a:rPr>
              <a:t> </a:t>
            </a:r>
            <a:r>
              <a:rPr lang="en-US" sz="1250" dirty="0" err="1">
                <a:solidFill>
                  <a:srgbClr val="281F18"/>
                </a:solidFill>
              </a:rPr>
              <a:t>destreza</a:t>
            </a:r>
            <a:r>
              <a:rPr lang="en-US" sz="1250" dirty="0">
                <a:solidFill>
                  <a:srgbClr val="281F18"/>
                </a:solidFill>
              </a:rPr>
              <a:t>, </a:t>
            </a:r>
            <a:r>
              <a:rPr lang="en-US" sz="1250" dirty="0" err="1">
                <a:solidFill>
                  <a:srgbClr val="281F18"/>
                </a:solidFill>
              </a:rPr>
              <a:t>necesita</a:t>
            </a:r>
            <a:r>
              <a:rPr lang="en-US" sz="1250" dirty="0">
                <a:solidFill>
                  <a:srgbClr val="281F18"/>
                </a:solidFill>
              </a:rPr>
              <a:t>  </a:t>
            </a:r>
            <a:r>
              <a:rPr lang="en-US" sz="1250" dirty="0" err="1">
                <a:solidFill>
                  <a:srgbClr val="281F18"/>
                </a:solidFill>
              </a:rPr>
              <a:t>tiempo</a:t>
            </a:r>
            <a:r>
              <a:rPr lang="en-US" sz="1250" dirty="0">
                <a:solidFill>
                  <a:srgbClr val="281F18"/>
                </a:solidFill>
              </a:rPr>
              <a:t> y  </a:t>
            </a:r>
            <a:r>
              <a:rPr lang="en-US" sz="1250" dirty="0" err="1">
                <a:solidFill>
                  <a:srgbClr val="281F18"/>
                </a:solidFill>
              </a:rPr>
              <a:t>práctica</a:t>
            </a:r>
            <a:r>
              <a:rPr lang="en-US" sz="1250" dirty="0">
                <a:solidFill>
                  <a:srgbClr val="281F18"/>
                </a:solidFill>
              </a:rPr>
              <a:t> para </a:t>
            </a:r>
            <a:r>
              <a:rPr lang="en-US" sz="1250" dirty="0" err="1">
                <a:solidFill>
                  <a:srgbClr val="281F18"/>
                </a:solidFill>
              </a:rPr>
              <a:t>desarrollarse</a:t>
            </a:r>
            <a:r>
              <a:rPr lang="en-US" sz="1250" dirty="0">
                <a:solidFill>
                  <a:srgbClr val="281F18"/>
                </a:solidFill>
              </a:rPr>
              <a:t>.</a:t>
            </a:r>
            <a:endParaRPr sz="1250" dirty="0">
              <a:solidFill>
                <a:srgbClr val="281F1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50" dirty="0">
              <a:solidFill>
                <a:srgbClr val="281F1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50" dirty="0" err="1">
                <a:solidFill>
                  <a:srgbClr val="281F18"/>
                </a:solidFill>
              </a:rPr>
              <a:t>Terminaremos</a:t>
            </a:r>
            <a:r>
              <a:rPr lang="en-US" sz="1250" dirty="0">
                <a:solidFill>
                  <a:srgbClr val="281F18"/>
                </a:solidFill>
              </a:rPr>
              <a:t> de </a:t>
            </a:r>
            <a:r>
              <a:rPr lang="en-US" sz="1250" dirty="0" err="1">
                <a:solidFill>
                  <a:srgbClr val="281F18"/>
                </a:solidFill>
              </a:rPr>
              <a:t>ver</a:t>
            </a:r>
            <a:r>
              <a:rPr lang="en-US" sz="1250" dirty="0">
                <a:solidFill>
                  <a:srgbClr val="281F18"/>
                </a:solidFill>
              </a:rPr>
              <a:t> la </a:t>
            </a:r>
            <a:r>
              <a:rPr lang="en-US" sz="1250" dirty="0" err="1">
                <a:solidFill>
                  <a:srgbClr val="281F18"/>
                </a:solidFill>
              </a:rPr>
              <a:t>entrevista</a:t>
            </a:r>
            <a:r>
              <a:rPr lang="en-US" sz="1250" dirty="0">
                <a:solidFill>
                  <a:srgbClr val="281F18"/>
                </a:solidFill>
              </a:rPr>
              <a:t> de la Dra. Julieta Fierro que </a:t>
            </a:r>
            <a:r>
              <a:rPr lang="en-US" sz="1250" dirty="0" err="1">
                <a:solidFill>
                  <a:srgbClr val="281F18"/>
                </a:solidFill>
              </a:rPr>
              <a:t>nos</a:t>
            </a:r>
            <a:r>
              <a:rPr lang="en-US" sz="1250" dirty="0">
                <a:solidFill>
                  <a:srgbClr val="281F18"/>
                </a:solidFill>
              </a:rPr>
              <a:t> </a:t>
            </a:r>
            <a:r>
              <a:rPr lang="en-US" sz="1250" dirty="0" err="1">
                <a:solidFill>
                  <a:srgbClr val="281F18"/>
                </a:solidFill>
              </a:rPr>
              <a:t>explica</a:t>
            </a:r>
            <a:r>
              <a:rPr lang="en-US" sz="1250" dirty="0">
                <a:solidFill>
                  <a:srgbClr val="281F18"/>
                </a:solidFill>
              </a:rPr>
              <a:t> </a:t>
            </a:r>
            <a:r>
              <a:rPr lang="en-US" sz="1250" dirty="0" err="1">
                <a:solidFill>
                  <a:srgbClr val="281F18"/>
                </a:solidFill>
              </a:rPr>
              <a:t>sobre</a:t>
            </a:r>
            <a:r>
              <a:rPr lang="en-US" sz="1250" dirty="0">
                <a:solidFill>
                  <a:srgbClr val="281F18"/>
                </a:solidFill>
              </a:rPr>
              <a:t> la </a:t>
            </a:r>
            <a:r>
              <a:rPr lang="en-US" sz="1250" dirty="0" err="1">
                <a:solidFill>
                  <a:srgbClr val="281F18"/>
                </a:solidFill>
              </a:rPr>
              <a:t>creatividad</a:t>
            </a:r>
            <a:r>
              <a:rPr lang="en-US" sz="1250" dirty="0">
                <a:solidFill>
                  <a:srgbClr val="281F18"/>
                </a:solidFill>
              </a:rPr>
              <a:t>… (</a:t>
            </a:r>
            <a:r>
              <a:rPr lang="en-US" sz="1250" b="1" dirty="0">
                <a:solidFill>
                  <a:srgbClr val="281F18"/>
                </a:solidFill>
              </a:rPr>
              <a:t>a </a:t>
            </a:r>
            <a:r>
              <a:rPr lang="en-US" sz="1250" b="1" dirty="0" err="1">
                <a:solidFill>
                  <a:srgbClr val="281F18"/>
                </a:solidFill>
              </a:rPr>
              <a:t>partir</a:t>
            </a:r>
            <a:r>
              <a:rPr lang="en-US" sz="1250" b="1" dirty="0">
                <a:solidFill>
                  <a:srgbClr val="281F18"/>
                </a:solidFill>
              </a:rPr>
              <a:t> del </a:t>
            </a:r>
            <a:r>
              <a:rPr lang="en-US" sz="1250" b="1" dirty="0" err="1">
                <a:solidFill>
                  <a:srgbClr val="281F18"/>
                </a:solidFill>
              </a:rPr>
              <a:t>minuto</a:t>
            </a:r>
            <a:r>
              <a:rPr lang="en-US" sz="1250" b="1" dirty="0">
                <a:solidFill>
                  <a:srgbClr val="281F18"/>
                </a:solidFill>
              </a:rPr>
              <a:t> 7:12 </a:t>
            </a:r>
            <a:r>
              <a:rPr lang="en-US" sz="1250" dirty="0">
                <a:solidFill>
                  <a:srgbClr val="281F18"/>
                </a:solidFill>
              </a:rPr>
              <a:t>hasta </a:t>
            </a:r>
            <a:r>
              <a:rPr lang="en-US" sz="1250" dirty="0" err="1">
                <a:solidFill>
                  <a:srgbClr val="281F18"/>
                </a:solidFill>
              </a:rPr>
              <a:t>el</a:t>
            </a:r>
            <a:r>
              <a:rPr lang="en-US" sz="1250" dirty="0">
                <a:solidFill>
                  <a:srgbClr val="281F18"/>
                </a:solidFill>
              </a:rPr>
              <a:t> final).</a:t>
            </a:r>
            <a:endParaRPr sz="1250" dirty="0">
              <a:solidFill>
                <a:srgbClr val="281F18"/>
              </a:solidFill>
            </a:endParaRPr>
          </a:p>
        </p:txBody>
      </p:sp>
      <p:sp>
        <p:nvSpPr>
          <p:cNvPr id="2061" name="Google Shape;2061;g2ade8f1ddbd_0_3261"/>
          <p:cNvSpPr txBox="1"/>
          <p:nvPr/>
        </p:nvSpPr>
        <p:spPr>
          <a:xfrm>
            <a:off x="2829775" y="4513200"/>
            <a:ext cx="4407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0B57D0"/>
                </a:solidFill>
                <a:highlight>
                  <a:srgbClr val="FFFFFF"/>
                </a:highlight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https://youtu.be/TTSu9lP49yY?si=Eim88mD09lHOvW6F</a:t>
            </a:r>
            <a:endParaRPr/>
          </a:p>
        </p:txBody>
      </p:sp>
      <p:pic>
        <p:nvPicPr>
          <p:cNvPr id="2062" name="Google Shape;2062;g2ade8f1ddbd_0_3261" descr="Carrera: Tronco Básico de Asignaturas Comunes.&#10;Asignatura: Fundamentos de investigación.&#10;Cuatrimestre: Primer cuatrimestre&#10;Unidad: Uno. Aproximación a la construcción del conocimiento científico.&#10;Tema: 1.1 Teoría del conocimiento.&#10;Subtema: 1.1.2 Ciencia.&#10;&#10;Título del video: La importancia de investigar: entrevista a Julieta Fierro.&#10;Formato: .wmv&#10;Duración: 15' 38''&#10;Idioma: Español&#10;Producción: TIC - Producción y Multimedia, ESAD.&#10;México, MMXII." title="La importancia de investigar: entrevista a Julieta Fierro.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02182" y="3107348"/>
            <a:ext cx="2111994" cy="1405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2ade8f1ddbd_0_327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6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chemeClr val="tx1"/>
                </a:solidFill>
                <a:latin typeface="Itim" panose="020B0604020202020204" charset="-34"/>
                <a:ea typeface="Itim"/>
                <a:cs typeface="Itim" panose="020B0604020202020204" charset="-34"/>
                <a:sym typeface="Itim"/>
              </a:rPr>
              <a:t>Activa</a:t>
            </a:r>
            <a:r>
              <a:rPr lang="en-US" b="1" dirty="0">
                <a:solidFill>
                  <a:schemeClr val="tx1"/>
                </a:solidFill>
                <a:latin typeface="Itim" panose="020B0604020202020204" charset="-34"/>
                <a:ea typeface="Itim"/>
                <a:cs typeface="Itim" panose="020B0604020202020204" charset="-34"/>
                <a:sym typeface="Itim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tim" panose="020B0604020202020204" charset="-34"/>
                <a:ea typeface="Itim"/>
                <a:cs typeface="Itim" panose="020B0604020202020204" charset="-34"/>
                <a:sym typeface="Itim"/>
              </a:rPr>
              <a:t>tu</a:t>
            </a:r>
            <a:r>
              <a:rPr lang="en-US" b="1" dirty="0">
                <a:solidFill>
                  <a:schemeClr val="tx1"/>
                </a:solidFill>
                <a:latin typeface="Itim" panose="020B0604020202020204" charset="-34"/>
                <a:ea typeface="Itim"/>
                <a:cs typeface="Itim" panose="020B0604020202020204" charset="-34"/>
                <a:sym typeface="Itim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Itim" panose="020B0604020202020204" charset="-34"/>
                <a:ea typeface="Itim"/>
                <a:cs typeface="Itim" panose="020B0604020202020204" charset="-34"/>
                <a:sym typeface="Itim"/>
              </a:rPr>
              <a:t>creatividad</a:t>
            </a:r>
            <a:endParaRPr b="1" dirty="0">
              <a:solidFill>
                <a:schemeClr val="tx1"/>
              </a:solidFill>
              <a:latin typeface="Itim" panose="020B0604020202020204" charset="-34"/>
              <a:ea typeface="Itim"/>
              <a:cs typeface="Itim" panose="020B0604020202020204" charset="-34"/>
              <a:sym typeface="Itim"/>
            </a:endParaRPr>
          </a:p>
        </p:txBody>
      </p:sp>
      <p:sp>
        <p:nvSpPr>
          <p:cNvPr id="2068" name="Google Shape;2068;g2ade8f1ddbd_0_3271"/>
          <p:cNvSpPr txBox="1">
            <a:spLocks noGrp="1"/>
          </p:cNvSpPr>
          <p:nvPr>
            <p:ph type="body" idx="1"/>
          </p:nvPr>
        </p:nvSpPr>
        <p:spPr>
          <a:xfrm>
            <a:off x="720000" y="1170724"/>
            <a:ext cx="7704000" cy="3519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MX" sz="1800" dirty="0">
                <a:solidFill>
                  <a:srgbClr val="281F18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Rompe esta semana tu rutina normal, cambia algo de tu vida cotidiana, cada día, por ejemplo:</a:t>
            </a:r>
          </a:p>
          <a:p>
            <a:pPr marL="0" indent="0">
              <a:buNone/>
            </a:pPr>
            <a:r>
              <a:rPr lang="es-MX" sz="1800" dirty="0">
                <a:solidFill>
                  <a:srgbClr val="281F18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MX" sz="1800" dirty="0">
                <a:solidFill>
                  <a:srgbClr val="281F18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 lunes toma otro camino para ir a donde vas;</a:t>
            </a:r>
            <a:br>
              <a:rPr lang="es-MX" sz="1800" dirty="0">
                <a:solidFill>
                  <a:srgbClr val="281F18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81F18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 martes come algo que no hayas probado; </a:t>
            </a:r>
            <a:br>
              <a:rPr lang="es-MX" sz="1800" dirty="0">
                <a:solidFill>
                  <a:srgbClr val="281F18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81F18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 miércoles, conversa con alguien con quien nunca hayas conversado, </a:t>
            </a:r>
            <a:br>
              <a:rPr lang="es-MX" sz="1800" dirty="0">
                <a:solidFill>
                  <a:srgbClr val="281F18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81F18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 jueves cambia algo en tu forma de dormir: la hora, la cama, la pijama, la posición, etc...;</a:t>
            </a:r>
            <a:br>
              <a:rPr lang="es-MX" sz="1800" dirty="0">
                <a:solidFill>
                  <a:srgbClr val="281F18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281F18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 viernes escribe en una hoja de cualquier lugar lo que experimentaste: qué fue lo que más se te dificultó y facilitó al probar, experimentar  y explorar otros caminos y personas.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dirty="0">
                <a:solidFill>
                  <a:srgbClr val="281F18"/>
                </a:solidFill>
                <a:latin typeface="+mn-lt"/>
                <a:cs typeface="Times New Roman" panose="02020603050405020304" pitchFamily="18" charset="0"/>
              </a:rPr>
              <a:t>Si te gustó inventa otras actividades para el fin de semana.</a:t>
            </a:r>
            <a:endParaRPr dirty="0">
              <a:latin typeface="+mn-l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oogle Shape;2073;p8"/>
          <p:cNvGrpSpPr/>
          <p:nvPr/>
        </p:nvGrpSpPr>
        <p:grpSpPr>
          <a:xfrm rot="420000">
            <a:off x="823912" y="1363662"/>
            <a:ext cx="1557337" cy="585787"/>
            <a:chOff x="4345425" y="2175475"/>
            <a:chExt cx="800750" cy="176025"/>
          </a:xfrm>
        </p:grpSpPr>
        <p:sp>
          <p:nvSpPr>
            <p:cNvPr id="2074" name="Google Shape;2074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6" name="Google Shape;2076;p8"/>
          <p:cNvGrpSpPr/>
          <p:nvPr/>
        </p:nvGrpSpPr>
        <p:grpSpPr>
          <a:xfrm rot="420000">
            <a:off x="704850" y="2365375"/>
            <a:ext cx="1557337" cy="585787"/>
            <a:chOff x="4345425" y="2175475"/>
            <a:chExt cx="800750" cy="176025"/>
          </a:xfrm>
        </p:grpSpPr>
        <p:sp>
          <p:nvSpPr>
            <p:cNvPr id="2077" name="Google Shape;2077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9" name="Google Shape;2079;p8"/>
          <p:cNvGrpSpPr/>
          <p:nvPr/>
        </p:nvGrpSpPr>
        <p:grpSpPr>
          <a:xfrm rot="420000">
            <a:off x="765175" y="3643312"/>
            <a:ext cx="1557337" cy="585787"/>
            <a:chOff x="4345425" y="2175475"/>
            <a:chExt cx="800750" cy="176025"/>
          </a:xfrm>
        </p:grpSpPr>
        <p:sp>
          <p:nvSpPr>
            <p:cNvPr id="2080" name="Google Shape;2080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82" name="Google Shape;2082;p8"/>
          <p:cNvGrpSpPr/>
          <p:nvPr/>
        </p:nvGrpSpPr>
        <p:grpSpPr>
          <a:xfrm>
            <a:off x="773112" y="663573"/>
            <a:ext cx="7456487" cy="293689"/>
            <a:chOff x="4345425" y="2175475"/>
            <a:chExt cx="800750" cy="176025"/>
          </a:xfrm>
        </p:grpSpPr>
        <p:sp>
          <p:nvSpPr>
            <p:cNvPr id="2083" name="Google Shape;2083;p8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85" name="Google Shape;2085;p8"/>
          <p:cNvSpPr txBox="1">
            <a:spLocks noGrp="1"/>
          </p:cNvSpPr>
          <p:nvPr>
            <p:ph type="title" idx="2"/>
          </p:nvPr>
        </p:nvSpPr>
        <p:spPr>
          <a:xfrm>
            <a:off x="665162" y="390525"/>
            <a:ext cx="8164512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000" b="1" i="0" u="none" dirty="0" err="1">
                <a:solidFill>
                  <a:srgbClr val="1C4587"/>
                </a:solidFill>
                <a:latin typeface="Itim" panose="020B0604020202020204" charset="-34"/>
                <a:ea typeface="Itim"/>
                <a:cs typeface="Itim" panose="020B0604020202020204" charset="-34"/>
                <a:sym typeface="Itim"/>
              </a:rPr>
              <a:t>Otras</a:t>
            </a:r>
            <a:r>
              <a:rPr lang="en-US" sz="3000" b="1" i="0" u="none" dirty="0">
                <a:solidFill>
                  <a:srgbClr val="1C4587"/>
                </a:solidFill>
                <a:latin typeface="Itim" panose="020B0604020202020204" charset="-34"/>
                <a:ea typeface="Itim"/>
                <a:cs typeface="Itim" panose="020B0604020202020204" charset="-34"/>
                <a:sym typeface="Itim"/>
              </a:rPr>
              <a:t> </a:t>
            </a:r>
            <a:r>
              <a:rPr lang="en-US" sz="3000" b="1" i="0" u="none" dirty="0" err="1">
                <a:solidFill>
                  <a:srgbClr val="1C4587"/>
                </a:solidFill>
                <a:latin typeface="Itim" panose="020B0604020202020204" charset="-34"/>
                <a:ea typeface="Itim"/>
                <a:cs typeface="Itim" panose="020B0604020202020204" charset="-34"/>
                <a:sym typeface="Itim"/>
              </a:rPr>
              <a:t>competencias</a:t>
            </a:r>
            <a:r>
              <a:rPr lang="en-US" sz="3000" b="1" i="0" u="none" dirty="0">
                <a:solidFill>
                  <a:srgbClr val="1C4587"/>
                </a:solidFill>
                <a:latin typeface="Itim" panose="020B0604020202020204" charset="-34"/>
                <a:ea typeface="Itim"/>
                <a:cs typeface="Itim" panose="020B0604020202020204" charset="-34"/>
                <a:sym typeface="Itim"/>
              </a:rPr>
              <a:t> </a:t>
            </a:r>
            <a:r>
              <a:rPr lang="en-US" sz="3000" b="1" i="0" u="none" dirty="0" err="1">
                <a:solidFill>
                  <a:srgbClr val="1C4587"/>
                </a:solidFill>
                <a:latin typeface="Itim" panose="020B0604020202020204" charset="-34"/>
                <a:ea typeface="Itim"/>
                <a:cs typeface="Itim" panose="020B0604020202020204" charset="-34"/>
                <a:sym typeface="Itim"/>
              </a:rPr>
              <a:t>cognitivas</a:t>
            </a:r>
            <a:r>
              <a:rPr lang="en-US" sz="3000" b="1" i="0" u="none" dirty="0">
                <a:solidFill>
                  <a:srgbClr val="1C4587"/>
                </a:solidFill>
                <a:latin typeface="Itim" panose="020B0604020202020204" charset="-34"/>
                <a:ea typeface="Itim"/>
                <a:cs typeface="Itim" panose="020B0604020202020204" charset="-34"/>
                <a:sym typeface="Itim"/>
              </a:rPr>
              <a:t>…</a:t>
            </a:r>
            <a:endParaRPr dirty="0">
              <a:latin typeface="Itim" panose="020B0604020202020204" charset="-34"/>
              <a:cs typeface="Itim" panose="020B0604020202020204" charset="-34"/>
            </a:endParaRPr>
          </a:p>
        </p:txBody>
      </p:sp>
      <p:sp>
        <p:nvSpPr>
          <p:cNvPr id="2086" name="Google Shape;2086;p8"/>
          <p:cNvSpPr txBox="1">
            <a:spLocks noGrp="1"/>
          </p:cNvSpPr>
          <p:nvPr>
            <p:ph type="subTitle" idx="1"/>
          </p:nvPr>
        </p:nvSpPr>
        <p:spPr>
          <a:xfrm>
            <a:off x="671512" y="3170237"/>
            <a:ext cx="8078787" cy="116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Conseguir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funcionamiento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eficiente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las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comentadas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cognitivos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 Las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son: la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metacognición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conocimiento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propio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pensamiento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la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regulación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conducta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del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aprendizaje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la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transferencia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los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logros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adquiridos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distintos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entornos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académicos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sociales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profesionales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6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7" name="Google Shape;2087;p8"/>
          <p:cNvSpPr txBox="1">
            <a:spLocks noGrp="1"/>
          </p:cNvSpPr>
          <p:nvPr>
            <p:ph type="subTitle" idx="1"/>
          </p:nvPr>
        </p:nvSpPr>
        <p:spPr>
          <a:xfrm>
            <a:off x="790575" y="1243012"/>
            <a:ext cx="8007350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Tomar</a:t>
            </a:r>
            <a:r>
              <a:rPr lang="en-US" sz="16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decisiones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relevantes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Las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son: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opciones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predecir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consecuencias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elegir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sz="16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8" name="Google Shape;2088;p8"/>
          <p:cNvSpPr txBox="1">
            <a:spLocks noGrp="1"/>
          </p:cNvSpPr>
          <p:nvPr>
            <p:ph type="subTitle" idx="1"/>
          </p:nvPr>
        </p:nvSpPr>
        <p:spPr>
          <a:xfrm>
            <a:off x="754062" y="2157412"/>
            <a:ext cx="7980362" cy="80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 err="1">
                <a:solidFill>
                  <a:srgbClr val="000000"/>
                </a:solidFill>
              </a:rPr>
              <a:t>S</a:t>
            </a:r>
            <a:r>
              <a:rPr lang="en-US" sz="1600" b="1" i="0" u="none" dirty="0" err="1">
                <a:solidFill>
                  <a:srgbClr val="000000"/>
                </a:solidFill>
                <a:sym typeface="Arial"/>
              </a:rPr>
              <a:t>o</a:t>
            </a:r>
            <a:r>
              <a:rPr lang="en-US" sz="16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lucionar</a:t>
            </a:r>
            <a:r>
              <a:rPr lang="en-US" sz="1600" b="1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problemas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abiertos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Las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son: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considerar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soluciones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predecir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sus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efectos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elegir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verificarla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evaluarla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Google Shape;2093;p9"/>
          <p:cNvSpPr txBox="1">
            <a:spLocks noGrp="1"/>
          </p:cNvSpPr>
          <p:nvPr>
            <p:ph type="title" idx="6"/>
          </p:nvPr>
        </p:nvSpPr>
        <p:spPr>
          <a:xfrm>
            <a:off x="731837" y="395287"/>
            <a:ext cx="77025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Reflexión:</a:t>
            </a:r>
            <a:br>
              <a:rPr lang="en-US" sz="3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</a:br>
            <a:endParaRPr/>
          </a:p>
        </p:txBody>
      </p:sp>
      <p:sp>
        <p:nvSpPr>
          <p:cNvPr id="2094" name="Google Shape;2094;p9"/>
          <p:cNvSpPr txBox="1">
            <a:spLocks noGrp="1"/>
          </p:cNvSpPr>
          <p:nvPr>
            <p:ph type="subTitle" idx="1"/>
          </p:nvPr>
        </p:nvSpPr>
        <p:spPr>
          <a:xfrm>
            <a:off x="815975" y="1041400"/>
            <a:ext cx="7526337" cy="549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identificar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áreas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importante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reflexionar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detectar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donde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dificultades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grpSp>
        <p:nvGrpSpPr>
          <p:cNvPr id="2095" name="Google Shape;2095;p9"/>
          <p:cNvGrpSpPr/>
          <p:nvPr/>
        </p:nvGrpSpPr>
        <p:grpSpPr>
          <a:xfrm>
            <a:off x="1762125" y="676275"/>
            <a:ext cx="5619750" cy="331787"/>
            <a:chOff x="4345425" y="2175475"/>
            <a:chExt cx="800750" cy="176025"/>
          </a:xfrm>
        </p:grpSpPr>
        <p:sp>
          <p:nvSpPr>
            <p:cNvPr id="2096" name="Google Shape;2096;p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8" name="Google Shape;2098;p9"/>
          <p:cNvGrpSpPr/>
          <p:nvPr/>
        </p:nvGrpSpPr>
        <p:grpSpPr>
          <a:xfrm rot="780000">
            <a:off x="6410325" y="2487612"/>
            <a:ext cx="2236787" cy="2151062"/>
            <a:chOff x="1857000" y="3245400"/>
            <a:chExt cx="1233825" cy="1186575"/>
          </a:xfrm>
        </p:grpSpPr>
        <p:sp>
          <p:nvSpPr>
            <p:cNvPr id="2099" name="Google Shape;2099;p9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9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9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9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9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9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5" name="Google Shape;2105;p9"/>
          <p:cNvGrpSpPr/>
          <p:nvPr/>
        </p:nvGrpSpPr>
        <p:grpSpPr>
          <a:xfrm rot="2520000">
            <a:off x="6567414" y="3295292"/>
            <a:ext cx="1138850" cy="1692134"/>
            <a:chOff x="2947716" y="3613872"/>
            <a:chExt cx="637950" cy="946044"/>
          </a:xfrm>
        </p:grpSpPr>
        <p:sp>
          <p:nvSpPr>
            <p:cNvPr id="2106" name="Google Shape;2106;p9"/>
            <p:cNvSpPr/>
            <p:nvPr/>
          </p:nvSpPr>
          <p:spPr>
            <a:xfrm rot="1140000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lnTo>
                    <a:pt x="2116" y="23791"/>
                  </a:ln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lnTo>
                    <a:pt x="1865" y="23744"/>
                  </a:ln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9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9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9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9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9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2" name="Google Shape;2112;p9"/>
          <p:cNvGrpSpPr/>
          <p:nvPr/>
        </p:nvGrpSpPr>
        <p:grpSpPr>
          <a:xfrm rot="7020000">
            <a:off x="-585787" y="833437"/>
            <a:ext cx="2122487" cy="503237"/>
            <a:chOff x="7051300" y="3461525"/>
            <a:chExt cx="2305988" cy="512912"/>
          </a:xfrm>
        </p:grpSpPr>
        <p:sp>
          <p:nvSpPr>
            <p:cNvPr id="2113" name="Google Shape;2113;p9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9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lnTo>
                    <a:pt x="43312" y="1515"/>
                  </a:ln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9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9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9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9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9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9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9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9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9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9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9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9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9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9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9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9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9"/>
          <p:cNvSpPr txBox="1"/>
          <p:nvPr/>
        </p:nvSpPr>
        <p:spPr>
          <a:xfrm rot="900000">
            <a:off x="6731000" y="2892425"/>
            <a:ext cx="18589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600"/>
              <a:buFont typeface="Itim"/>
              <a:buNone/>
            </a:pPr>
            <a:r>
              <a:rPr lang="en-US" sz="3600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Ejercicio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2" name="Google Shape;2132;p9"/>
          <p:cNvSpPr txBox="1"/>
          <p:nvPr/>
        </p:nvSpPr>
        <p:spPr>
          <a:xfrm>
            <a:off x="171450" y="2298700"/>
            <a:ext cx="77025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Font typeface="Itim"/>
              <a:buNone/>
            </a:pPr>
            <a:r>
              <a:rPr lang="en-US" sz="3000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Recomendaciones:</a:t>
            </a:r>
            <a:br>
              <a:rPr lang="en-US" sz="3000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3" name="Google Shape;2133;p9"/>
          <p:cNvSpPr txBox="1">
            <a:spLocks noGrp="1"/>
          </p:cNvSpPr>
          <p:nvPr>
            <p:ph type="subTitle" idx="1"/>
          </p:nvPr>
        </p:nvSpPr>
        <p:spPr>
          <a:xfrm>
            <a:off x="577425" y="2959100"/>
            <a:ext cx="5886900" cy="17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mejorar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las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habilidades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cognitivas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recomienda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Entrenamiento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mental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resolver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crucigramas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sudokus,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rompecabezas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Realizar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deportes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artísticas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cambiar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rutinas</a:t>
            </a:r>
            <a:r>
              <a:rPr lang="en-US" sz="16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juegos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mesa,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videojuegos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educativos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tareas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destreza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mental,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juego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libre y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asistir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 un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especialista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caso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requerirlo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grpSp>
        <p:nvGrpSpPr>
          <p:cNvPr id="2134" name="Google Shape;2134;p9"/>
          <p:cNvGrpSpPr/>
          <p:nvPr/>
        </p:nvGrpSpPr>
        <p:grpSpPr>
          <a:xfrm>
            <a:off x="1639887" y="2611437"/>
            <a:ext cx="4651375" cy="222250"/>
            <a:chOff x="4345425" y="2175475"/>
            <a:chExt cx="800750" cy="176025"/>
          </a:xfrm>
        </p:grpSpPr>
        <p:sp>
          <p:nvSpPr>
            <p:cNvPr id="2135" name="Google Shape;2135;p9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9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10"/>
          <p:cNvSpPr txBox="1">
            <a:spLocks noGrp="1"/>
          </p:cNvSpPr>
          <p:nvPr>
            <p:ph type="title"/>
          </p:nvPr>
        </p:nvSpPr>
        <p:spPr>
          <a:xfrm>
            <a:off x="395287" y="1173162"/>
            <a:ext cx="4695825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60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Dudas o Comentarios!</a:t>
            </a:r>
            <a:endParaRPr/>
          </a:p>
        </p:txBody>
      </p:sp>
      <p:grpSp>
        <p:nvGrpSpPr>
          <p:cNvPr id="2142" name="Google Shape;2142;p10"/>
          <p:cNvGrpSpPr/>
          <p:nvPr/>
        </p:nvGrpSpPr>
        <p:grpSpPr>
          <a:xfrm flipH="1">
            <a:off x="1273175" y="2255837"/>
            <a:ext cx="2384425" cy="176212"/>
            <a:chOff x="4345425" y="2175475"/>
            <a:chExt cx="800750" cy="176025"/>
          </a:xfrm>
        </p:grpSpPr>
        <p:sp>
          <p:nvSpPr>
            <p:cNvPr id="2143" name="Google Shape;2143;p10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0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5" name="Google Shape;2145;p10"/>
          <p:cNvGrpSpPr/>
          <p:nvPr/>
        </p:nvGrpSpPr>
        <p:grpSpPr>
          <a:xfrm rot="780000">
            <a:off x="5767387" y="952500"/>
            <a:ext cx="2497137" cy="2401887"/>
            <a:chOff x="1857000" y="3245400"/>
            <a:chExt cx="1233825" cy="1186575"/>
          </a:xfrm>
        </p:grpSpPr>
        <p:sp>
          <p:nvSpPr>
            <p:cNvPr id="2146" name="Google Shape;2146;p10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0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0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0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1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10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2" name="Google Shape;2152;p10"/>
          <p:cNvGrpSpPr/>
          <p:nvPr/>
        </p:nvGrpSpPr>
        <p:grpSpPr>
          <a:xfrm rot="660000">
            <a:off x="4321175" y="4070350"/>
            <a:ext cx="3475037" cy="889000"/>
            <a:chOff x="3809875" y="1963175"/>
            <a:chExt cx="1923600" cy="492150"/>
          </a:xfrm>
        </p:grpSpPr>
        <p:sp>
          <p:nvSpPr>
            <p:cNvPr id="2153" name="Google Shape;2153;p10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10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10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10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10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10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10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10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cubicBezTo>
                    <a:pt x="7514" y="2394"/>
                    <a:pt x="7468" y="2321"/>
                    <a:pt x="7410" y="2263"/>
                  </a:cubicBez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10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10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10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4" name="Google Shape;2164;p10"/>
          <p:cNvGrpSpPr/>
          <p:nvPr/>
        </p:nvGrpSpPr>
        <p:grpSpPr>
          <a:xfrm rot="1380000">
            <a:off x="3606800" y="808037"/>
            <a:ext cx="806450" cy="422275"/>
            <a:chOff x="1822875" y="1377000"/>
            <a:chExt cx="548075" cy="286550"/>
          </a:xfrm>
        </p:grpSpPr>
        <p:sp>
          <p:nvSpPr>
            <p:cNvPr id="2165" name="Google Shape;2165;p10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0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0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0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0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0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0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0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0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4" name="Google Shape;2174;p10"/>
          <p:cNvSpPr txBox="1"/>
          <p:nvPr/>
        </p:nvSpPr>
        <p:spPr>
          <a:xfrm rot="780000">
            <a:off x="5680075" y="1457325"/>
            <a:ext cx="2770187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400"/>
              <a:buFont typeface="Itim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Tutoría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400"/>
              <a:buFont typeface="Itim"/>
              <a:buNone/>
            </a:pPr>
            <a:r>
              <a:rPr lang="en-US" sz="4400" b="1" i="0" u="none" strike="noStrike" cap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2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p11"/>
          <p:cNvSpPr txBox="1">
            <a:spLocks noGrp="1"/>
          </p:cNvSpPr>
          <p:nvPr>
            <p:ph type="title"/>
          </p:nvPr>
        </p:nvSpPr>
        <p:spPr>
          <a:xfrm>
            <a:off x="411162" y="228600"/>
            <a:ext cx="4854575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8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Referencias:</a:t>
            </a:r>
            <a:endParaRPr/>
          </a:p>
        </p:txBody>
      </p:sp>
      <p:grpSp>
        <p:nvGrpSpPr>
          <p:cNvPr id="2180" name="Google Shape;2180;p11"/>
          <p:cNvGrpSpPr/>
          <p:nvPr/>
        </p:nvGrpSpPr>
        <p:grpSpPr>
          <a:xfrm flipH="1">
            <a:off x="374650" y="658812"/>
            <a:ext cx="3425825" cy="392112"/>
            <a:chOff x="4345425" y="2175475"/>
            <a:chExt cx="800750" cy="176025"/>
          </a:xfrm>
        </p:grpSpPr>
        <p:sp>
          <p:nvSpPr>
            <p:cNvPr id="2181" name="Google Shape;2181;p11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1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3" name="Google Shape;2183;p11"/>
          <p:cNvGrpSpPr/>
          <p:nvPr/>
        </p:nvGrpSpPr>
        <p:grpSpPr>
          <a:xfrm rot="1380000">
            <a:off x="3827462" y="414337"/>
            <a:ext cx="806450" cy="422275"/>
            <a:chOff x="1822875" y="1377000"/>
            <a:chExt cx="548075" cy="286550"/>
          </a:xfrm>
        </p:grpSpPr>
        <p:sp>
          <p:nvSpPr>
            <p:cNvPr id="2184" name="Google Shape;2184;p11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1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1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1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1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1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1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1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1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3" name="Google Shape;2193;p11"/>
          <p:cNvSpPr txBox="1"/>
          <p:nvPr/>
        </p:nvSpPr>
        <p:spPr>
          <a:xfrm>
            <a:off x="576587" y="1156412"/>
            <a:ext cx="8621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Editorial Etecé (2022). Ejemplos de pensamiento crítico. </a:t>
            </a:r>
            <a:r>
              <a:rPr lang="en-US" sz="1200" u="sng">
                <a:solidFill>
                  <a:srgbClr val="0033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https://www.ejemplos.co/pensamiento-critico/#ixzz8OSB8MlWa</a:t>
            </a:r>
            <a:r>
              <a:rPr lang="en-US"/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Sánchez. M (1995) </a:t>
            </a:r>
            <a:r>
              <a:rPr lang="en-US" i="1"/>
              <a:t>Desarrollo de Habilidades del Pensamiento. Procesos básicos del pensamiento.</a:t>
            </a:r>
            <a:r>
              <a:rPr lang="en-US"/>
              <a:t> Trillas, 2da. edición.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Sanz de Acedo Lizarraga, M. L. (2010). </a:t>
            </a:r>
            <a:r>
              <a:rPr lang="en-US" sz="14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Competencias cognitivas en Educación Superior.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España: Narcea S.A. de Ediciones.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2"/>
          <p:cNvSpPr txBox="1">
            <a:spLocks noGrp="1"/>
          </p:cNvSpPr>
          <p:nvPr>
            <p:ph type="title"/>
          </p:nvPr>
        </p:nvSpPr>
        <p:spPr>
          <a:xfrm>
            <a:off x="720725" y="1309687"/>
            <a:ext cx="374491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4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Orden del día </a:t>
            </a:r>
            <a:endParaRPr/>
          </a:p>
        </p:txBody>
      </p:sp>
      <p:sp>
        <p:nvSpPr>
          <p:cNvPr id="1747" name="Google Shape;1747;p2"/>
          <p:cNvSpPr txBox="1">
            <a:spLocks noGrp="1"/>
          </p:cNvSpPr>
          <p:nvPr>
            <p:ph type="body" idx="1"/>
          </p:nvPr>
        </p:nvSpPr>
        <p:spPr>
          <a:xfrm>
            <a:off x="425450" y="2095500"/>
            <a:ext cx="4635500" cy="237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➔"/>
            </a:pPr>
            <a:r>
              <a:rPr lang="en-US" dirty="0" err="1"/>
              <a:t>Ejercicio</a:t>
            </a:r>
            <a:r>
              <a:rPr lang="en-US" dirty="0"/>
              <a:t> para la </a:t>
            </a:r>
            <a:r>
              <a:rPr lang="en-US" dirty="0" err="1"/>
              <a:t>reflexión</a:t>
            </a:r>
            <a:endParaRPr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➔"/>
            </a:pPr>
            <a:r>
              <a:rPr lang="en-US" dirty="0" err="1"/>
              <a:t>H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abilidades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cognitivas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➔"/>
            </a:pPr>
            <a:r>
              <a:rPr lang="en-US" dirty="0" err="1"/>
              <a:t>Pensamiento</a:t>
            </a:r>
            <a:r>
              <a:rPr lang="en-US" dirty="0"/>
              <a:t> </a:t>
            </a:r>
            <a:r>
              <a:rPr lang="en-US" dirty="0" err="1"/>
              <a:t>crítico</a:t>
            </a:r>
            <a:endParaRPr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➔"/>
            </a:pPr>
            <a:r>
              <a:rPr lang="en-US" dirty="0" err="1"/>
              <a:t>Asignación</a:t>
            </a:r>
            <a:endParaRPr dirty="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➔"/>
            </a:pP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Dudas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16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comentarios</a:t>
            </a:r>
            <a:r>
              <a:rPr lang="en-US" sz="16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dirty="0"/>
          </a:p>
        </p:txBody>
      </p:sp>
      <p:grpSp>
        <p:nvGrpSpPr>
          <p:cNvPr id="1748" name="Google Shape;1748;p2"/>
          <p:cNvGrpSpPr/>
          <p:nvPr/>
        </p:nvGrpSpPr>
        <p:grpSpPr>
          <a:xfrm flipH="1">
            <a:off x="1273175" y="1973262"/>
            <a:ext cx="2384425" cy="176212"/>
            <a:chOff x="4345425" y="2175475"/>
            <a:chExt cx="800750" cy="176025"/>
          </a:xfrm>
        </p:grpSpPr>
        <p:sp>
          <p:nvSpPr>
            <p:cNvPr id="1749" name="Google Shape;1749;p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51" name="Google Shape;1751;p2"/>
          <p:cNvGrpSpPr/>
          <p:nvPr/>
        </p:nvGrpSpPr>
        <p:grpSpPr>
          <a:xfrm rot="780000">
            <a:off x="5649912" y="860425"/>
            <a:ext cx="2497137" cy="2401887"/>
            <a:chOff x="1857000" y="3245400"/>
            <a:chExt cx="1233825" cy="1186575"/>
          </a:xfrm>
        </p:grpSpPr>
        <p:sp>
          <p:nvSpPr>
            <p:cNvPr id="1752" name="Google Shape;1752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6" name="Google Shape;1766;p2"/>
          <p:cNvGrpSpPr/>
          <p:nvPr/>
        </p:nvGrpSpPr>
        <p:grpSpPr>
          <a:xfrm rot="660000">
            <a:off x="4642434" y="3264465"/>
            <a:ext cx="3475037" cy="889000"/>
            <a:chOff x="3809875" y="1963175"/>
            <a:chExt cx="1923600" cy="492150"/>
          </a:xfrm>
        </p:grpSpPr>
        <p:sp>
          <p:nvSpPr>
            <p:cNvPr id="1767" name="Google Shape;1767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cubicBezTo>
                    <a:pt x="7514" y="2394"/>
                    <a:pt x="7468" y="2321"/>
                    <a:pt x="7410" y="2263"/>
                  </a:cubicBez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8" name="Google Shape;1778;p2"/>
          <p:cNvGrpSpPr/>
          <p:nvPr/>
        </p:nvGrpSpPr>
        <p:grpSpPr>
          <a:xfrm rot="1380000">
            <a:off x="3606800" y="808037"/>
            <a:ext cx="806450" cy="422275"/>
            <a:chOff x="1822875" y="1377000"/>
            <a:chExt cx="548075" cy="286550"/>
          </a:xfrm>
        </p:grpSpPr>
        <p:sp>
          <p:nvSpPr>
            <p:cNvPr id="1779" name="Google Shape;1779;p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8" name="Google Shape;1788;p2"/>
          <p:cNvSpPr txBox="1">
            <a:spLocks noGrp="1"/>
          </p:cNvSpPr>
          <p:nvPr>
            <p:ph type="title"/>
          </p:nvPr>
        </p:nvSpPr>
        <p:spPr>
          <a:xfrm rot="1080000">
            <a:off x="5099050" y="1374775"/>
            <a:ext cx="3744912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4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Curso de Tutoría 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3" name="Google Shape;1793;p3"/>
          <p:cNvGrpSpPr/>
          <p:nvPr/>
        </p:nvGrpSpPr>
        <p:grpSpPr>
          <a:xfrm rot="780000">
            <a:off x="4806005" y="3518044"/>
            <a:ext cx="1625600" cy="585787"/>
            <a:chOff x="4345425" y="2175475"/>
            <a:chExt cx="800750" cy="176025"/>
          </a:xfrm>
        </p:grpSpPr>
        <p:sp>
          <p:nvSpPr>
            <p:cNvPr id="1794" name="Google Shape;1794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6" name="Google Shape;1796;p3"/>
          <p:cNvGrpSpPr/>
          <p:nvPr/>
        </p:nvGrpSpPr>
        <p:grpSpPr>
          <a:xfrm rot="300000">
            <a:off x="1382712" y="1184162"/>
            <a:ext cx="2079625" cy="585787"/>
            <a:chOff x="4345425" y="2175475"/>
            <a:chExt cx="800750" cy="176025"/>
          </a:xfrm>
        </p:grpSpPr>
        <p:sp>
          <p:nvSpPr>
            <p:cNvPr id="1797" name="Google Shape;1797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9" name="Google Shape;1799;p3"/>
          <p:cNvGrpSpPr/>
          <p:nvPr/>
        </p:nvGrpSpPr>
        <p:grpSpPr>
          <a:xfrm rot="780000">
            <a:off x="900249" y="4018515"/>
            <a:ext cx="1558781" cy="544643"/>
            <a:chOff x="4345425" y="2175475"/>
            <a:chExt cx="800750" cy="176025"/>
          </a:xfrm>
        </p:grpSpPr>
        <p:sp>
          <p:nvSpPr>
            <p:cNvPr id="1800" name="Google Shape;1800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07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02" name="Google Shape;1802;p3"/>
          <p:cNvSpPr txBox="1">
            <a:spLocks noGrp="1"/>
          </p:cNvSpPr>
          <p:nvPr>
            <p:ph type="subTitle" idx="1"/>
          </p:nvPr>
        </p:nvSpPr>
        <p:spPr>
          <a:xfrm>
            <a:off x="442950" y="1485727"/>
            <a:ext cx="8636000" cy="95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4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Juego</a:t>
            </a:r>
            <a:r>
              <a:rPr lang="en-US" sz="4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Laberintos</a:t>
            </a:r>
            <a:endParaRPr sz="1600" dirty="0"/>
          </a:p>
        </p:txBody>
      </p:sp>
      <p:grpSp>
        <p:nvGrpSpPr>
          <p:cNvPr id="1803" name="Google Shape;1803;p3"/>
          <p:cNvGrpSpPr/>
          <p:nvPr/>
        </p:nvGrpSpPr>
        <p:grpSpPr>
          <a:xfrm flipH="1">
            <a:off x="6837362" y="938212"/>
            <a:ext cx="1585912" cy="176212"/>
            <a:chOff x="4345425" y="2175475"/>
            <a:chExt cx="800750" cy="176025"/>
          </a:xfrm>
        </p:grpSpPr>
        <p:sp>
          <p:nvSpPr>
            <p:cNvPr id="1804" name="Google Shape;1804;p3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6" name="Google Shape;1806;p3"/>
          <p:cNvGrpSpPr/>
          <p:nvPr/>
        </p:nvGrpSpPr>
        <p:grpSpPr>
          <a:xfrm rot="10800000" flipH="1">
            <a:off x="-152400" y="703262"/>
            <a:ext cx="3794125" cy="392112"/>
            <a:chOff x="1394800" y="3522000"/>
            <a:chExt cx="1048650" cy="138275"/>
          </a:xfrm>
        </p:grpSpPr>
        <p:sp>
          <p:nvSpPr>
            <p:cNvPr id="1807" name="Google Shape;1807;p3"/>
            <p:cNvSpPr/>
            <p:nvPr/>
          </p:nvSpPr>
          <p:spPr>
            <a:xfrm>
              <a:off x="1394800" y="3522000"/>
              <a:ext cx="1048650" cy="124839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"/>
            <p:cNvSpPr/>
            <p:nvPr/>
          </p:nvSpPr>
          <p:spPr>
            <a:xfrm>
              <a:off x="1432095" y="3542153"/>
              <a:ext cx="168047" cy="58221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"/>
            <p:cNvSpPr/>
            <p:nvPr/>
          </p:nvSpPr>
          <p:spPr>
            <a:xfrm>
              <a:off x="1432095" y="3528718"/>
              <a:ext cx="290902" cy="110844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"/>
            <p:cNvSpPr/>
            <p:nvPr/>
          </p:nvSpPr>
          <p:spPr>
            <a:xfrm>
              <a:off x="1851994" y="3562867"/>
              <a:ext cx="82049" cy="53743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"/>
            <p:cNvSpPr/>
            <p:nvPr/>
          </p:nvSpPr>
          <p:spPr>
            <a:xfrm>
              <a:off x="1732650" y="3533196"/>
              <a:ext cx="237372" cy="9293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3"/>
            <p:cNvSpPr/>
            <p:nvPr/>
          </p:nvSpPr>
          <p:spPr>
            <a:xfrm>
              <a:off x="2030133" y="3568465"/>
              <a:ext cx="152690" cy="9181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3"/>
            <p:cNvSpPr/>
            <p:nvPr/>
          </p:nvSpPr>
          <p:spPr>
            <a:xfrm>
              <a:off x="2013899" y="3538235"/>
              <a:ext cx="167170" cy="10860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"/>
            <p:cNvSpPr/>
            <p:nvPr/>
          </p:nvSpPr>
          <p:spPr>
            <a:xfrm>
              <a:off x="2199058" y="3542153"/>
              <a:ext cx="60111" cy="47584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lnTo>
                    <a:pt x="1755" y="1"/>
                  </a:ln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3"/>
            <p:cNvSpPr/>
            <p:nvPr/>
          </p:nvSpPr>
          <p:spPr>
            <a:xfrm>
              <a:off x="2186772" y="3539914"/>
              <a:ext cx="95212" cy="50943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rgbClr val="FFBBAA"/>
            </a:solidFill>
            <a:ln w="9525" cap="flat" cmpd="sng">
              <a:solidFill>
                <a:srgbClr val="FFBB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6" name="Google Shape;1816;p3"/>
          <p:cNvGrpSpPr/>
          <p:nvPr/>
        </p:nvGrpSpPr>
        <p:grpSpPr>
          <a:xfrm>
            <a:off x="5310187" y="4308475"/>
            <a:ext cx="806450" cy="420687"/>
            <a:chOff x="1822875" y="1377000"/>
            <a:chExt cx="548075" cy="286550"/>
          </a:xfrm>
        </p:grpSpPr>
        <p:sp>
          <p:nvSpPr>
            <p:cNvPr id="1817" name="Google Shape;1817;p3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6" name="Google Shape;1826;p3"/>
          <p:cNvSpPr txBox="1">
            <a:spLocks noGrp="1"/>
          </p:cNvSpPr>
          <p:nvPr>
            <p:ph type="title"/>
          </p:nvPr>
        </p:nvSpPr>
        <p:spPr>
          <a:xfrm>
            <a:off x="393700" y="20614"/>
            <a:ext cx="87345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5400" b="1" dirty="0" err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Ej</a:t>
            </a:r>
            <a:r>
              <a:rPr lang="en-US" sz="4800" b="1" dirty="0" err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ercicio</a:t>
            </a:r>
            <a:endParaRPr sz="600" dirty="0"/>
          </a:p>
        </p:txBody>
      </p:sp>
      <p:pic>
        <p:nvPicPr>
          <p:cNvPr id="1827" name="Google Shape;1827;p3" descr="LABERINTOS para NIÑOS | PACK Completo para Imprimir"/>
          <p:cNvPicPr preferRelativeResize="0"/>
          <p:nvPr/>
        </p:nvPicPr>
        <p:blipFill rotWithShape="1">
          <a:blip r:embed="rId3">
            <a:alphaModFix/>
          </a:blip>
          <a:srcRect l="11212" t="15025" r="11236" b="8839"/>
          <a:stretch/>
        </p:blipFill>
        <p:spPr>
          <a:xfrm>
            <a:off x="6470782" y="3295120"/>
            <a:ext cx="2239962" cy="155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8" name="Google Shape;1828;p3"/>
          <p:cNvSpPr txBox="1"/>
          <p:nvPr/>
        </p:nvSpPr>
        <p:spPr>
          <a:xfrm>
            <a:off x="464499" y="2108734"/>
            <a:ext cx="8236551" cy="117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153465"/>
                </a:solidFill>
                <a:latin typeface="Itim"/>
                <a:ea typeface="Itim"/>
                <a:cs typeface="Itim"/>
                <a:sym typeface="Itim"/>
              </a:rPr>
              <a:t>Instrucciones</a:t>
            </a:r>
            <a:r>
              <a:rPr lang="en-US" sz="2400" b="1" dirty="0">
                <a:solidFill>
                  <a:srgbClr val="153465"/>
                </a:solidFill>
                <a:latin typeface="Itim"/>
                <a:ea typeface="Itim"/>
                <a:cs typeface="Itim"/>
                <a:sym typeface="Itim"/>
              </a:rPr>
              <a:t>:</a:t>
            </a:r>
            <a:endParaRPr sz="2400" b="1" dirty="0">
              <a:solidFill>
                <a:srgbClr val="153465"/>
              </a:solidFill>
              <a:latin typeface="Itim"/>
              <a:ea typeface="Itim"/>
              <a:cs typeface="Itim"/>
              <a:sym typeface="Iti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</a:rPr>
              <a:t>- El tutor </a:t>
            </a:r>
            <a:r>
              <a:rPr lang="en-US" sz="1600" dirty="0" err="1">
                <a:solidFill>
                  <a:schemeClr val="dk2"/>
                </a:solidFill>
              </a:rPr>
              <a:t>repartirá</a:t>
            </a:r>
            <a:r>
              <a:rPr lang="en-US" sz="1600" dirty="0">
                <a:solidFill>
                  <a:schemeClr val="dk2"/>
                </a:solidFill>
              </a:rPr>
              <a:t> a </a:t>
            </a:r>
            <a:r>
              <a:rPr lang="en-US" sz="1600" dirty="0" err="1">
                <a:solidFill>
                  <a:schemeClr val="dk2"/>
                </a:solidFill>
              </a:rPr>
              <a:t>cada</a:t>
            </a:r>
            <a:r>
              <a:rPr lang="en-US" sz="1600" dirty="0">
                <a:solidFill>
                  <a:schemeClr val="dk2"/>
                </a:solidFill>
              </a:rPr>
              <a:t> </a:t>
            </a:r>
            <a:r>
              <a:rPr lang="en-US" sz="1600" dirty="0" err="1">
                <a:solidFill>
                  <a:schemeClr val="dk2"/>
                </a:solidFill>
              </a:rPr>
              <a:t>estudiante</a:t>
            </a:r>
            <a:r>
              <a:rPr lang="en-US" sz="1600" dirty="0">
                <a:solidFill>
                  <a:schemeClr val="dk2"/>
                </a:solidFill>
              </a:rPr>
              <a:t> una hoja impresa con dos </a:t>
            </a:r>
            <a:r>
              <a:rPr lang="en-US" sz="1600" dirty="0" err="1">
                <a:solidFill>
                  <a:schemeClr val="dk2"/>
                </a:solidFill>
              </a:rPr>
              <a:t>laberintos</a:t>
            </a:r>
            <a:r>
              <a:rPr lang="en-US" sz="1600" dirty="0">
                <a:solidFill>
                  <a:schemeClr val="dk2"/>
                </a:solidFill>
              </a:rPr>
              <a:t> para resolver.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2"/>
                </a:solidFill>
              </a:rPr>
              <a:t>- </a:t>
            </a:r>
            <a:r>
              <a:rPr lang="en-US" sz="1600" dirty="0" err="1">
                <a:solidFill>
                  <a:schemeClr val="dk2"/>
                </a:solidFill>
              </a:rPr>
              <a:t>Contarán</a:t>
            </a:r>
            <a:r>
              <a:rPr lang="en-US" sz="1600" dirty="0">
                <a:solidFill>
                  <a:schemeClr val="dk2"/>
                </a:solidFill>
              </a:rPr>
              <a:t> con 10 </a:t>
            </a:r>
            <a:r>
              <a:rPr lang="en-US" sz="1600" dirty="0" err="1">
                <a:solidFill>
                  <a:schemeClr val="dk2"/>
                </a:solidFill>
              </a:rPr>
              <a:t>minutos</a:t>
            </a:r>
            <a:r>
              <a:rPr lang="en-US" sz="1600" dirty="0">
                <a:solidFill>
                  <a:schemeClr val="dk2"/>
                </a:solidFill>
              </a:rPr>
              <a:t> para </a:t>
            </a:r>
            <a:r>
              <a:rPr lang="en-US" sz="1600" dirty="0" err="1">
                <a:solidFill>
                  <a:schemeClr val="dk2"/>
                </a:solidFill>
              </a:rPr>
              <a:t>resolverlos</a:t>
            </a:r>
            <a:r>
              <a:rPr lang="en-US" sz="1600" dirty="0">
                <a:solidFill>
                  <a:schemeClr val="dk2"/>
                </a:solidFill>
              </a:rPr>
              <a:t>.</a:t>
            </a:r>
            <a:endParaRPr sz="16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ade8f1ddbd_0_3"/>
          <p:cNvSpPr txBox="1">
            <a:spLocks noGrp="1"/>
          </p:cNvSpPr>
          <p:nvPr>
            <p:ph type="subTitle" idx="1"/>
          </p:nvPr>
        </p:nvSpPr>
        <p:spPr>
          <a:xfrm>
            <a:off x="505600" y="1095525"/>
            <a:ext cx="4099500" cy="7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Lluvia de ideas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i="1" dirty="0" err="1"/>
              <a:t>pensamiento</a:t>
            </a:r>
            <a:endParaRPr i="1" dirty="0"/>
          </a:p>
        </p:txBody>
      </p:sp>
      <p:sp>
        <p:nvSpPr>
          <p:cNvPr id="1834" name="Google Shape;1834;g2ade8f1ddbd_0_3"/>
          <p:cNvSpPr txBox="1">
            <a:spLocks noGrp="1"/>
          </p:cNvSpPr>
          <p:nvPr>
            <p:ph type="subTitle" idx="2"/>
          </p:nvPr>
        </p:nvSpPr>
        <p:spPr>
          <a:xfrm>
            <a:off x="6430775" y="3474117"/>
            <a:ext cx="25062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 err="1">
                <a:latin typeface="+mn-lt"/>
              </a:rPr>
              <a:t>En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esta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sesión</a:t>
            </a:r>
            <a:r>
              <a:rPr lang="en-US" b="0" dirty="0">
                <a:latin typeface="+mn-lt"/>
              </a:rPr>
              <a:t> de </a:t>
            </a:r>
            <a:r>
              <a:rPr lang="en-US" b="0" dirty="0" err="1">
                <a:latin typeface="+mn-lt"/>
              </a:rPr>
              <a:t>tutorías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trabajaremos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en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ellos</a:t>
            </a:r>
            <a:endParaRPr b="0" dirty="0">
              <a:latin typeface="+mn-lt"/>
            </a:endParaRPr>
          </a:p>
        </p:txBody>
      </p:sp>
      <p:sp>
        <p:nvSpPr>
          <p:cNvPr id="1835" name="Google Shape;1835;g2ade8f1ddbd_0_3"/>
          <p:cNvSpPr txBox="1">
            <a:spLocks noGrp="1"/>
          </p:cNvSpPr>
          <p:nvPr>
            <p:ph type="subTitle" idx="3"/>
          </p:nvPr>
        </p:nvSpPr>
        <p:spPr>
          <a:xfrm>
            <a:off x="2780972" y="2500148"/>
            <a:ext cx="3136105" cy="19831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latin typeface="+mn-lt"/>
              </a:rPr>
              <a:t>Sin </a:t>
            </a:r>
            <a:r>
              <a:rPr lang="en-US" b="0" dirty="0" err="1">
                <a:latin typeface="+mn-lt"/>
              </a:rPr>
              <a:t>profundizar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en</a:t>
            </a:r>
            <a:r>
              <a:rPr lang="en-US" b="0" dirty="0">
                <a:latin typeface="+mn-lt"/>
              </a:rPr>
              <a:t> las </a:t>
            </a:r>
            <a:r>
              <a:rPr lang="en-US" b="0" dirty="0" err="1">
                <a:latin typeface="+mn-lt"/>
              </a:rPr>
              <a:t>definiciones</a:t>
            </a:r>
            <a:r>
              <a:rPr lang="en-US" b="0" dirty="0">
                <a:latin typeface="+mn-lt"/>
              </a:rPr>
              <a:t>, se </a:t>
            </a:r>
            <a:r>
              <a:rPr lang="en-US" b="0" dirty="0" err="1">
                <a:latin typeface="+mn-lt"/>
              </a:rPr>
              <a:t>puede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decir</a:t>
            </a:r>
            <a:r>
              <a:rPr lang="en-US" b="0" dirty="0">
                <a:latin typeface="+mn-lt"/>
              </a:rPr>
              <a:t> que </a:t>
            </a:r>
            <a:r>
              <a:rPr lang="en-US" b="0" dirty="0" err="1">
                <a:latin typeface="+mn-lt"/>
              </a:rPr>
              <a:t>pensamiento</a:t>
            </a:r>
            <a:r>
              <a:rPr lang="en-US" b="0" dirty="0">
                <a:latin typeface="+mn-lt"/>
              </a:rPr>
              <a:t> son una </a:t>
            </a:r>
            <a:r>
              <a:rPr lang="en-US" b="0" dirty="0" err="1">
                <a:latin typeface="+mn-lt"/>
              </a:rPr>
              <a:t>serie</a:t>
            </a:r>
            <a:r>
              <a:rPr lang="en-US" b="0" dirty="0">
                <a:latin typeface="+mn-lt"/>
              </a:rPr>
              <a:t> de </a:t>
            </a:r>
            <a:r>
              <a:rPr lang="en-US" b="0" dirty="0" err="1">
                <a:latin typeface="+mn-lt"/>
              </a:rPr>
              <a:t>procesos</a:t>
            </a:r>
            <a:r>
              <a:rPr lang="en-US" b="0" dirty="0">
                <a:latin typeface="+mn-lt"/>
              </a:rPr>
              <a:t> </a:t>
            </a:r>
            <a:r>
              <a:rPr lang="en-US" b="0" dirty="0" err="1">
                <a:latin typeface="+mn-lt"/>
              </a:rPr>
              <a:t>mentales</a:t>
            </a:r>
            <a:endParaRPr b="0" dirty="0">
              <a:latin typeface="+mn-lt"/>
            </a:endParaRPr>
          </a:p>
        </p:txBody>
      </p:sp>
      <p:sp>
        <p:nvSpPr>
          <p:cNvPr id="1836" name="Google Shape;1836;g2ade8f1ddbd_0_3"/>
          <p:cNvSpPr txBox="1">
            <a:spLocks noGrp="1"/>
          </p:cNvSpPr>
          <p:nvPr>
            <p:ph type="subTitle" idx="4"/>
          </p:nvPr>
        </p:nvSpPr>
        <p:spPr>
          <a:xfrm>
            <a:off x="720725" y="1544348"/>
            <a:ext cx="2506200" cy="9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dirty="0"/>
              <a:t>…</a:t>
            </a:r>
            <a:endParaRPr dirty="0"/>
          </a:p>
        </p:txBody>
      </p:sp>
      <p:sp>
        <p:nvSpPr>
          <p:cNvPr id="1838" name="Google Shape;1838;g2ade8f1ddbd_0_3"/>
          <p:cNvSpPr txBox="1">
            <a:spLocks noGrp="1"/>
          </p:cNvSpPr>
          <p:nvPr>
            <p:ph type="title"/>
          </p:nvPr>
        </p:nvSpPr>
        <p:spPr>
          <a:xfrm>
            <a:off x="393700" y="20614"/>
            <a:ext cx="87345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4800" b="1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El </a:t>
            </a:r>
            <a:r>
              <a:rPr lang="en-US" sz="4800" b="1" dirty="0" err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Pensamiento</a:t>
            </a:r>
            <a:endParaRPr sz="500" dirty="0"/>
          </a:p>
        </p:txBody>
      </p:sp>
      <p:pic>
        <p:nvPicPr>
          <p:cNvPr id="1839" name="Google Shape;1839;g2ade8f1ddbd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3075" y="803450"/>
            <a:ext cx="1952455" cy="2596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0" name="Google Shape;1840;g2ade8f1ddbd_0_3"/>
          <p:cNvGrpSpPr/>
          <p:nvPr/>
        </p:nvGrpSpPr>
        <p:grpSpPr>
          <a:xfrm rot="1106163">
            <a:off x="5356281" y="4068662"/>
            <a:ext cx="1121591" cy="319807"/>
            <a:chOff x="1822875" y="1377000"/>
            <a:chExt cx="548075" cy="286550"/>
          </a:xfrm>
        </p:grpSpPr>
        <p:sp>
          <p:nvSpPr>
            <p:cNvPr id="1841" name="Google Shape;1841;g2ade8f1ddbd_0_3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g2ade8f1ddbd_0_3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g2ade8f1ddbd_0_3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lnTo>
                    <a:pt x="1485" y="0"/>
                  </a:ln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g2ade8f1ddbd_0_3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g2ade8f1ddbd_0_3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g2ade8f1ddbd_0_3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g2ade8f1ddbd_0_3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g2ade8f1ddbd_0_3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g2ade8f1ddbd_0_3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4" name="Google Shape;1854;g2ade8f1ddbd_0_1615"/>
          <p:cNvGrpSpPr/>
          <p:nvPr/>
        </p:nvGrpSpPr>
        <p:grpSpPr>
          <a:xfrm rot="834164">
            <a:off x="6387418" y="2833345"/>
            <a:ext cx="1625332" cy="585356"/>
            <a:chOff x="4345425" y="2175475"/>
            <a:chExt cx="800750" cy="176025"/>
          </a:xfrm>
        </p:grpSpPr>
        <p:sp>
          <p:nvSpPr>
            <p:cNvPr id="1855" name="Google Shape;1855;g2ade8f1ddbd_0_161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g2ade8f1ddbd_0_161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7" name="Google Shape;1857;g2ade8f1ddbd_0_1615"/>
          <p:cNvGrpSpPr/>
          <p:nvPr/>
        </p:nvGrpSpPr>
        <p:grpSpPr>
          <a:xfrm rot="340145">
            <a:off x="3532734" y="2015880"/>
            <a:ext cx="2078423" cy="585861"/>
            <a:chOff x="4345425" y="2175475"/>
            <a:chExt cx="800750" cy="176025"/>
          </a:xfrm>
        </p:grpSpPr>
        <p:sp>
          <p:nvSpPr>
            <p:cNvPr id="1858" name="Google Shape;1858;g2ade8f1ddbd_0_161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g2ade8f1ddbd_0_161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60" name="Google Shape;1860;g2ade8f1ddbd_0_1615"/>
          <p:cNvGrpSpPr/>
          <p:nvPr/>
        </p:nvGrpSpPr>
        <p:grpSpPr>
          <a:xfrm rot="834071">
            <a:off x="1256281" y="2839039"/>
            <a:ext cx="1433529" cy="585369"/>
            <a:chOff x="4345425" y="2175475"/>
            <a:chExt cx="800750" cy="176025"/>
          </a:xfrm>
        </p:grpSpPr>
        <p:sp>
          <p:nvSpPr>
            <p:cNvPr id="1861" name="Google Shape;1861;g2ade8f1ddbd_0_161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g2ade8f1ddbd_0_161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FFD400">
                <a:alpha val="16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3" name="Google Shape;1863;g2ade8f1ddbd_0_1615"/>
          <p:cNvSpPr txBox="1">
            <a:spLocks noGrp="1"/>
          </p:cNvSpPr>
          <p:nvPr>
            <p:ph type="title"/>
          </p:nvPr>
        </p:nvSpPr>
        <p:spPr>
          <a:xfrm>
            <a:off x="3967325" y="540000"/>
            <a:ext cx="4456800" cy="4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sz="3200" dirty="0" err="1"/>
              <a:t>Tipos</a:t>
            </a:r>
            <a:r>
              <a:rPr lang="en-US" sz="3200" dirty="0"/>
              <a:t> de </a:t>
            </a:r>
            <a:r>
              <a:rPr lang="en-US" sz="3200" dirty="0" err="1"/>
              <a:t>Pensamiento</a:t>
            </a:r>
            <a:r>
              <a:rPr lang="en-US" sz="3200" dirty="0"/>
              <a:t>…</a:t>
            </a:r>
            <a:endParaRPr sz="3200"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dirty="0"/>
          </a:p>
        </p:txBody>
      </p:sp>
      <p:sp>
        <p:nvSpPr>
          <p:cNvPr id="1864" name="Google Shape;1864;g2ade8f1ddbd_0_1615"/>
          <p:cNvSpPr txBox="1">
            <a:spLocks noGrp="1"/>
          </p:cNvSpPr>
          <p:nvPr>
            <p:ph type="subTitle" idx="1"/>
          </p:nvPr>
        </p:nvSpPr>
        <p:spPr>
          <a:xfrm>
            <a:off x="8041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 err="1"/>
              <a:t>Comprensivo</a:t>
            </a:r>
            <a:endParaRPr dirty="0"/>
          </a:p>
        </p:txBody>
      </p:sp>
      <p:sp>
        <p:nvSpPr>
          <p:cNvPr id="1865" name="Google Shape;1865;g2ade8f1ddbd_0_1615"/>
          <p:cNvSpPr txBox="1">
            <a:spLocks noGrp="1"/>
          </p:cNvSpPr>
          <p:nvPr>
            <p:ph type="subTitle" idx="2"/>
          </p:nvPr>
        </p:nvSpPr>
        <p:spPr>
          <a:xfrm>
            <a:off x="5833650" y="2853903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/>
              <a:t>Creativo</a:t>
            </a:r>
            <a:endParaRPr/>
          </a:p>
        </p:txBody>
      </p:sp>
      <p:sp>
        <p:nvSpPr>
          <p:cNvPr id="1866" name="Google Shape;1866;g2ade8f1ddbd_0_1615"/>
          <p:cNvSpPr txBox="1">
            <a:spLocks noGrp="1"/>
          </p:cNvSpPr>
          <p:nvPr>
            <p:ph type="subTitle" idx="3"/>
          </p:nvPr>
        </p:nvSpPr>
        <p:spPr>
          <a:xfrm>
            <a:off x="3318900" y="2003065"/>
            <a:ext cx="25062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 err="1"/>
              <a:t>Crítico</a:t>
            </a:r>
            <a:endParaRPr dirty="0"/>
          </a:p>
        </p:txBody>
      </p:sp>
      <p:sp>
        <p:nvSpPr>
          <p:cNvPr id="1867" name="Google Shape;1867;g2ade8f1ddbd_0_1615"/>
          <p:cNvSpPr txBox="1">
            <a:spLocks noGrp="1"/>
          </p:cNvSpPr>
          <p:nvPr>
            <p:ph type="subTitle" idx="4"/>
          </p:nvPr>
        </p:nvSpPr>
        <p:spPr>
          <a:xfrm>
            <a:off x="8041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/>
              <a:t>Nos ayuda a </a:t>
            </a:r>
            <a:r>
              <a:rPr lang="en-US" b="1"/>
              <a:t>interpretar</a:t>
            </a:r>
            <a:r>
              <a:rPr lang="en-US"/>
              <a:t> información</a:t>
            </a:r>
            <a:endParaRPr/>
          </a:p>
        </p:txBody>
      </p:sp>
      <p:sp>
        <p:nvSpPr>
          <p:cNvPr id="1868" name="Google Shape;1868;g2ade8f1ddbd_0_1615"/>
          <p:cNvSpPr txBox="1">
            <a:spLocks noGrp="1"/>
          </p:cNvSpPr>
          <p:nvPr>
            <p:ph type="subTitle" idx="5"/>
          </p:nvPr>
        </p:nvSpPr>
        <p:spPr>
          <a:xfrm>
            <a:off x="5833650" y="3240773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/>
              <a:t>Nos ayuda a </a:t>
            </a:r>
            <a:r>
              <a:rPr lang="en-US" b="1"/>
              <a:t>generar </a:t>
            </a:r>
            <a:r>
              <a:rPr lang="en-US"/>
              <a:t>información</a:t>
            </a:r>
            <a:endParaRPr/>
          </a:p>
        </p:txBody>
      </p:sp>
      <p:sp>
        <p:nvSpPr>
          <p:cNvPr id="1869" name="Google Shape;1869;g2ade8f1ddbd_0_1615"/>
          <p:cNvSpPr txBox="1">
            <a:spLocks noGrp="1"/>
          </p:cNvSpPr>
          <p:nvPr>
            <p:ph type="subTitle" idx="6"/>
          </p:nvPr>
        </p:nvSpPr>
        <p:spPr>
          <a:xfrm>
            <a:off x="3318900" y="2389956"/>
            <a:ext cx="2506200" cy="9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Nos </a:t>
            </a:r>
            <a:r>
              <a:rPr lang="en-US" dirty="0" err="1"/>
              <a:t>ayuda</a:t>
            </a:r>
            <a:r>
              <a:rPr lang="en-US" dirty="0"/>
              <a:t> a </a:t>
            </a:r>
            <a:r>
              <a:rPr lang="en-US" b="1" dirty="0" err="1"/>
              <a:t>evaluar</a:t>
            </a:r>
            <a:r>
              <a:rPr lang="en-US" dirty="0"/>
              <a:t> la </a:t>
            </a:r>
            <a:r>
              <a:rPr lang="en-US" dirty="0" err="1"/>
              <a:t>información</a:t>
            </a:r>
            <a:endParaRPr dirty="0"/>
          </a:p>
        </p:txBody>
      </p:sp>
      <p:sp>
        <p:nvSpPr>
          <p:cNvPr id="1870" name="Google Shape;1870;g2ade8f1ddbd_0_1615"/>
          <p:cNvSpPr/>
          <p:nvPr/>
        </p:nvSpPr>
        <p:spPr>
          <a:xfrm>
            <a:off x="4323938" y="1443900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g2ade8f1ddbd_0_1615"/>
          <p:cNvSpPr/>
          <p:nvPr/>
        </p:nvSpPr>
        <p:spPr>
          <a:xfrm>
            <a:off x="6952175" y="2219279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g2ade8f1ddbd_0_1615"/>
          <p:cNvSpPr/>
          <p:nvPr/>
        </p:nvSpPr>
        <p:spPr>
          <a:xfrm>
            <a:off x="1695725" y="2216079"/>
            <a:ext cx="496125" cy="459050"/>
          </a:xfrm>
          <a:custGeom>
            <a:avLst/>
            <a:gdLst/>
            <a:ahLst/>
            <a:cxnLst/>
            <a:rect l="l" t="t" r="r" b="b"/>
            <a:pathLst>
              <a:path w="19845" h="18362" extrusionOk="0">
                <a:moveTo>
                  <a:pt x="12101" y="287"/>
                </a:moveTo>
                <a:lnTo>
                  <a:pt x="12101" y="287"/>
                </a:lnTo>
                <a:cubicBezTo>
                  <a:pt x="12885" y="1086"/>
                  <a:pt x="12744" y="2653"/>
                  <a:pt x="12885" y="3735"/>
                </a:cubicBezTo>
                <a:cubicBezTo>
                  <a:pt x="12916" y="3970"/>
                  <a:pt x="12963" y="4221"/>
                  <a:pt x="12994" y="4456"/>
                </a:cubicBezTo>
                <a:cubicBezTo>
                  <a:pt x="12979" y="4425"/>
                  <a:pt x="12979" y="4393"/>
                  <a:pt x="12979" y="4378"/>
                </a:cubicBezTo>
                <a:cubicBezTo>
                  <a:pt x="12822" y="3657"/>
                  <a:pt x="12712" y="2951"/>
                  <a:pt x="12587" y="2230"/>
                </a:cubicBezTo>
                <a:cubicBezTo>
                  <a:pt x="12477" y="1588"/>
                  <a:pt x="12430" y="851"/>
                  <a:pt x="12101" y="287"/>
                </a:cubicBezTo>
                <a:close/>
                <a:moveTo>
                  <a:pt x="862" y="7936"/>
                </a:moveTo>
                <a:lnTo>
                  <a:pt x="862" y="7936"/>
                </a:lnTo>
                <a:cubicBezTo>
                  <a:pt x="2728" y="8923"/>
                  <a:pt x="4593" y="9926"/>
                  <a:pt x="6458" y="10930"/>
                </a:cubicBezTo>
                <a:cubicBezTo>
                  <a:pt x="6458" y="10930"/>
                  <a:pt x="6474" y="10930"/>
                  <a:pt x="6474" y="10945"/>
                </a:cubicBezTo>
                <a:cubicBezTo>
                  <a:pt x="6443" y="11102"/>
                  <a:pt x="6411" y="11259"/>
                  <a:pt x="6380" y="11431"/>
                </a:cubicBezTo>
                <a:cubicBezTo>
                  <a:pt x="6380" y="11431"/>
                  <a:pt x="6380" y="11415"/>
                  <a:pt x="6380" y="11415"/>
                </a:cubicBezTo>
                <a:cubicBezTo>
                  <a:pt x="5627" y="10757"/>
                  <a:pt x="4671" y="10303"/>
                  <a:pt x="3825" y="9785"/>
                </a:cubicBezTo>
                <a:cubicBezTo>
                  <a:pt x="3370" y="9503"/>
                  <a:pt x="2916" y="9237"/>
                  <a:pt x="2446" y="8970"/>
                </a:cubicBezTo>
                <a:cubicBezTo>
                  <a:pt x="2179" y="8798"/>
                  <a:pt x="1051" y="8296"/>
                  <a:pt x="862" y="7936"/>
                </a:cubicBezTo>
                <a:close/>
                <a:moveTo>
                  <a:pt x="18998" y="8751"/>
                </a:moveTo>
                <a:lnTo>
                  <a:pt x="18998" y="8751"/>
                </a:lnTo>
                <a:cubicBezTo>
                  <a:pt x="18559" y="9409"/>
                  <a:pt x="16944" y="10256"/>
                  <a:pt x="16600" y="10506"/>
                </a:cubicBezTo>
                <a:cubicBezTo>
                  <a:pt x="15878" y="10992"/>
                  <a:pt x="15095" y="11431"/>
                  <a:pt x="14452" y="12027"/>
                </a:cubicBezTo>
                <a:cubicBezTo>
                  <a:pt x="14421" y="11886"/>
                  <a:pt x="14405" y="11760"/>
                  <a:pt x="14389" y="11619"/>
                </a:cubicBezTo>
                <a:cubicBezTo>
                  <a:pt x="15988" y="10773"/>
                  <a:pt x="17524" y="9801"/>
                  <a:pt x="18998" y="8751"/>
                </a:cubicBezTo>
                <a:close/>
                <a:moveTo>
                  <a:pt x="14860" y="12199"/>
                </a:moveTo>
                <a:lnTo>
                  <a:pt x="14860" y="12199"/>
                </a:lnTo>
                <a:cubicBezTo>
                  <a:pt x="14766" y="12842"/>
                  <a:pt x="14719" y="13500"/>
                  <a:pt x="14687" y="14143"/>
                </a:cubicBezTo>
                <a:cubicBezTo>
                  <a:pt x="14640" y="13563"/>
                  <a:pt x="14578" y="12967"/>
                  <a:pt x="14499" y="12387"/>
                </a:cubicBezTo>
                <a:lnTo>
                  <a:pt x="14515" y="12387"/>
                </a:lnTo>
                <a:cubicBezTo>
                  <a:pt x="14625" y="12325"/>
                  <a:pt x="14734" y="12262"/>
                  <a:pt x="14860" y="12199"/>
                </a:cubicBezTo>
                <a:close/>
                <a:moveTo>
                  <a:pt x="11913" y="835"/>
                </a:moveTo>
                <a:cubicBezTo>
                  <a:pt x="11882" y="1791"/>
                  <a:pt x="12211" y="2920"/>
                  <a:pt x="12367" y="3782"/>
                </a:cubicBezTo>
                <a:cubicBezTo>
                  <a:pt x="12587" y="4973"/>
                  <a:pt x="12853" y="6196"/>
                  <a:pt x="13183" y="7371"/>
                </a:cubicBezTo>
                <a:cubicBezTo>
                  <a:pt x="13073" y="7403"/>
                  <a:pt x="13041" y="7607"/>
                  <a:pt x="13183" y="7622"/>
                </a:cubicBezTo>
                <a:cubicBezTo>
                  <a:pt x="13198" y="7638"/>
                  <a:pt x="13230" y="7638"/>
                  <a:pt x="13245" y="7638"/>
                </a:cubicBezTo>
                <a:cubicBezTo>
                  <a:pt x="13261" y="7654"/>
                  <a:pt x="13261" y="7654"/>
                  <a:pt x="13261" y="7669"/>
                </a:cubicBezTo>
                <a:cubicBezTo>
                  <a:pt x="13279" y="7723"/>
                  <a:pt x="13322" y="7751"/>
                  <a:pt x="13364" y="7751"/>
                </a:cubicBezTo>
                <a:cubicBezTo>
                  <a:pt x="13397" y="7751"/>
                  <a:pt x="13429" y="7734"/>
                  <a:pt x="13449" y="7701"/>
                </a:cubicBezTo>
                <a:cubicBezTo>
                  <a:pt x="13465" y="7685"/>
                  <a:pt x="13465" y="7685"/>
                  <a:pt x="13465" y="7685"/>
                </a:cubicBezTo>
                <a:cubicBezTo>
                  <a:pt x="13496" y="7685"/>
                  <a:pt x="13543" y="7685"/>
                  <a:pt x="13574" y="7701"/>
                </a:cubicBezTo>
                <a:cubicBezTo>
                  <a:pt x="13614" y="7750"/>
                  <a:pt x="13677" y="7774"/>
                  <a:pt x="13746" y="7774"/>
                </a:cubicBezTo>
                <a:cubicBezTo>
                  <a:pt x="13788" y="7774"/>
                  <a:pt x="13831" y="7765"/>
                  <a:pt x="13872" y="7748"/>
                </a:cubicBezTo>
                <a:cubicBezTo>
                  <a:pt x="15408" y="8030"/>
                  <a:pt x="16960" y="8218"/>
                  <a:pt x="18512" y="8484"/>
                </a:cubicBezTo>
                <a:cubicBezTo>
                  <a:pt x="16960" y="9566"/>
                  <a:pt x="15346" y="10538"/>
                  <a:pt x="13684" y="11431"/>
                </a:cubicBezTo>
                <a:cubicBezTo>
                  <a:pt x="13429" y="11566"/>
                  <a:pt x="13577" y="11903"/>
                  <a:pt x="13810" y="11903"/>
                </a:cubicBezTo>
                <a:cubicBezTo>
                  <a:pt x="13820" y="11903"/>
                  <a:pt x="13830" y="11903"/>
                  <a:pt x="13841" y="11901"/>
                </a:cubicBezTo>
                <a:cubicBezTo>
                  <a:pt x="14029" y="13406"/>
                  <a:pt x="14139" y="14895"/>
                  <a:pt x="14154" y="16416"/>
                </a:cubicBezTo>
                <a:cubicBezTo>
                  <a:pt x="12869" y="15099"/>
                  <a:pt x="11568" y="13767"/>
                  <a:pt x="10220" y="12513"/>
                </a:cubicBezTo>
                <a:cubicBezTo>
                  <a:pt x="10164" y="12457"/>
                  <a:pt x="10096" y="12429"/>
                  <a:pt x="10029" y="12429"/>
                </a:cubicBezTo>
                <a:cubicBezTo>
                  <a:pt x="9946" y="12429"/>
                  <a:pt x="9865" y="12473"/>
                  <a:pt x="9813" y="12560"/>
                </a:cubicBezTo>
                <a:cubicBezTo>
                  <a:pt x="8778" y="14190"/>
                  <a:pt x="7446" y="15616"/>
                  <a:pt x="5941" y="16807"/>
                </a:cubicBezTo>
                <a:cubicBezTo>
                  <a:pt x="6427" y="14864"/>
                  <a:pt x="6866" y="12842"/>
                  <a:pt x="6913" y="10867"/>
                </a:cubicBezTo>
                <a:cubicBezTo>
                  <a:pt x="6913" y="10788"/>
                  <a:pt x="6881" y="10741"/>
                  <a:pt x="6834" y="10710"/>
                </a:cubicBezTo>
                <a:cubicBezTo>
                  <a:pt x="6834" y="10632"/>
                  <a:pt x="6803" y="10553"/>
                  <a:pt x="6709" y="10506"/>
                </a:cubicBezTo>
                <a:cubicBezTo>
                  <a:pt x="4953" y="9582"/>
                  <a:pt x="3198" y="8657"/>
                  <a:pt x="1442" y="7732"/>
                </a:cubicBezTo>
                <a:cubicBezTo>
                  <a:pt x="3621" y="7513"/>
                  <a:pt x="5831" y="7309"/>
                  <a:pt x="8010" y="6980"/>
                </a:cubicBezTo>
                <a:cubicBezTo>
                  <a:pt x="8044" y="7014"/>
                  <a:pt x="8088" y="7039"/>
                  <a:pt x="8134" y="7039"/>
                </a:cubicBezTo>
                <a:cubicBezTo>
                  <a:pt x="8171" y="7039"/>
                  <a:pt x="8210" y="7022"/>
                  <a:pt x="8245" y="6980"/>
                </a:cubicBezTo>
                <a:cubicBezTo>
                  <a:pt x="9092" y="5961"/>
                  <a:pt x="9718" y="4738"/>
                  <a:pt x="10361" y="3594"/>
                </a:cubicBezTo>
                <a:cubicBezTo>
                  <a:pt x="10863" y="2732"/>
                  <a:pt x="11521" y="1807"/>
                  <a:pt x="11913" y="835"/>
                </a:cubicBezTo>
                <a:close/>
                <a:moveTo>
                  <a:pt x="6537" y="17027"/>
                </a:moveTo>
                <a:cubicBezTo>
                  <a:pt x="6270" y="17293"/>
                  <a:pt x="6004" y="17560"/>
                  <a:pt x="5737" y="17826"/>
                </a:cubicBezTo>
                <a:cubicBezTo>
                  <a:pt x="5706" y="17795"/>
                  <a:pt x="5675" y="17748"/>
                  <a:pt x="5659" y="17716"/>
                </a:cubicBezTo>
                <a:cubicBezTo>
                  <a:pt x="5957" y="17497"/>
                  <a:pt x="6254" y="17262"/>
                  <a:pt x="6537" y="17027"/>
                </a:cubicBezTo>
                <a:close/>
                <a:moveTo>
                  <a:pt x="12113" y="1"/>
                </a:moveTo>
                <a:cubicBezTo>
                  <a:pt x="12099" y="1"/>
                  <a:pt x="12083" y="6"/>
                  <a:pt x="12070" y="20"/>
                </a:cubicBezTo>
                <a:cubicBezTo>
                  <a:pt x="11223" y="882"/>
                  <a:pt x="10706" y="2168"/>
                  <a:pt x="10079" y="3202"/>
                </a:cubicBezTo>
                <a:cubicBezTo>
                  <a:pt x="9405" y="4315"/>
                  <a:pt x="8590" y="5412"/>
                  <a:pt x="8026" y="6588"/>
                </a:cubicBezTo>
                <a:lnTo>
                  <a:pt x="8010" y="6588"/>
                </a:lnTo>
                <a:cubicBezTo>
                  <a:pt x="5565" y="6760"/>
                  <a:pt x="3135" y="7105"/>
                  <a:pt x="706" y="7371"/>
                </a:cubicBezTo>
                <a:cubicBezTo>
                  <a:pt x="549" y="7387"/>
                  <a:pt x="424" y="7575"/>
                  <a:pt x="502" y="7716"/>
                </a:cubicBezTo>
                <a:cubicBezTo>
                  <a:pt x="0" y="8249"/>
                  <a:pt x="1693" y="9017"/>
                  <a:pt x="1881" y="9143"/>
                </a:cubicBezTo>
                <a:cubicBezTo>
                  <a:pt x="3261" y="10005"/>
                  <a:pt x="4671" y="11149"/>
                  <a:pt x="6176" y="11745"/>
                </a:cubicBezTo>
                <a:cubicBezTo>
                  <a:pt x="6202" y="11751"/>
                  <a:pt x="6225" y="11755"/>
                  <a:pt x="6247" y="11755"/>
                </a:cubicBezTo>
                <a:cubicBezTo>
                  <a:pt x="6278" y="11755"/>
                  <a:pt x="6305" y="11747"/>
                  <a:pt x="6333" y="11729"/>
                </a:cubicBezTo>
                <a:lnTo>
                  <a:pt x="6333" y="11729"/>
                </a:lnTo>
                <a:cubicBezTo>
                  <a:pt x="5972" y="13641"/>
                  <a:pt x="5690" y="15553"/>
                  <a:pt x="5189" y="17434"/>
                </a:cubicBezTo>
                <a:cubicBezTo>
                  <a:pt x="5173" y="17528"/>
                  <a:pt x="5204" y="17622"/>
                  <a:pt x="5267" y="17701"/>
                </a:cubicBezTo>
                <a:cubicBezTo>
                  <a:pt x="5330" y="17889"/>
                  <a:pt x="5424" y="18077"/>
                  <a:pt x="5518" y="18249"/>
                </a:cubicBezTo>
                <a:cubicBezTo>
                  <a:pt x="5552" y="18327"/>
                  <a:pt x="5620" y="18362"/>
                  <a:pt x="5692" y="18362"/>
                </a:cubicBezTo>
                <a:cubicBezTo>
                  <a:pt x="5751" y="18362"/>
                  <a:pt x="5813" y="18339"/>
                  <a:pt x="5863" y="18296"/>
                </a:cubicBezTo>
                <a:cubicBezTo>
                  <a:pt x="7524" y="16854"/>
                  <a:pt x="9029" y="15193"/>
                  <a:pt x="10424" y="13484"/>
                </a:cubicBezTo>
                <a:cubicBezTo>
                  <a:pt x="11678" y="14817"/>
                  <a:pt x="12979" y="16102"/>
                  <a:pt x="14248" y="17403"/>
                </a:cubicBezTo>
                <a:cubicBezTo>
                  <a:pt x="14311" y="17466"/>
                  <a:pt x="14405" y="17481"/>
                  <a:pt x="14483" y="17481"/>
                </a:cubicBezTo>
                <a:cubicBezTo>
                  <a:pt x="14515" y="17497"/>
                  <a:pt x="14546" y="17513"/>
                  <a:pt x="14593" y="17513"/>
                </a:cubicBezTo>
                <a:lnTo>
                  <a:pt x="14687" y="17513"/>
                </a:lnTo>
                <a:cubicBezTo>
                  <a:pt x="14813" y="17513"/>
                  <a:pt x="14922" y="17434"/>
                  <a:pt x="14954" y="17309"/>
                </a:cubicBezTo>
                <a:cubicBezTo>
                  <a:pt x="15220" y="16572"/>
                  <a:pt x="15110" y="15585"/>
                  <a:pt x="15142" y="14785"/>
                </a:cubicBezTo>
                <a:cubicBezTo>
                  <a:pt x="15173" y="13876"/>
                  <a:pt x="15252" y="12936"/>
                  <a:pt x="15189" y="12027"/>
                </a:cubicBezTo>
                <a:cubicBezTo>
                  <a:pt x="16364" y="11337"/>
                  <a:pt x="17477" y="10381"/>
                  <a:pt x="18574" y="9613"/>
                </a:cubicBezTo>
                <a:cubicBezTo>
                  <a:pt x="19029" y="9299"/>
                  <a:pt x="19844" y="8860"/>
                  <a:pt x="19390" y="8281"/>
                </a:cubicBezTo>
                <a:cubicBezTo>
                  <a:pt x="19374" y="8202"/>
                  <a:pt x="19327" y="8124"/>
                  <a:pt x="19217" y="8108"/>
                </a:cubicBezTo>
                <a:cubicBezTo>
                  <a:pt x="17509" y="7795"/>
                  <a:pt x="15753" y="7465"/>
                  <a:pt x="14013" y="7387"/>
                </a:cubicBezTo>
                <a:cubicBezTo>
                  <a:pt x="13590" y="5553"/>
                  <a:pt x="13292" y="3704"/>
                  <a:pt x="13088" y="1838"/>
                </a:cubicBezTo>
                <a:cubicBezTo>
                  <a:pt x="13045" y="1360"/>
                  <a:pt x="13001" y="89"/>
                  <a:pt x="12324" y="89"/>
                </a:cubicBezTo>
                <a:cubicBezTo>
                  <a:pt x="12270" y="89"/>
                  <a:pt x="12211" y="97"/>
                  <a:pt x="12148" y="114"/>
                </a:cubicBezTo>
                <a:cubicBezTo>
                  <a:pt x="12148" y="99"/>
                  <a:pt x="12164" y="83"/>
                  <a:pt x="12164" y="67"/>
                </a:cubicBezTo>
                <a:cubicBezTo>
                  <a:pt x="12175" y="34"/>
                  <a:pt x="12147" y="1"/>
                  <a:pt x="121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3" name="Google Shape;1873;g2ade8f1ddbd_0_1615"/>
          <p:cNvGrpSpPr/>
          <p:nvPr/>
        </p:nvGrpSpPr>
        <p:grpSpPr>
          <a:xfrm flipH="1">
            <a:off x="6837629" y="938650"/>
            <a:ext cx="1586366" cy="176025"/>
            <a:chOff x="4345425" y="2175475"/>
            <a:chExt cx="800750" cy="176025"/>
          </a:xfrm>
        </p:grpSpPr>
        <p:sp>
          <p:nvSpPr>
            <p:cNvPr id="1874" name="Google Shape;1874;g2ade8f1ddbd_0_161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g2ade8f1ddbd_0_161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6" name="Google Shape;1876;g2ade8f1ddbd_0_1615"/>
          <p:cNvGrpSpPr/>
          <p:nvPr/>
        </p:nvGrpSpPr>
        <p:grpSpPr>
          <a:xfrm>
            <a:off x="-152797" y="472598"/>
            <a:ext cx="1745583" cy="230173"/>
            <a:chOff x="1394800" y="3522000"/>
            <a:chExt cx="1048650" cy="138275"/>
          </a:xfrm>
        </p:grpSpPr>
        <p:sp>
          <p:nvSpPr>
            <p:cNvPr id="1877" name="Google Shape;1877;g2ade8f1ddbd_0_1615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g2ade8f1ddbd_0_1615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ade8f1ddbd_0_1615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g2ade8f1ddbd_0_1615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g2ade8f1ddbd_0_1615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g2ade8f1ddbd_0_1615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g2ade8f1ddbd_0_1615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g2ade8f1ddbd_0_1615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g2ade8f1ddbd_0_1615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6" name="Google Shape;1886;g2ade8f1ddbd_0_1615"/>
          <p:cNvGrpSpPr/>
          <p:nvPr/>
        </p:nvGrpSpPr>
        <p:grpSpPr>
          <a:xfrm>
            <a:off x="4172017" y="4196676"/>
            <a:ext cx="806657" cy="421744"/>
            <a:chOff x="1822875" y="1377000"/>
            <a:chExt cx="548075" cy="286550"/>
          </a:xfrm>
        </p:grpSpPr>
        <p:sp>
          <p:nvSpPr>
            <p:cNvPr id="1887" name="Google Shape;1887;g2ade8f1ddbd_0_161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ade8f1ddbd_0_161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g2ade8f1ddbd_0_161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g2ade8f1ddbd_0_161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g2ade8f1ddbd_0_161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g2ade8f1ddbd_0_161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g2ade8f1ddbd_0_161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g2ade8f1ddbd_0_161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g2ade8f1ddbd_0_161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rgbClr val="B0D5F7"/>
            </a:solidFill>
            <a:ln w="9525" cap="flat" cmpd="sng">
              <a:solidFill>
                <a:srgbClr val="B0D5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0" name="Google Shape;1900;p5"/>
          <p:cNvGrpSpPr/>
          <p:nvPr/>
        </p:nvGrpSpPr>
        <p:grpSpPr>
          <a:xfrm>
            <a:off x="508000" y="922337"/>
            <a:ext cx="5324475" cy="176212"/>
            <a:chOff x="4345425" y="2175475"/>
            <a:chExt cx="800750" cy="176025"/>
          </a:xfrm>
        </p:grpSpPr>
        <p:sp>
          <p:nvSpPr>
            <p:cNvPr id="1901" name="Google Shape;1901;p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3" name="Google Shape;1903;p5"/>
          <p:cNvSpPr txBox="1">
            <a:spLocks noGrp="1"/>
          </p:cNvSpPr>
          <p:nvPr>
            <p:ph type="title"/>
          </p:nvPr>
        </p:nvSpPr>
        <p:spPr>
          <a:xfrm>
            <a:off x="455612" y="398462"/>
            <a:ext cx="770413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b="1" i="0" u="none" dirty="0" err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Pensamiento</a:t>
            </a:r>
            <a:r>
              <a:rPr lang="en-US" sz="3600" b="1" i="0" u="none" dirty="0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 </a:t>
            </a:r>
            <a:r>
              <a:rPr lang="en-US" sz="3600" b="1" i="0" u="none" dirty="0" err="1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comprensivo</a:t>
            </a:r>
            <a:endParaRPr dirty="0"/>
          </a:p>
        </p:txBody>
      </p:sp>
      <p:grpSp>
        <p:nvGrpSpPr>
          <p:cNvPr id="1904" name="Google Shape;1904;p5"/>
          <p:cNvGrpSpPr/>
          <p:nvPr/>
        </p:nvGrpSpPr>
        <p:grpSpPr>
          <a:xfrm rot="1440000">
            <a:off x="6626225" y="3603291"/>
            <a:ext cx="2197100" cy="747712"/>
            <a:chOff x="4038775" y="3369325"/>
            <a:chExt cx="1789725" cy="711700"/>
          </a:xfrm>
        </p:grpSpPr>
        <p:sp>
          <p:nvSpPr>
            <p:cNvPr id="1905" name="Google Shape;1905;p5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5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5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5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5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5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5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5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5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5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5"/>
            <p:cNvSpPr/>
            <p:nvPr/>
          </p:nvSpPr>
          <p:spPr>
            <a:xfrm>
              <a:off x="5210553" y="3591105"/>
              <a:ext cx="396999" cy="1465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rgbClr val="FFF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5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5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5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5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5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5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5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5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24" name="Google Shape;19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8181" y="-161269"/>
            <a:ext cx="2624137" cy="17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5" name="Google Shape;1925;p5"/>
          <p:cNvSpPr txBox="1"/>
          <p:nvPr/>
        </p:nvSpPr>
        <p:spPr>
          <a:xfrm>
            <a:off x="411284" y="1265883"/>
            <a:ext cx="8006317" cy="140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interpretar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conceptos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se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aprenden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los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hechos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suceden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los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problemas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y de la persona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misma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6" name="Google Shape;1926;p5"/>
          <p:cNvSpPr txBox="1"/>
          <p:nvPr/>
        </p:nvSpPr>
        <p:spPr>
          <a:xfrm>
            <a:off x="607185" y="2501114"/>
            <a:ext cx="5869800" cy="233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2"/>
                </a:solidFill>
              </a:rPr>
              <a:t>Las </a:t>
            </a:r>
            <a:r>
              <a:rPr lang="en-US" sz="2000" dirty="0" err="1">
                <a:solidFill>
                  <a:schemeClr val="dk2"/>
                </a:solidFill>
              </a:rPr>
              <a:t>habilidades</a:t>
            </a:r>
            <a:r>
              <a:rPr lang="en-US" sz="2000" dirty="0">
                <a:solidFill>
                  <a:schemeClr val="dk2"/>
                </a:solidFill>
              </a:rPr>
              <a:t> son:</a:t>
            </a:r>
            <a:br>
              <a:rPr lang="en-US" sz="2000" dirty="0">
                <a:solidFill>
                  <a:schemeClr val="dk2"/>
                </a:solidFill>
              </a:rPr>
            </a:br>
            <a:r>
              <a:rPr lang="en-US" sz="2000" dirty="0" err="1">
                <a:solidFill>
                  <a:schemeClr val="dk2"/>
                </a:solidFill>
              </a:rPr>
              <a:t>comparar</a:t>
            </a:r>
            <a:r>
              <a:rPr lang="en-US" sz="2000" dirty="0">
                <a:solidFill>
                  <a:schemeClr val="dk2"/>
                </a:solidFill>
              </a:rPr>
              <a:t>, </a:t>
            </a:r>
            <a:br>
              <a:rPr lang="en-US" sz="2000" dirty="0">
                <a:solidFill>
                  <a:schemeClr val="dk2"/>
                </a:solidFill>
              </a:rPr>
            </a:br>
            <a:r>
              <a:rPr lang="en-US" sz="2000" dirty="0" err="1">
                <a:solidFill>
                  <a:schemeClr val="dk2"/>
                </a:solidFill>
              </a:rPr>
              <a:t>clasificar</a:t>
            </a:r>
            <a:r>
              <a:rPr lang="en-US" sz="2000" dirty="0">
                <a:solidFill>
                  <a:schemeClr val="dk2"/>
                </a:solidFill>
              </a:rPr>
              <a:t>, </a:t>
            </a:r>
            <a:br>
              <a:rPr lang="en-US" sz="2000" dirty="0">
                <a:solidFill>
                  <a:schemeClr val="dk2"/>
                </a:solidFill>
              </a:rPr>
            </a:br>
            <a:r>
              <a:rPr lang="en-US" sz="2000" dirty="0" err="1">
                <a:solidFill>
                  <a:schemeClr val="dk2"/>
                </a:solidFill>
              </a:rPr>
              <a:t>analizar</a:t>
            </a:r>
            <a:r>
              <a:rPr lang="en-US" sz="2000" dirty="0">
                <a:solidFill>
                  <a:schemeClr val="dk2"/>
                </a:solidFill>
              </a:rPr>
              <a:t>, </a:t>
            </a:r>
            <a:br>
              <a:rPr lang="en-US" sz="2000" dirty="0">
                <a:solidFill>
                  <a:schemeClr val="dk2"/>
                </a:solidFill>
              </a:rPr>
            </a:br>
            <a:r>
              <a:rPr lang="en-US" sz="2000" dirty="0" err="1">
                <a:solidFill>
                  <a:schemeClr val="dk2"/>
                </a:solidFill>
              </a:rPr>
              <a:t>sintetizar</a:t>
            </a:r>
            <a:r>
              <a:rPr lang="en-US" sz="2000" dirty="0">
                <a:solidFill>
                  <a:schemeClr val="dk2"/>
                </a:solidFill>
              </a:rPr>
              <a:t>, </a:t>
            </a:r>
            <a:br>
              <a:rPr lang="en-US" sz="2000" dirty="0">
                <a:solidFill>
                  <a:schemeClr val="dk2"/>
                </a:solidFill>
              </a:rPr>
            </a:br>
            <a:r>
              <a:rPr lang="en-US" sz="2000" dirty="0" err="1">
                <a:solidFill>
                  <a:schemeClr val="dk2"/>
                </a:solidFill>
              </a:rPr>
              <a:t>secuenciar</a:t>
            </a:r>
            <a:r>
              <a:rPr lang="en-US" sz="2000" dirty="0">
                <a:solidFill>
                  <a:schemeClr val="dk2"/>
                </a:solidFill>
              </a:rPr>
              <a:t> y </a:t>
            </a:r>
            <a:br>
              <a:rPr lang="en-US" sz="2000" dirty="0">
                <a:solidFill>
                  <a:schemeClr val="dk2"/>
                </a:solidFill>
              </a:rPr>
            </a:br>
            <a:r>
              <a:rPr lang="en-US" sz="2000" dirty="0">
                <a:solidFill>
                  <a:schemeClr val="dk2"/>
                </a:solidFill>
              </a:rPr>
              <a:t>-</a:t>
            </a:r>
            <a:r>
              <a:rPr lang="en-US" sz="2000" dirty="0" err="1">
                <a:solidFill>
                  <a:schemeClr val="dk2"/>
                </a:solidFill>
              </a:rPr>
              <a:t>averiguar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razones</a:t>
            </a:r>
            <a:r>
              <a:rPr lang="en-US" sz="2000" dirty="0">
                <a:solidFill>
                  <a:schemeClr val="dk2"/>
                </a:solidFill>
              </a:rPr>
              <a:t> y </a:t>
            </a:r>
            <a:r>
              <a:rPr lang="en-US" sz="2000" dirty="0" err="1">
                <a:solidFill>
                  <a:schemeClr val="dk2"/>
                </a:solidFill>
              </a:rPr>
              <a:t>extraer</a:t>
            </a:r>
            <a:r>
              <a:rPr lang="en-US" sz="2000" dirty="0">
                <a:solidFill>
                  <a:schemeClr val="dk2"/>
                </a:solidFill>
              </a:rPr>
              <a:t> </a:t>
            </a:r>
            <a:r>
              <a:rPr lang="en-US" sz="2000" dirty="0" err="1">
                <a:solidFill>
                  <a:schemeClr val="dk2"/>
                </a:solidFill>
              </a:rPr>
              <a:t>conclusiones</a:t>
            </a:r>
            <a:r>
              <a:rPr lang="en-US" sz="2000" dirty="0">
                <a:solidFill>
                  <a:schemeClr val="dk2"/>
                </a:solidFill>
              </a:rPr>
              <a:t>.</a:t>
            </a:r>
            <a:endParaRPr sz="11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g2ade8f1ddbd_0_3175"/>
          <p:cNvSpPr txBox="1">
            <a:spLocks noGrp="1"/>
          </p:cNvSpPr>
          <p:nvPr>
            <p:ph type="title"/>
          </p:nvPr>
        </p:nvSpPr>
        <p:spPr>
          <a:xfrm>
            <a:off x="720000" y="457200"/>
            <a:ext cx="7704000" cy="52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1C4587"/>
                </a:solidFill>
                <a:latin typeface="Itim"/>
                <a:cs typeface="Itim"/>
              </a:rPr>
              <a:t>Ejercicio</a:t>
            </a:r>
            <a:endParaRPr sz="3600" b="1" dirty="0">
              <a:solidFill>
                <a:srgbClr val="1C4587"/>
              </a:solidFill>
              <a:latin typeface="Itim"/>
              <a:cs typeface="Itim"/>
            </a:endParaRPr>
          </a:p>
        </p:txBody>
      </p:sp>
      <p:sp>
        <p:nvSpPr>
          <p:cNvPr id="1932" name="Google Shape;1932;g2ade8f1ddbd_0_3175"/>
          <p:cNvSpPr txBox="1">
            <a:spLocks noGrp="1"/>
          </p:cNvSpPr>
          <p:nvPr>
            <p:ph type="body" idx="1"/>
          </p:nvPr>
        </p:nvSpPr>
        <p:spPr>
          <a:xfrm>
            <a:off x="412819" y="1377437"/>
            <a:ext cx="7704000" cy="811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2"/>
                </a:solidFill>
                <a:highlight>
                  <a:srgbClr val="FFFFFF"/>
                </a:highlight>
              </a:rPr>
              <a:t>Identifica</a:t>
            </a:r>
            <a:r>
              <a:rPr lang="en-US" sz="1800" dirty="0">
                <a:solidFill>
                  <a:schemeClr val="dk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chemeClr val="dk2"/>
                </a:solidFill>
                <a:highlight>
                  <a:srgbClr val="FFFFFF"/>
                </a:highlight>
              </a:rPr>
              <a:t>el</a:t>
            </a:r>
            <a:r>
              <a:rPr lang="en-US" sz="1800" dirty="0">
                <a:solidFill>
                  <a:schemeClr val="dk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chemeClr val="dk2"/>
                </a:solidFill>
                <a:highlight>
                  <a:srgbClr val="FFFFFF"/>
                </a:highlight>
              </a:rPr>
              <a:t>concepto</a:t>
            </a:r>
            <a:r>
              <a:rPr lang="en-US" sz="1800" dirty="0">
                <a:solidFill>
                  <a:schemeClr val="dk2"/>
                </a:solidFill>
                <a:highlight>
                  <a:srgbClr val="FFFFFF"/>
                </a:highlight>
              </a:rPr>
              <a:t> al que se </a:t>
            </a:r>
            <a:r>
              <a:rPr lang="en-US" sz="1800" dirty="0" err="1">
                <a:solidFill>
                  <a:schemeClr val="dk2"/>
                </a:solidFill>
                <a:highlight>
                  <a:srgbClr val="FFFFFF"/>
                </a:highlight>
              </a:rPr>
              <a:t>refieren</a:t>
            </a:r>
            <a:r>
              <a:rPr lang="en-US" sz="1800" dirty="0">
                <a:solidFill>
                  <a:schemeClr val="dk2"/>
                </a:solidFill>
                <a:highlight>
                  <a:srgbClr val="FFFFFF"/>
                </a:highlight>
              </a:rPr>
              <a:t> los </a:t>
            </a:r>
            <a:r>
              <a:rPr lang="en-US" sz="1800" dirty="0" err="1">
                <a:solidFill>
                  <a:schemeClr val="dk2"/>
                </a:solidFill>
                <a:highlight>
                  <a:srgbClr val="FFFFFF"/>
                </a:highlight>
              </a:rPr>
              <a:t>siguientes</a:t>
            </a:r>
            <a:r>
              <a:rPr lang="en-US" sz="1800" dirty="0">
                <a:solidFill>
                  <a:schemeClr val="dk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chemeClr val="dk2"/>
                </a:solidFill>
                <a:highlight>
                  <a:srgbClr val="FFFFFF"/>
                </a:highlight>
              </a:rPr>
              <a:t>planteamientos</a:t>
            </a:r>
            <a:r>
              <a:rPr lang="en-US" sz="1800" dirty="0">
                <a:solidFill>
                  <a:schemeClr val="dk2"/>
                </a:solidFill>
                <a:highlight>
                  <a:srgbClr val="FFFFFF"/>
                </a:highlight>
              </a:rPr>
              <a:t> e integra  la </a:t>
            </a:r>
            <a:r>
              <a:rPr lang="en-US" sz="1800" dirty="0" err="1">
                <a:solidFill>
                  <a:schemeClr val="dk2"/>
                </a:solidFill>
                <a:highlight>
                  <a:srgbClr val="FFFFFF"/>
                </a:highlight>
              </a:rPr>
              <a:t>definición</a:t>
            </a:r>
            <a:r>
              <a:rPr lang="en-US" sz="1800" dirty="0">
                <a:solidFill>
                  <a:schemeClr val="dk2"/>
                </a:solidFill>
                <a:highlight>
                  <a:srgbClr val="FFFFFF"/>
                </a:highlight>
              </a:rPr>
              <a:t> de </a:t>
            </a:r>
            <a:r>
              <a:rPr lang="en-US" sz="1800" dirty="0" err="1">
                <a:solidFill>
                  <a:schemeClr val="dk2"/>
                </a:solidFill>
                <a:highlight>
                  <a:srgbClr val="FFFFFF"/>
                </a:highlight>
              </a:rPr>
              <a:t>dicho</a:t>
            </a:r>
            <a:r>
              <a:rPr lang="en-US" sz="1800" dirty="0">
                <a:solidFill>
                  <a:schemeClr val="dk2"/>
                </a:solidFill>
                <a:highlight>
                  <a:srgbClr val="FFFFFF"/>
                </a:highlight>
              </a:rPr>
              <a:t> </a:t>
            </a:r>
            <a:r>
              <a:rPr lang="en-US" sz="1800" dirty="0" err="1">
                <a:solidFill>
                  <a:schemeClr val="dk2"/>
                </a:solidFill>
                <a:highlight>
                  <a:srgbClr val="FFFFFF"/>
                </a:highlight>
              </a:rPr>
              <a:t>concepto</a:t>
            </a:r>
            <a:r>
              <a:rPr lang="en-US" sz="1800" dirty="0">
                <a:solidFill>
                  <a:schemeClr val="dk2"/>
                </a:solidFill>
                <a:highlight>
                  <a:srgbClr val="FFFFFF"/>
                </a:highlight>
              </a:rPr>
              <a:t>.</a:t>
            </a:r>
            <a:endParaRPr sz="1800" dirty="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7236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  <p:sp>
        <p:nvSpPr>
          <p:cNvPr id="1934" name="Google Shape;1934;g2ade8f1ddbd_0_3175"/>
          <p:cNvSpPr txBox="1"/>
          <p:nvPr/>
        </p:nvSpPr>
        <p:spPr>
          <a:xfrm>
            <a:off x="5424000" y="3667311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23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2"/>
                </a:solidFill>
                <a:highlight>
                  <a:srgbClr val="FFFFFF"/>
                </a:highlight>
              </a:rPr>
              <a:t>Sánchez (1995, p.173) </a:t>
            </a:r>
            <a:endParaRPr sz="10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B20D448-C58E-4602-AC1D-E9996F158A6E}"/>
              </a:ext>
            </a:extLst>
          </p:cNvPr>
          <p:cNvSpPr txBox="1"/>
          <p:nvPr/>
        </p:nvSpPr>
        <p:spPr>
          <a:xfrm>
            <a:off x="1281544" y="1932461"/>
            <a:ext cx="55210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sz="1400" dirty="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s-MX" sz="1400" dirty="0">
                <a:solidFill>
                  <a:schemeClr val="dk2"/>
                </a:solidFill>
                <a:highlight>
                  <a:srgbClr val="FFFFFF"/>
                </a:highlight>
              </a:rPr>
              <a:t>Una falacia es un error en el argumento utilizado para apoyar una proposición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s-MX" sz="1400" dirty="0">
                <a:solidFill>
                  <a:schemeClr val="dk2"/>
                </a:solidFill>
                <a:highlight>
                  <a:srgbClr val="FFFFFF"/>
                </a:highlight>
              </a:rPr>
              <a:t>Usualmente las falacias son errores de razonamiento al inferir.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s-MX" sz="1400" dirty="0">
                <a:solidFill>
                  <a:schemeClr val="dk2"/>
                </a:solidFill>
                <a:highlight>
                  <a:srgbClr val="FFFFFF"/>
                </a:highlight>
              </a:rPr>
              <a:t>Los errores pueden deberse al uso indebido de las palabras, cambio en el curso del argumento o falta de congruencia de la evidencia que se utiliza para apoyar la proposición.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es-MX" sz="1400" dirty="0">
                <a:solidFill>
                  <a:schemeClr val="dk2"/>
                </a:solidFill>
                <a:highlight>
                  <a:srgbClr val="FFFFFF"/>
                </a:highlight>
              </a:rPr>
              <a:t>Una falacia de razonamiento anula las conclusiones de éste.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p6"/>
          <p:cNvGrpSpPr/>
          <p:nvPr/>
        </p:nvGrpSpPr>
        <p:grpSpPr>
          <a:xfrm>
            <a:off x="576262" y="708025"/>
            <a:ext cx="4357687" cy="176212"/>
            <a:chOff x="4345425" y="2175475"/>
            <a:chExt cx="800750" cy="176025"/>
          </a:xfrm>
        </p:grpSpPr>
        <p:sp>
          <p:nvSpPr>
            <p:cNvPr id="1940" name="Google Shape;1940;p6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2" name="Google Shape;1942;p6"/>
          <p:cNvSpPr txBox="1">
            <a:spLocks noGrp="1"/>
          </p:cNvSpPr>
          <p:nvPr>
            <p:ph type="title"/>
          </p:nvPr>
        </p:nvSpPr>
        <p:spPr>
          <a:xfrm>
            <a:off x="576262" y="242887"/>
            <a:ext cx="7704137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600" b="1" i="0" u="none">
                <a:solidFill>
                  <a:srgbClr val="1C4587"/>
                </a:solidFill>
                <a:latin typeface="Itim"/>
                <a:ea typeface="Itim"/>
                <a:cs typeface="Itim"/>
                <a:sym typeface="Itim"/>
              </a:rPr>
              <a:t>Pensamiento crítico.</a:t>
            </a:r>
            <a:endParaRPr/>
          </a:p>
        </p:txBody>
      </p:sp>
      <p:grpSp>
        <p:nvGrpSpPr>
          <p:cNvPr id="1943" name="Google Shape;1943;p6"/>
          <p:cNvGrpSpPr/>
          <p:nvPr/>
        </p:nvGrpSpPr>
        <p:grpSpPr>
          <a:xfrm rot="1440000">
            <a:off x="57150" y="3976687"/>
            <a:ext cx="2197100" cy="747712"/>
            <a:chOff x="4038775" y="3369325"/>
            <a:chExt cx="1789725" cy="711700"/>
          </a:xfrm>
        </p:grpSpPr>
        <p:sp>
          <p:nvSpPr>
            <p:cNvPr id="1944" name="Google Shape;1944;p6"/>
            <p:cNvSpPr/>
            <p:nvPr/>
          </p:nvSpPr>
          <p:spPr>
            <a:xfrm>
              <a:off x="4059950" y="3603700"/>
              <a:ext cx="523950" cy="276175"/>
            </a:xfrm>
            <a:custGeom>
              <a:avLst/>
              <a:gdLst/>
              <a:ahLst/>
              <a:cxnLst/>
              <a:rect l="l" t="t" r="r" b="b"/>
              <a:pathLst>
                <a:path w="20958" h="11047" extrusionOk="0">
                  <a:moveTo>
                    <a:pt x="19281" y="1"/>
                  </a:moveTo>
                  <a:lnTo>
                    <a:pt x="0" y="3534"/>
                  </a:lnTo>
                  <a:cubicBezTo>
                    <a:pt x="334" y="5373"/>
                    <a:pt x="794" y="7176"/>
                    <a:pt x="1389" y="8942"/>
                  </a:cubicBezTo>
                  <a:cubicBezTo>
                    <a:pt x="1695" y="9898"/>
                    <a:pt x="2344" y="10484"/>
                    <a:pt x="3345" y="10691"/>
                  </a:cubicBezTo>
                  <a:cubicBezTo>
                    <a:pt x="4481" y="10928"/>
                    <a:pt x="5812" y="11047"/>
                    <a:pt x="7335" y="11047"/>
                  </a:cubicBezTo>
                  <a:cubicBezTo>
                    <a:pt x="10850" y="11047"/>
                    <a:pt x="15393" y="10416"/>
                    <a:pt x="20958" y="9159"/>
                  </a:cubicBezTo>
                  <a:lnTo>
                    <a:pt x="1928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4043050" y="3372050"/>
              <a:ext cx="501200" cy="322275"/>
            </a:xfrm>
            <a:custGeom>
              <a:avLst/>
              <a:gdLst/>
              <a:ahLst/>
              <a:cxnLst/>
              <a:rect l="l" t="t" r="r" b="b"/>
              <a:pathLst>
                <a:path w="20048" h="12891" extrusionOk="0">
                  <a:moveTo>
                    <a:pt x="16729" y="1088"/>
                  </a:moveTo>
                  <a:cubicBezTo>
                    <a:pt x="17056" y="1088"/>
                    <a:pt x="17120" y="1244"/>
                    <a:pt x="17145" y="1362"/>
                  </a:cubicBezTo>
                  <a:cubicBezTo>
                    <a:pt x="17172" y="1506"/>
                    <a:pt x="17154" y="1677"/>
                    <a:pt x="16802" y="1740"/>
                  </a:cubicBezTo>
                  <a:cubicBezTo>
                    <a:pt x="16759" y="1748"/>
                    <a:pt x="16717" y="1752"/>
                    <a:pt x="16678" y="1752"/>
                  </a:cubicBezTo>
                  <a:cubicBezTo>
                    <a:pt x="16549" y="1752"/>
                    <a:pt x="16448" y="1708"/>
                    <a:pt x="16379" y="1632"/>
                  </a:cubicBezTo>
                  <a:lnTo>
                    <a:pt x="16289" y="1461"/>
                  </a:lnTo>
                  <a:cubicBezTo>
                    <a:pt x="16253" y="1253"/>
                    <a:pt x="16334" y="1145"/>
                    <a:pt x="16550" y="1109"/>
                  </a:cubicBezTo>
                  <a:cubicBezTo>
                    <a:pt x="16577" y="1100"/>
                    <a:pt x="16613" y="1100"/>
                    <a:pt x="16649" y="1091"/>
                  </a:cubicBezTo>
                  <a:cubicBezTo>
                    <a:pt x="16677" y="1089"/>
                    <a:pt x="16704" y="1088"/>
                    <a:pt x="16729" y="1088"/>
                  </a:cubicBezTo>
                  <a:close/>
                  <a:moveTo>
                    <a:pt x="5761" y="3632"/>
                  </a:moveTo>
                  <a:cubicBezTo>
                    <a:pt x="6046" y="3632"/>
                    <a:pt x="6104" y="3792"/>
                    <a:pt x="6130" y="3912"/>
                  </a:cubicBezTo>
                  <a:cubicBezTo>
                    <a:pt x="6148" y="3985"/>
                    <a:pt x="6130" y="4066"/>
                    <a:pt x="6094" y="4147"/>
                  </a:cubicBezTo>
                  <a:cubicBezTo>
                    <a:pt x="6049" y="4237"/>
                    <a:pt x="5968" y="4300"/>
                    <a:pt x="5850" y="4318"/>
                  </a:cubicBezTo>
                  <a:cubicBezTo>
                    <a:pt x="5811" y="4325"/>
                    <a:pt x="5775" y="4329"/>
                    <a:pt x="5742" y="4329"/>
                  </a:cubicBezTo>
                  <a:cubicBezTo>
                    <a:pt x="5558" y="4329"/>
                    <a:pt x="5456" y="4224"/>
                    <a:pt x="5418" y="4003"/>
                  </a:cubicBezTo>
                  <a:cubicBezTo>
                    <a:pt x="5364" y="3723"/>
                    <a:pt x="5490" y="3660"/>
                    <a:pt x="5607" y="3642"/>
                  </a:cubicBezTo>
                  <a:cubicBezTo>
                    <a:pt x="5634" y="3633"/>
                    <a:pt x="5670" y="3633"/>
                    <a:pt x="5715" y="3633"/>
                  </a:cubicBezTo>
                  <a:cubicBezTo>
                    <a:pt x="5731" y="3632"/>
                    <a:pt x="5747" y="3632"/>
                    <a:pt x="5761" y="3632"/>
                  </a:cubicBezTo>
                  <a:close/>
                  <a:moveTo>
                    <a:pt x="4640" y="4196"/>
                  </a:moveTo>
                  <a:cubicBezTo>
                    <a:pt x="4834" y="4196"/>
                    <a:pt x="4880" y="4293"/>
                    <a:pt x="4895" y="4390"/>
                  </a:cubicBezTo>
                  <a:cubicBezTo>
                    <a:pt x="4922" y="4507"/>
                    <a:pt x="4823" y="4715"/>
                    <a:pt x="4264" y="5066"/>
                  </a:cubicBezTo>
                  <a:cubicBezTo>
                    <a:pt x="3813" y="5355"/>
                    <a:pt x="3372" y="5544"/>
                    <a:pt x="2957" y="5616"/>
                  </a:cubicBezTo>
                  <a:cubicBezTo>
                    <a:pt x="2891" y="5627"/>
                    <a:pt x="2818" y="5637"/>
                    <a:pt x="2750" y="5637"/>
                  </a:cubicBezTo>
                  <a:cubicBezTo>
                    <a:pt x="2652" y="5637"/>
                    <a:pt x="2563" y="5617"/>
                    <a:pt x="2515" y="5553"/>
                  </a:cubicBezTo>
                  <a:cubicBezTo>
                    <a:pt x="2506" y="5544"/>
                    <a:pt x="2479" y="5508"/>
                    <a:pt x="2452" y="5373"/>
                  </a:cubicBezTo>
                  <a:cubicBezTo>
                    <a:pt x="2452" y="5346"/>
                    <a:pt x="2515" y="5174"/>
                    <a:pt x="3651" y="4561"/>
                  </a:cubicBezTo>
                  <a:cubicBezTo>
                    <a:pt x="4003" y="4363"/>
                    <a:pt x="4291" y="4246"/>
                    <a:pt x="4498" y="4210"/>
                  </a:cubicBezTo>
                  <a:cubicBezTo>
                    <a:pt x="4553" y="4201"/>
                    <a:pt x="4600" y="4196"/>
                    <a:pt x="4640" y="4196"/>
                  </a:cubicBezTo>
                  <a:close/>
                  <a:moveTo>
                    <a:pt x="18335" y="0"/>
                  </a:moveTo>
                  <a:lnTo>
                    <a:pt x="18263" y="9"/>
                  </a:lnTo>
                  <a:cubicBezTo>
                    <a:pt x="16802" y="217"/>
                    <a:pt x="15414" y="442"/>
                    <a:pt x="14116" y="676"/>
                  </a:cubicBezTo>
                  <a:cubicBezTo>
                    <a:pt x="8104" y="1776"/>
                    <a:pt x="3732" y="3263"/>
                    <a:pt x="1109" y="5093"/>
                  </a:cubicBezTo>
                  <a:cubicBezTo>
                    <a:pt x="370" y="5634"/>
                    <a:pt x="0" y="6409"/>
                    <a:pt x="18" y="7383"/>
                  </a:cubicBezTo>
                  <a:cubicBezTo>
                    <a:pt x="91" y="9086"/>
                    <a:pt x="262" y="10772"/>
                    <a:pt x="532" y="12413"/>
                  </a:cubicBezTo>
                  <a:cubicBezTo>
                    <a:pt x="559" y="12548"/>
                    <a:pt x="586" y="12674"/>
                    <a:pt x="604" y="12809"/>
                  </a:cubicBezTo>
                  <a:lnTo>
                    <a:pt x="613" y="12890"/>
                  </a:lnTo>
                  <a:lnTo>
                    <a:pt x="20047" y="9330"/>
                  </a:lnTo>
                  <a:lnTo>
                    <a:pt x="18335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4101875" y="3397400"/>
              <a:ext cx="372750" cy="117625"/>
            </a:xfrm>
            <a:custGeom>
              <a:avLst/>
              <a:gdLst/>
              <a:ahLst/>
              <a:cxnLst/>
              <a:rect l="l" t="t" r="r" b="b"/>
              <a:pathLst>
                <a:path w="14910" h="4705" extrusionOk="0">
                  <a:moveTo>
                    <a:pt x="14392" y="1"/>
                  </a:moveTo>
                  <a:cubicBezTo>
                    <a:pt x="14361" y="1"/>
                    <a:pt x="14329" y="2"/>
                    <a:pt x="14296" y="5"/>
                  </a:cubicBezTo>
                  <a:cubicBezTo>
                    <a:pt x="13954" y="23"/>
                    <a:pt x="13809" y="176"/>
                    <a:pt x="13863" y="456"/>
                  </a:cubicBezTo>
                  <a:lnTo>
                    <a:pt x="13963" y="654"/>
                  </a:lnTo>
                  <a:cubicBezTo>
                    <a:pt x="14053" y="758"/>
                    <a:pt x="14169" y="814"/>
                    <a:pt x="14316" y="814"/>
                  </a:cubicBezTo>
                  <a:cubicBezTo>
                    <a:pt x="14361" y="814"/>
                    <a:pt x="14408" y="809"/>
                    <a:pt x="14458" y="798"/>
                  </a:cubicBezTo>
                  <a:cubicBezTo>
                    <a:pt x="14774" y="744"/>
                    <a:pt x="14909" y="582"/>
                    <a:pt x="14864" y="329"/>
                  </a:cubicBezTo>
                  <a:cubicBezTo>
                    <a:pt x="14823" y="110"/>
                    <a:pt x="14666" y="1"/>
                    <a:pt x="14392" y="1"/>
                  </a:cubicBezTo>
                  <a:close/>
                  <a:moveTo>
                    <a:pt x="3386" y="2537"/>
                  </a:moveTo>
                  <a:cubicBezTo>
                    <a:pt x="3375" y="2537"/>
                    <a:pt x="3364" y="2538"/>
                    <a:pt x="3353" y="2538"/>
                  </a:cubicBezTo>
                  <a:cubicBezTo>
                    <a:pt x="3056" y="2538"/>
                    <a:pt x="2930" y="2700"/>
                    <a:pt x="2993" y="2998"/>
                  </a:cubicBezTo>
                  <a:cubicBezTo>
                    <a:pt x="3039" y="3258"/>
                    <a:pt x="3169" y="3388"/>
                    <a:pt x="3390" y="3388"/>
                  </a:cubicBezTo>
                  <a:cubicBezTo>
                    <a:pt x="3429" y="3388"/>
                    <a:pt x="3471" y="3384"/>
                    <a:pt x="3516" y="3376"/>
                  </a:cubicBezTo>
                  <a:cubicBezTo>
                    <a:pt x="3651" y="3349"/>
                    <a:pt x="3750" y="3286"/>
                    <a:pt x="3804" y="3169"/>
                  </a:cubicBezTo>
                  <a:cubicBezTo>
                    <a:pt x="3858" y="3070"/>
                    <a:pt x="3867" y="2971"/>
                    <a:pt x="3858" y="2880"/>
                  </a:cubicBezTo>
                  <a:cubicBezTo>
                    <a:pt x="3815" y="2646"/>
                    <a:pt x="3655" y="2537"/>
                    <a:pt x="3386" y="2537"/>
                  </a:cubicBezTo>
                  <a:close/>
                  <a:moveTo>
                    <a:pt x="2290" y="3104"/>
                  </a:moveTo>
                  <a:cubicBezTo>
                    <a:pt x="2061" y="3104"/>
                    <a:pt x="1719" y="3229"/>
                    <a:pt x="1262" y="3475"/>
                  </a:cubicBezTo>
                  <a:cubicBezTo>
                    <a:pt x="415" y="3935"/>
                    <a:pt x="0" y="4232"/>
                    <a:pt x="27" y="4377"/>
                  </a:cubicBezTo>
                  <a:cubicBezTo>
                    <a:pt x="45" y="4485"/>
                    <a:pt x="72" y="4566"/>
                    <a:pt x="108" y="4593"/>
                  </a:cubicBezTo>
                  <a:cubicBezTo>
                    <a:pt x="164" y="4668"/>
                    <a:pt x="264" y="4704"/>
                    <a:pt x="404" y="4704"/>
                  </a:cubicBezTo>
                  <a:cubicBezTo>
                    <a:pt x="466" y="4704"/>
                    <a:pt x="536" y="4697"/>
                    <a:pt x="613" y="4683"/>
                  </a:cubicBezTo>
                  <a:cubicBezTo>
                    <a:pt x="1046" y="4602"/>
                    <a:pt x="1487" y="4413"/>
                    <a:pt x="1947" y="4115"/>
                  </a:cubicBezTo>
                  <a:cubicBezTo>
                    <a:pt x="2434" y="3818"/>
                    <a:pt x="2659" y="3565"/>
                    <a:pt x="2623" y="3367"/>
                  </a:cubicBezTo>
                  <a:cubicBezTo>
                    <a:pt x="2590" y="3191"/>
                    <a:pt x="2479" y="3104"/>
                    <a:pt x="2290" y="3104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4038775" y="3369325"/>
              <a:ext cx="550325" cy="519150"/>
            </a:xfrm>
            <a:custGeom>
              <a:avLst/>
              <a:gdLst/>
              <a:ahLst/>
              <a:cxnLst/>
              <a:rect l="l" t="t" r="r" b="b"/>
              <a:pathLst>
                <a:path w="22013" h="20766" extrusionOk="0">
                  <a:moveTo>
                    <a:pt x="18293" y="414"/>
                  </a:moveTo>
                  <a:cubicBezTo>
                    <a:pt x="18449" y="1112"/>
                    <a:pt x="18591" y="1809"/>
                    <a:pt x="18740" y="2507"/>
                  </a:cubicBezTo>
                  <a:lnTo>
                    <a:pt x="19200" y="4797"/>
                  </a:lnTo>
                  <a:cubicBezTo>
                    <a:pt x="19506" y="6320"/>
                    <a:pt x="19795" y="7843"/>
                    <a:pt x="20065" y="9376"/>
                  </a:cubicBezTo>
                  <a:cubicBezTo>
                    <a:pt x="20345" y="10908"/>
                    <a:pt x="20624" y="12431"/>
                    <a:pt x="20876" y="13964"/>
                  </a:cubicBezTo>
                  <a:lnTo>
                    <a:pt x="21255" y="16262"/>
                  </a:lnTo>
                  <a:cubicBezTo>
                    <a:pt x="21362" y="16971"/>
                    <a:pt x="21477" y="17673"/>
                    <a:pt x="21585" y="18374"/>
                  </a:cubicBezTo>
                  <a:cubicBezTo>
                    <a:pt x="20571" y="18546"/>
                    <a:pt x="19557" y="18733"/>
                    <a:pt x="18551" y="18903"/>
                  </a:cubicBezTo>
                  <a:cubicBezTo>
                    <a:pt x="18010" y="18994"/>
                    <a:pt x="17478" y="19093"/>
                    <a:pt x="16937" y="19183"/>
                  </a:cubicBezTo>
                  <a:lnTo>
                    <a:pt x="16135" y="19309"/>
                  </a:lnTo>
                  <a:lnTo>
                    <a:pt x="15333" y="19435"/>
                  </a:lnTo>
                  <a:cubicBezTo>
                    <a:pt x="14801" y="19525"/>
                    <a:pt x="14260" y="19588"/>
                    <a:pt x="13728" y="19670"/>
                  </a:cubicBezTo>
                  <a:lnTo>
                    <a:pt x="12917" y="19769"/>
                  </a:lnTo>
                  <a:cubicBezTo>
                    <a:pt x="12647" y="19796"/>
                    <a:pt x="12385" y="19832"/>
                    <a:pt x="12115" y="19850"/>
                  </a:cubicBezTo>
                  <a:cubicBezTo>
                    <a:pt x="11033" y="19967"/>
                    <a:pt x="9961" y="20030"/>
                    <a:pt x="8879" y="20066"/>
                  </a:cubicBezTo>
                  <a:cubicBezTo>
                    <a:pt x="8626" y="20073"/>
                    <a:pt x="8372" y="20076"/>
                    <a:pt x="8118" y="20076"/>
                  </a:cubicBezTo>
                  <a:cubicBezTo>
                    <a:pt x="7297" y="20076"/>
                    <a:pt x="6473" y="20041"/>
                    <a:pt x="5661" y="19958"/>
                  </a:cubicBezTo>
                  <a:cubicBezTo>
                    <a:pt x="5400" y="19922"/>
                    <a:pt x="5129" y="19895"/>
                    <a:pt x="4868" y="19850"/>
                  </a:cubicBezTo>
                  <a:lnTo>
                    <a:pt x="4480" y="19778"/>
                  </a:lnTo>
                  <a:lnTo>
                    <a:pt x="4282" y="19742"/>
                  </a:lnTo>
                  <a:cubicBezTo>
                    <a:pt x="4219" y="19733"/>
                    <a:pt x="4165" y="19715"/>
                    <a:pt x="4102" y="19706"/>
                  </a:cubicBezTo>
                  <a:cubicBezTo>
                    <a:pt x="3624" y="19579"/>
                    <a:pt x="3209" y="19336"/>
                    <a:pt x="2921" y="18957"/>
                  </a:cubicBezTo>
                  <a:cubicBezTo>
                    <a:pt x="2776" y="18777"/>
                    <a:pt x="2668" y="18561"/>
                    <a:pt x="2578" y="18326"/>
                  </a:cubicBezTo>
                  <a:cubicBezTo>
                    <a:pt x="2542" y="18218"/>
                    <a:pt x="2497" y="18083"/>
                    <a:pt x="2452" y="17957"/>
                  </a:cubicBezTo>
                  <a:lnTo>
                    <a:pt x="2326" y="17569"/>
                  </a:lnTo>
                  <a:cubicBezTo>
                    <a:pt x="2164" y="17056"/>
                    <a:pt x="2010" y="16533"/>
                    <a:pt x="1866" y="16019"/>
                  </a:cubicBezTo>
                  <a:cubicBezTo>
                    <a:pt x="1578" y="14973"/>
                    <a:pt x="1343" y="13919"/>
                    <a:pt x="1145" y="12855"/>
                  </a:cubicBezTo>
                  <a:cubicBezTo>
                    <a:pt x="947" y="11800"/>
                    <a:pt x="802" y="10728"/>
                    <a:pt x="694" y="9664"/>
                  </a:cubicBezTo>
                  <a:cubicBezTo>
                    <a:pt x="649" y="9123"/>
                    <a:pt x="604" y="8591"/>
                    <a:pt x="568" y="8051"/>
                  </a:cubicBezTo>
                  <a:lnTo>
                    <a:pt x="550" y="7645"/>
                  </a:lnTo>
                  <a:cubicBezTo>
                    <a:pt x="541" y="7510"/>
                    <a:pt x="541" y="7393"/>
                    <a:pt x="550" y="7266"/>
                  </a:cubicBezTo>
                  <a:cubicBezTo>
                    <a:pt x="559" y="7023"/>
                    <a:pt x="595" y="6771"/>
                    <a:pt x="676" y="6545"/>
                  </a:cubicBezTo>
                  <a:cubicBezTo>
                    <a:pt x="829" y="6086"/>
                    <a:pt x="1145" y="5698"/>
                    <a:pt x="1569" y="5419"/>
                  </a:cubicBezTo>
                  <a:cubicBezTo>
                    <a:pt x="2001" y="5121"/>
                    <a:pt x="2461" y="4851"/>
                    <a:pt x="2930" y="4598"/>
                  </a:cubicBezTo>
                  <a:cubicBezTo>
                    <a:pt x="3867" y="4094"/>
                    <a:pt x="4859" y="3661"/>
                    <a:pt x="5868" y="3291"/>
                  </a:cubicBezTo>
                  <a:cubicBezTo>
                    <a:pt x="7878" y="2543"/>
                    <a:pt x="9970" y="1984"/>
                    <a:pt x="12079" y="1525"/>
                  </a:cubicBezTo>
                  <a:cubicBezTo>
                    <a:pt x="14139" y="1077"/>
                    <a:pt x="16208" y="716"/>
                    <a:pt x="18293" y="414"/>
                  </a:cubicBezTo>
                  <a:close/>
                  <a:moveTo>
                    <a:pt x="18441" y="0"/>
                  </a:moveTo>
                  <a:cubicBezTo>
                    <a:pt x="18436" y="0"/>
                    <a:pt x="18430" y="1"/>
                    <a:pt x="18425" y="1"/>
                  </a:cubicBezTo>
                  <a:lnTo>
                    <a:pt x="18416" y="1"/>
                  </a:lnTo>
                  <a:cubicBezTo>
                    <a:pt x="16261" y="299"/>
                    <a:pt x="14116" y="650"/>
                    <a:pt x="11989" y="1101"/>
                  </a:cubicBezTo>
                  <a:cubicBezTo>
                    <a:pt x="9861" y="1543"/>
                    <a:pt x="7752" y="2092"/>
                    <a:pt x="5697" y="2832"/>
                  </a:cubicBezTo>
                  <a:cubicBezTo>
                    <a:pt x="4669" y="3201"/>
                    <a:pt x="3660" y="3634"/>
                    <a:pt x="2686" y="4148"/>
                  </a:cubicBezTo>
                  <a:cubicBezTo>
                    <a:pt x="2200" y="4400"/>
                    <a:pt x="1731" y="4679"/>
                    <a:pt x="1262" y="4995"/>
                  </a:cubicBezTo>
                  <a:cubicBezTo>
                    <a:pt x="784" y="5301"/>
                    <a:pt x="361" y="5797"/>
                    <a:pt x="171" y="6374"/>
                  </a:cubicBezTo>
                  <a:cubicBezTo>
                    <a:pt x="72" y="6653"/>
                    <a:pt x="18" y="6951"/>
                    <a:pt x="9" y="7239"/>
                  </a:cubicBezTo>
                  <a:cubicBezTo>
                    <a:pt x="0" y="7393"/>
                    <a:pt x="0" y="7537"/>
                    <a:pt x="9" y="7672"/>
                  </a:cubicBezTo>
                  <a:lnTo>
                    <a:pt x="27" y="8078"/>
                  </a:lnTo>
                  <a:cubicBezTo>
                    <a:pt x="54" y="8628"/>
                    <a:pt x="90" y="9168"/>
                    <a:pt x="135" y="9709"/>
                  </a:cubicBezTo>
                  <a:cubicBezTo>
                    <a:pt x="244" y="10800"/>
                    <a:pt x="379" y="11882"/>
                    <a:pt x="568" y="12963"/>
                  </a:cubicBezTo>
                  <a:cubicBezTo>
                    <a:pt x="757" y="14036"/>
                    <a:pt x="992" y="15118"/>
                    <a:pt x="1271" y="16172"/>
                  </a:cubicBezTo>
                  <a:cubicBezTo>
                    <a:pt x="1406" y="16704"/>
                    <a:pt x="1560" y="17236"/>
                    <a:pt x="1722" y="17759"/>
                  </a:cubicBezTo>
                  <a:lnTo>
                    <a:pt x="1848" y="18155"/>
                  </a:lnTo>
                  <a:cubicBezTo>
                    <a:pt x="1893" y="18281"/>
                    <a:pt x="1929" y="18408"/>
                    <a:pt x="1983" y="18552"/>
                  </a:cubicBezTo>
                  <a:cubicBezTo>
                    <a:pt x="2082" y="18831"/>
                    <a:pt x="2218" y="19111"/>
                    <a:pt x="2407" y="19354"/>
                  </a:cubicBezTo>
                  <a:cubicBezTo>
                    <a:pt x="2776" y="19859"/>
                    <a:pt x="3353" y="20192"/>
                    <a:pt x="3930" y="20346"/>
                  </a:cubicBezTo>
                  <a:cubicBezTo>
                    <a:pt x="4002" y="20364"/>
                    <a:pt x="4074" y="20382"/>
                    <a:pt x="4147" y="20400"/>
                  </a:cubicBezTo>
                  <a:lnTo>
                    <a:pt x="4354" y="20436"/>
                  </a:lnTo>
                  <a:lnTo>
                    <a:pt x="4760" y="20508"/>
                  </a:lnTo>
                  <a:cubicBezTo>
                    <a:pt x="5039" y="20562"/>
                    <a:pt x="5309" y="20589"/>
                    <a:pt x="5589" y="20625"/>
                  </a:cubicBezTo>
                  <a:cubicBezTo>
                    <a:pt x="6490" y="20728"/>
                    <a:pt x="7397" y="20765"/>
                    <a:pt x="8301" y="20765"/>
                  </a:cubicBezTo>
                  <a:cubicBezTo>
                    <a:pt x="8500" y="20765"/>
                    <a:pt x="8698" y="20763"/>
                    <a:pt x="8897" y="20760"/>
                  </a:cubicBezTo>
                  <a:cubicBezTo>
                    <a:pt x="9997" y="20742"/>
                    <a:pt x="11096" y="20670"/>
                    <a:pt x="12187" y="20544"/>
                  </a:cubicBezTo>
                  <a:cubicBezTo>
                    <a:pt x="12457" y="20526"/>
                    <a:pt x="12728" y="20490"/>
                    <a:pt x="12998" y="20454"/>
                  </a:cubicBezTo>
                  <a:lnTo>
                    <a:pt x="13819" y="20355"/>
                  </a:lnTo>
                  <a:cubicBezTo>
                    <a:pt x="14359" y="20273"/>
                    <a:pt x="14900" y="20210"/>
                    <a:pt x="15441" y="20120"/>
                  </a:cubicBezTo>
                  <a:cubicBezTo>
                    <a:pt x="16523" y="19949"/>
                    <a:pt x="17595" y="19742"/>
                    <a:pt x="18668" y="19516"/>
                  </a:cubicBezTo>
                  <a:cubicBezTo>
                    <a:pt x="19200" y="19399"/>
                    <a:pt x="19732" y="19264"/>
                    <a:pt x="20263" y="19147"/>
                  </a:cubicBezTo>
                  <a:cubicBezTo>
                    <a:pt x="20795" y="19012"/>
                    <a:pt x="21318" y="18876"/>
                    <a:pt x="21850" y="18723"/>
                  </a:cubicBezTo>
                  <a:lnTo>
                    <a:pt x="21859" y="18723"/>
                  </a:lnTo>
                  <a:cubicBezTo>
                    <a:pt x="21958" y="18696"/>
                    <a:pt x="22012" y="18597"/>
                    <a:pt x="21994" y="18498"/>
                  </a:cubicBezTo>
                  <a:cubicBezTo>
                    <a:pt x="21823" y="17741"/>
                    <a:pt x="21670" y="16983"/>
                    <a:pt x="21507" y="16217"/>
                  </a:cubicBezTo>
                  <a:lnTo>
                    <a:pt x="21057" y="13937"/>
                  </a:lnTo>
                  <a:cubicBezTo>
                    <a:pt x="20750" y="12413"/>
                    <a:pt x="20462" y="10881"/>
                    <a:pt x="20173" y="9358"/>
                  </a:cubicBezTo>
                  <a:cubicBezTo>
                    <a:pt x="19894" y="7825"/>
                    <a:pt x="19623" y="6302"/>
                    <a:pt x="19362" y="4770"/>
                  </a:cubicBezTo>
                  <a:lnTo>
                    <a:pt x="18983" y="2471"/>
                  </a:lnTo>
                  <a:cubicBezTo>
                    <a:pt x="18866" y="1696"/>
                    <a:pt x="18740" y="930"/>
                    <a:pt x="18632" y="163"/>
                  </a:cubicBezTo>
                  <a:cubicBezTo>
                    <a:pt x="18623" y="70"/>
                    <a:pt x="18535" y="0"/>
                    <a:pt x="184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4780825" y="3534300"/>
              <a:ext cx="393725" cy="234375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4772275" y="3553675"/>
              <a:ext cx="363275" cy="417375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4702650" y="3626025"/>
              <a:ext cx="70775" cy="58375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4710750" y="3642250"/>
              <a:ext cx="82050" cy="82500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4889225" y="3618300"/>
              <a:ext cx="140200" cy="44575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118850" y="3528450"/>
              <a:ext cx="709650" cy="39505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210553" y="3591105"/>
              <a:ext cx="396999" cy="1465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rgbClr val="FFF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070850" y="3766400"/>
              <a:ext cx="724975" cy="31117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4697000" y="3525875"/>
              <a:ext cx="1131500" cy="555150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068825" y="3761150"/>
              <a:ext cx="57725" cy="214775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4825225" y="3697850"/>
              <a:ext cx="21000" cy="56475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115925" y="3539325"/>
              <a:ext cx="61550" cy="23212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039525" y="3548650"/>
              <a:ext cx="101450" cy="40535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4836050" y="3636975"/>
              <a:ext cx="24350" cy="70875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4769575" y="3641500"/>
              <a:ext cx="28650" cy="88500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63" name="Google Shape;1963;p6"/>
          <p:cNvSpPr txBox="1">
            <a:spLocks noGrp="1"/>
          </p:cNvSpPr>
          <p:nvPr>
            <p:ph type="body" idx="1"/>
          </p:nvPr>
        </p:nvSpPr>
        <p:spPr>
          <a:xfrm>
            <a:off x="911225" y="1087432"/>
            <a:ext cx="7040700" cy="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refiere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las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competencias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evaluar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información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así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las ideas y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juicios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elaboren</a:t>
            </a:r>
            <a:r>
              <a:rPr lang="en-US"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5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4" name="Google Shape;196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4225" y="2989262"/>
            <a:ext cx="2216150" cy="2216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5" name="Google Shape;1965;p6"/>
          <p:cNvSpPr txBox="1"/>
          <p:nvPr/>
        </p:nvSpPr>
        <p:spPr>
          <a:xfrm>
            <a:off x="1632004" y="2231445"/>
            <a:ext cx="57135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52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2"/>
                </a:solidFill>
              </a:rPr>
              <a:t>Las </a:t>
            </a:r>
            <a:r>
              <a:rPr lang="en-US" sz="2400" dirty="0" err="1">
                <a:solidFill>
                  <a:schemeClr val="dk2"/>
                </a:solidFill>
              </a:rPr>
              <a:t>habilidades</a:t>
            </a:r>
            <a:r>
              <a:rPr lang="en-US" sz="2400" dirty="0">
                <a:solidFill>
                  <a:schemeClr val="dk2"/>
                </a:solidFill>
              </a:rPr>
              <a:t> son: </a:t>
            </a:r>
            <a:br>
              <a:rPr lang="en-US" sz="2400" dirty="0">
                <a:solidFill>
                  <a:schemeClr val="dk2"/>
                </a:solidFill>
              </a:rPr>
            </a:br>
            <a:r>
              <a:rPr lang="en-US" sz="2200" dirty="0">
                <a:solidFill>
                  <a:schemeClr val="dk2"/>
                </a:solidFill>
              </a:rPr>
              <a:t>-</a:t>
            </a:r>
            <a:r>
              <a:rPr lang="en-US" sz="2200" dirty="0" err="1">
                <a:solidFill>
                  <a:schemeClr val="dk2"/>
                </a:solidFill>
              </a:rPr>
              <a:t>investigar</a:t>
            </a:r>
            <a:r>
              <a:rPr lang="en-US" sz="2200" dirty="0">
                <a:solidFill>
                  <a:schemeClr val="dk2"/>
                </a:solidFill>
              </a:rPr>
              <a:t> </a:t>
            </a:r>
            <a:r>
              <a:rPr lang="en-US" sz="2200" dirty="0" err="1">
                <a:solidFill>
                  <a:schemeClr val="dk2"/>
                </a:solidFill>
              </a:rPr>
              <a:t>fuentes</a:t>
            </a:r>
            <a:r>
              <a:rPr lang="en-US" sz="2200" dirty="0">
                <a:solidFill>
                  <a:schemeClr val="dk2"/>
                </a:solidFill>
              </a:rPr>
              <a:t>, </a:t>
            </a:r>
            <a:br>
              <a:rPr lang="en-US" sz="2200" dirty="0">
                <a:solidFill>
                  <a:schemeClr val="dk2"/>
                </a:solidFill>
              </a:rPr>
            </a:br>
            <a:r>
              <a:rPr lang="en-US" sz="2200" dirty="0">
                <a:solidFill>
                  <a:schemeClr val="dk2"/>
                </a:solidFill>
              </a:rPr>
              <a:t>-</a:t>
            </a:r>
            <a:r>
              <a:rPr lang="en-US" sz="2200" dirty="0" err="1">
                <a:solidFill>
                  <a:schemeClr val="dk2"/>
                </a:solidFill>
              </a:rPr>
              <a:t>interpretar</a:t>
            </a:r>
            <a:r>
              <a:rPr lang="en-US" sz="2200" dirty="0">
                <a:solidFill>
                  <a:schemeClr val="dk2"/>
                </a:solidFill>
              </a:rPr>
              <a:t> </a:t>
            </a:r>
            <a:r>
              <a:rPr lang="en-US" sz="2200" dirty="0" err="1">
                <a:solidFill>
                  <a:schemeClr val="dk2"/>
                </a:solidFill>
              </a:rPr>
              <a:t>causas</a:t>
            </a:r>
            <a:r>
              <a:rPr lang="en-US" sz="2200" dirty="0">
                <a:solidFill>
                  <a:schemeClr val="dk2"/>
                </a:solidFill>
              </a:rPr>
              <a:t>, </a:t>
            </a:r>
            <a:br>
              <a:rPr lang="en-US" sz="2200" dirty="0">
                <a:solidFill>
                  <a:schemeClr val="dk2"/>
                </a:solidFill>
              </a:rPr>
            </a:br>
            <a:r>
              <a:rPr lang="en-US" sz="2200" dirty="0">
                <a:solidFill>
                  <a:schemeClr val="dk2"/>
                </a:solidFill>
              </a:rPr>
              <a:t>-</a:t>
            </a:r>
            <a:r>
              <a:rPr lang="en-US" sz="2200" dirty="0" err="1">
                <a:solidFill>
                  <a:schemeClr val="dk2"/>
                </a:solidFill>
              </a:rPr>
              <a:t>predecir</a:t>
            </a:r>
            <a:r>
              <a:rPr lang="en-US" sz="2200" dirty="0">
                <a:solidFill>
                  <a:schemeClr val="dk2"/>
                </a:solidFill>
              </a:rPr>
              <a:t> </a:t>
            </a:r>
            <a:r>
              <a:rPr lang="en-US" sz="2200" dirty="0" err="1">
                <a:solidFill>
                  <a:schemeClr val="dk2"/>
                </a:solidFill>
              </a:rPr>
              <a:t>efectos</a:t>
            </a:r>
            <a:r>
              <a:rPr lang="en-US" sz="2200" dirty="0">
                <a:solidFill>
                  <a:schemeClr val="dk2"/>
                </a:solidFill>
              </a:rPr>
              <a:t> y </a:t>
            </a:r>
            <a:br>
              <a:rPr lang="en-US" sz="2200" dirty="0">
                <a:solidFill>
                  <a:schemeClr val="dk2"/>
                </a:solidFill>
              </a:rPr>
            </a:br>
            <a:r>
              <a:rPr lang="en-US" sz="2200" dirty="0">
                <a:solidFill>
                  <a:schemeClr val="dk2"/>
                </a:solidFill>
              </a:rPr>
              <a:t>-</a:t>
            </a:r>
            <a:r>
              <a:rPr lang="en-US" sz="2200" dirty="0" err="1">
                <a:solidFill>
                  <a:schemeClr val="dk2"/>
                </a:solidFill>
              </a:rPr>
              <a:t>razonar</a:t>
            </a:r>
            <a:r>
              <a:rPr lang="en-US" sz="2200" dirty="0">
                <a:solidFill>
                  <a:schemeClr val="dk2"/>
                </a:solidFill>
              </a:rPr>
              <a:t> </a:t>
            </a:r>
            <a:r>
              <a:rPr lang="en-US" sz="2200" dirty="0" err="1">
                <a:solidFill>
                  <a:schemeClr val="dk2"/>
                </a:solidFill>
              </a:rPr>
              <a:t>analógica</a:t>
            </a:r>
            <a:r>
              <a:rPr lang="en-US" sz="2200" dirty="0">
                <a:solidFill>
                  <a:schemeClr val="dk2"/>
                </a:solidFill>
              </a:rPr>
              <a:t> y </a:t>
            </a:r>
            <a:r>
              <a:rPr lang="en-US" sz="2200" dirty="0" err="1">
                <a:solidFill>
                  <a:schemeClr val="dk2"/>
                </a:solidFill>
              </a:rPr>
              <a:t>deductivamente</a:t>
            </a:r>
            <a:r>
              <a:rPr lang="en-US" sz="2200" dirty="0">
                <a:solidFill>
                  <a:schemeClr val="dk2"/>
                </a:solidFill>
              </a:rPr>
              <a:t>.</a:t>
            </a:r>
            <a:endParaRPr sz="9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g2ade8f1ddbd_0_3186"/>
          <p:cNvSpPr txBox="1">
            <a:spLocks noGrp="1"/>
          </p:cNvSpPr>
          <p:nvPr>
            <p:ph type="body" idx="1"/>
          </p:nvPr>
        </p:nvSpPr>
        <p:spPr>
          <a:xfrm>
            <a:off x="719275" y="280475"/>
            <a:ext cx="7704000" cy="46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Pensar</a:t>
            </a:r>
            <a:r>
              <a:rPr lang="en-US" sz="1600" b="1" u="sng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1600" b="1" u="sng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críticamente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es una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invitación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emocionante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y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exigente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para no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aceptar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las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cosas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en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forma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crédula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, sin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análisis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, sin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reflexión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. Es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rescatar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el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eterno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"por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qué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" que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nos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acompaña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desde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la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infancia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dk1"/>
              </a:solidFill>
              <a:latin typeface="+mn-lt"/>
              <a:ea typeface="Itim"/>
              <a:cs typeface="Itim"/>
              <a:sym typeface="It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Ejemplos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en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los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cuales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aplicar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el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pensamiento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crítico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en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la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vida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cotidiana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Itim"/>
                <a:cs typeface="Itim"/>
                <a:sym typeface="Itim"/>
              </a:rPr>
              <a:t>:</a:t>
            </a:r>
            <a:endParaRPr sz="1600" dirty="0">
              <a:solidFill>
                <a:schemeClr val="dk1"/>
              </a:solidFill>
              <a:latin typeface="+mn-lt"/>
              <a:ea typeface="Itim"/>
              <a:cs typeface="Itim"/>
              <a:sym typeface="It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281F18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dirty="0">
                <a:solidFill>
                  <a:schemeClr val="tx1"/>
                </a:solidFill>
              </a:rPr>
              <a:t>Una persona </a:t>
            </a:r>
            <a:r>
              <a:rPr lang="en-US" sz="1300" dirty="0" err="1">
                <a:solidFill>
                  <a:schemeClr val="tx1"/>
                </a:solidFill>
              </a:rPr>
              <a:t>ve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en</a:t>
            </a:r>
            <a:r>
              <a:rPr lang="en-US" sz="1300" dirty="0">
                <a:solidFill>
                  <a:schemeClr val="tx1"/>
                </a:solidFill>
              </a:rPr>
              <a:t> redes </a:t>
            </a:r>
            <a:r>
              <a:rPr lang="en-US" sz="1300" dirty="0" err="1">
                <a:solidFill>
                  <a:schemeClr val="tx1"/>
                </a:solidFill>
              </a:rPr>
              <a:t>sociales</a:t>
            </a:r>
            <a:r>
              <a:rPr lang="en-US" sz="1300" dirty="0">
                <a:solidFill>
                  <a:schemeClr val="tx1"/>
                </a:solidFill>
              </a:rPr>
              <a:t> una </a:t>
            </a:r>
            <a:r>
              <a:rPr lang="en-US" sz="1300" dirty="0" err="1">
                <a:solidFill>
                  <a:schemeClr val="tx1"/>
                </a:solidFill>
              </a:rPr>
              <a:t>noticia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escandalizante</a:t>
            </a:r>
            <a:r>
              <a:rPr lang="en-US" sz="1300" dirty="0">
                <a:solidFill>
                  <a:schemeClr val="dk2"/>
                </a:solidFill>
              </a:rPr>
              <a:t>, y antes de </a:t>
            </a:r>
            <a:r>
              <a:rPr lang="en-US" sz="1300" dirty="0" err="1">
                <a:solidFill>
                  <a:schemeClr val="dk2"/>
                </a:solidFill>
              </a:rPr>
              <a:t>compartirla</a:t>
            </a:r>
            <a:r>
              <a:rPr lang="en-US" sz="1300" dirty="0">
                <a:solidFill>
                  <a:schemeClr val="dk2"/>
                </a:solidFill>
              </a:rPr>
              <a:t> y </a:t>
            </a:r>
            <a:r>
              <a:rPr lang="en-US" sz="1300" dirty="0" err="1">
                <a:solidFill>
                  <a:schemeClr val="dk2"/>
                </a:solidFill>
              </a:rPr>
              <a:t>asustar</a:t>
            </a:r>
            <a:r>
              <a:rPr lang="en-US" sz="1300" dirty="0">
                <a:solidFill>
                  <a:schemeClr val="dk2"/>
                </a:solidFill>
              </a:rPr>
              <a:t> a </a:t>
            </a:r>
            <a:r>
              <a:rPr lang="en-US" sz="1300" dirty="0" err="1">
                <a:solidFill>
                  <a:schemeClr val="dk2"/>
                </a:solidFill>
              </a:rPr>
              <a:t>otros</a:t>
            </a:r>
            <a:r>
              <a:rPr lang="en-US" sz="1300" dirty="0">
                <a:solidFill>
                  <a:schemeClr val="dk2"/>
                </a:solidFill>
              </a:rPr>
              <a:t>, </a:t>
            </a:r>
            <a:r>
              <a:rPr lang="en-US" sz="1300" dirty="0" err="1">
                <a:solidFill>
                  <a:schemeClr val="dk2"/>
                </a:solidFill>
              </a:rPr>
              <a:t>indaga</a:t>
            </a:r>
            <a:r>
              <a:rPr lang="en-US" sz="1300" dirty="0">
                <a:solidFill>
                  <a:schemeClr val="dk2"/>
                </a:solidFill>
              </a:rPr>
              <a:t> primero </a:t>
            </a:r>
            <a:r>
              <a:rPr lang="en-US" sz="1300" dirty="0" err="1">
                <a:solidFill>
                  <a:schemeClr val="dk2"/>
                </a:solidFill>
              </a:rPr>
              <a:t>en</a:t>
            </a:r>
            <a:r>
              <a:rPr lang="en-US" sz="1300" dirty="0">
                <a:solidFill>
                  <a:schemeClr val="dk2"/>
                </a:solidFill>
              </a:rPr>
              <a:t> </a:t>
            </a:r>
            <a:r>
              <a:rPr lang="en-US" sz="1300" dirty="0" err="1">
                <a:solidFill>
                  <a:schemeClr val="dk2"/>
                </a:solidFill>
              </a:rPr>
              <a:t>el</a:t>
            </a:r>
            <a:r>
              <a:rPr lang="en-US" sz="1300" dirty="0">
                <a:solidFill>
                  <a:schemeClr val="dk2"/>
                </a:solidFill>
              </a:rPr>
              <a:t> </a:t>
            </a:r>
            <a:r>
              <a:rPr lang="en-US" sz="1300" dirty="0" err="1">
                <a:solidFill>
                  <a:schemeClr val="dk2"/>
                </a:solidFill>
              </a:rPr>
              <a:t>contexto</a:t>
            </a:r>
            <a:r>
              <a:rPr lang="en-US" sz="1300" dirty="0">
                <a:solidFill>
                  <a:schemeClr val="dk2"/>
                </a:solidFill>
              </a:rPr>
              <a:t>, </a:t>
            </a:r>
            <a:r>
              <a:rPr lang="en-US" sz="1300" dirty="0" err="1">
                <a:solidFill>
                  <a:schemeClr val="dk2"/>
                </a:solidFill>
              </a:rPr>
              <a:t>hace</a:t>
            </a:r>
            <a:r>
              <a:rPr lang="en-US" sz="1300" dirty="0">
                <a:solidFill>
                  <a:schemeClr val="dk2"/>
                </a:solidFill>
              </a:rPr>
              <a:t> una </a:t>
            </a:r>
            <a:r>
              <a:rPr lang="en-US" sz="1300" dirty="0" err="1">
                <a:solidFill>
                  <a:schemeClr val="dk2"/>
                </a:solidFill>
              </a:rPr>
              <a:t>búsqueda</a:t>
            </a:r>
            <a:r>
              <a:rPr lang="en-US" sz="1300" dirty="0">
                <a:solidFill>
                  <a:schemeClr val="dk2"/>
                </a:solidFill>
              </a:rPr>
              <a:t> de google y se </a:t>
            </a:r>
            <a:r>
              <a:rPr lang="en-US" sz="1300" dirty="0" err="1">
                <a:solidFill>
                  <a:schemeClr val="dk2"/>
                </a:solidFill>
              </a:rPr>
              <a:t>asegura</a:t>
            </a:r>
            <a:r>
              <a:rPr lang="en-US" sz="1300" dirty="0">
                <a:solidFill>
                  <a:schemeClr val="dk2"/>
                </a:solidFill>
              </a:rPr>
              <a:t> de que no sea una </a:t>
            </a:r>
            <a:r>
              <a:rPr lang="en-US" sz="1300" dirty="0" err="1">
                <a:solidFill>
                  <a:schemeClr val="dk2"/>
                </a:solidFill>
              </a:rPr>
              <a:t>noticia</a:t>
            </a:r>
            <a:r>
              <a:rPr lang="en-US" sz="1300" dirty="0">
                <a:solidFill>
                  <a:schemeClr val="dk2"/>
                </a:solidFill>
              </a:rPr>
              <a:t> falsa.</a:t>
            </a:r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lang="en-US" sz="1300" dirty="0"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dirty="0">
                <a:solidFill>
                  <a:schemeClr val="tx1"/>
                </a:solidFill>
              </a:rPr>
              <a:t>Hay personas que </a:t>
            </a:r>
            <a:r>
              <a:rPr lang="en-US" sz="1300" dirty="0" err="1">
                <a:solidFill>
                  <a:schemeClr val="tx1"/>
                </a:solidFill>
              </a:rPr>
              <a:t>afirman</a:t>
            </a:r>
            <a:r>
              <a:rPr lang="en-US" sz="1300" dirty="0">
                <a:solidFill>
                  <a:schemeClr val="tx1"/>
                </a:solidFill>
              </a:rPr>
              <a:t> que la Tierra es plana </a:t>
            </a:r>
            <a:r>
              <a:rPr lang="en-US" sz="1300" dirty="0" err="1">
                <a:solidFill>
                  <a:schemeClr val="tx1"/>
                </a:solidFill>
              </a:rPr>
              <a:t>porque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nunca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han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podido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ver</a:t>
            </a:r>
            <a:r>
              <a:rPr lang="en-US" sz="1300" dirty="0">
                <a:solidFill>
                  <a:schemeClr val="tx1"/>
                </a:solidFill>
              </a:rPr>
              <a:t> la </a:t>
            </a:r>
            <a:r>
              <a:rPr lang="en-US" sz="1300" dirty="0" err="1">
                <a:solidFill>
                  <a:schemeClr val="tx1"/>
                </a:solidFill>
              </a:rPr>
              <a:t>curvatura</a:t>
            </a:r>
            <a:r>
              <a:rPr lang="en-US" sz="1300" dirty="0">
                <a:solidFill>
                  <a:schemeClr val="tx1"/>
                </a:solidFill>
              </a:rPr>
              <a:t> con sus </a:t>
            </a:r>
            <a:r>
              <a:rPr lang="en-US" sz="1300" dirty="0" err="1">
                <a:solidFill>
                  <a:schemeClr val="tx1"/>
                </a:solidFill>
              </a:rPr>
              <a:t>propios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ojos</a:t>
            </a:r>
            <a:r>
              <a:rPr lang="en-US" sz="1300" dirty="0">
                <a:solidFill>
                  <a:schemeClr val="dk2"/>
                </a:solidFill>
              </a:rPr>
              <a:t>. </a:t>
            </a:r>
            <a:r>
              <a:rPr lang="en-US" sz="1300" dirty="0" err="1">
                <a:solidFill>
                  <a:schemeClr val="dk2"/>
                </a:solidFill>
              </a:rPr>
              <a:t>Pensando</a:t>
            </a:r>
            <a:r>
              <a:rPr lang="en-US" sz="1300" dirty="0">
                <a:solidFill>
                  <a:schemeClr val="dk2"/>
                </a:solidFill>
              </a:rPr>
              <a:t> </a:t>
            </a:r>
            <a:r>
              <a:rPr lang="en-US" sz="1300" dirty="0" err="1">
                <a:solidFill>
                  <a:schemeClr val="dk2"/>
                </a:solidFill>
              </a:rPr>
              <a:t>críticamente</a:t>
            </a:r>
            <a:r>
              <a:rPr lang="en-US" sz="1300" dirty="0">
                <a:solidFill>
                  <a:schemeClr val="dk2"/>
                </a:solidFill>
              </a:rPr>
              <a:t>, </a:t>
            </a:r>
            <a:r>
              <a:rPr lang="en-US" sz="1300" dirty="0" err="1">
                <a:solidFill>
                  <a:schemeClr val="dk2"/>
                </a:solidFill>
              </a:rPr>
              <a:t>podemos</a:t>
            </a:r>
            <a:r>
              <a:rPr lang="en-US" sz="1300" dirty="0">
                <a:solidFill>
                  <a:schemeClr val="dk2"/>
                </a:solidFill>
              </a:rPr>
              <a:t> </a:t>
            </a:r>
            <a:r>
              <a:rPr lang="en-US" sz="1300" dirty="0" err="1">
                <a:solidFill>
                  <a:schemeClr val="dk2"/>
                </a:solidFill>
              </a:rPr>
              <a:t>concluir</a:t>
            </a:r>
            <a:r>
              <a:rPr lang="en-US" sz="1300" dirty="0">
                <a:solidFill>
                  <a:schemeClr val="dk2"/>
                </a:solidFill>
              </a:rPr>
              <a:t> que </a:t>
            </a:r>
            <a:r>
              <a:rPr lang="en-US" sz="1300" dirty="0" err="1">
                <a:solidFill>
                  <a:schemeClr val="dk2"/>
                </a:solidFill>
              </a:rPr>
              <a:t>existen</a:t>
            </a:r>
            <a:r>
              <a:rPr lang="en-US" sz="1300" dirty="0">
                <a:solidFill>
                  <a:schemeClr val="dk2"/>
                </a:solidFill>
              </a:rPr>
              <a:t> </a:t>
            </a:r>
            <a:r>
              <a:rPr lang="en-US" sz="1300" dirty="0" err="1">
                <a:solidFill>
                  <a:schemeClr val="dk2"/>
                </a:solidFill>
              </a:rPr>
              <a:t>cosas</a:t>
            </a:r>
            <a:r>
              <a:rPr lang="en-US" sz="1300" dirty="0">
                <a:solidFill>
                  <a:schemeClr val="dk2"/>
                </a:solidFill>
              </a:rPr>
              <a:t> </a:t>
            </a:r>
            <a:r>
              <a:rPr lang="en-US" sz="1300" dirty="0" err="1">
                <a:solidFill>
                  <a:schemeClr val="dk2"/>
                </a:solidFill>
              </a:rPr>
              <a:t>inaccesibles</a:t>
            </a:r>
            <a:r>
              <a:rPr lang="en-US" sz="1300" dirty="0">
                <a:solidFill>
                  <a:schemeClr val="dk2"/>
                </a:solidFill>
              </a:rPr>
              <a:t> a </a:t>
            </a:r>
            <a:r>
              <a:rPr lang="en-US" sz="1300" dirty="0" err="1">
                <a:solidFill>
                  <a:schemeClr val="dk2"/>
                </a:solidFill>
              </a:rPr>
              <a:t>nuestros</a:t>
            </a:r>
            <a:r>
              <a:rPr lang="en-US" sz="1300" dirty="0">
                <a:solidFill>
                  <a:schemeClr val="dk2"/>
                </a:solidFill>
              </a:rPr>
              <a:t> </a:t>
            </a:r>
            <a:r>
              <a:rPr lang="en-US" sz="1300" dirty="0" err="1">
                <a:solidFill>
                  <a:schemeClr val="dk2"/>
                </a:solidFill>
              </a:rPr>
              <a:t>ojos</a:t>
            </a:r>
            <a:r>
              <a:rPr lang="en-US" sz="1300" dirty="0">
                <a:solidFill>
                  <a:schemeClr val="dk2"/>
                </a:solidFill>
              </a:rPr>
              <a:t>, y que </a:t>
            </a:r>
            <a:r>
              <a:rPr lang="en-US" sz="1300" dirty="0" err="1">
                <a:solidFill>
                  <a:schemeClr val="dk2"/>
                </a:solidFill>
              </a:rPr>
              <a:t>en</a:t>
            </a:r>
            <a:r>
              <a:rPr lang="en-US" sz="1300" dirty="0">
                <a:solidFill>
                  <a:schemeClr val="dk2"/>
                </a:solidFill>
              </a:rPr>
              <a:t> ese </a:t>
            </a:r>
            <a:r>
              <a:rPr lang="en-US" sz="1300" dirty="0" err="1">
                <a:solidFill>
                  <a:schemeClr val="dk2"/>
                </a:solidFill>
              </a:rPr>
              <a:t>caso</a:t>
            </a:r>
            <a:r>
              <a:rPr lang="en-US" sz="1300" dirty="0">
                <a:solidFill>
                  <a:schemeClr val="dk2"/>
                </a:solidFill>
              </a:rPr>
              <a:t> </a:t>
            </a:r>
            <a:r>
              <a:rPr lang="en-US" sz="1300" dirty="0" err="1">
                <a:solidFill>
                  <a:schemeClr val="dk2"/>
                </a:solidFill>
              </a:rPr>
              <a:t>deberíamos</a:t>
            </a:r>
            <a:r>
              <a:rPr lang="en-US" sz="1300" dirty="0">
                <a:solidFill>
                  <a:schemeClr val="dk2"/>
                </a:solidFill>
              </a:rPr>
              <a:t> </a:t>
            </a:r>
            <a:r>
              <a:rPr lang="en-US" sz="1300" dirty="0" err="1">
                <a:solidFill>
                  <a:schemeClr val="dk2"/>
                </a:solidFill>
              </a:rPr>
              <a:t>acudir</a:t>
            </a:r>
            <a:r>
              <a:rPr lang="en-US" sz="1300" dirty="0">
                <a:solidFill>
                  <a:schemeClr val="dk2"/>
                </a:solidFill>
              </a:rPr>
              <a:t> al </a:t>
            </a:r>
            <a:r>
              <a:rPr lang="en-US" sz="1300" dirty="0" err="1">
                <a:solidFill>
                  <a:schemeClr val="dk2"/>
                </a:solidFill>
              </a:rPr>
              <a:t>conocimiento</a:t>
            </a:r>
            <a:r>
              <a:rPr lang="en-US" sz="1300" dirty="0">
                <a:solidFill>
                  <a:schemeClr val="dk2"/>
                </a:solidFill>
              </a:rPr>
              <a:t> </a:t>
            </a:r>
            <a:r>
              <a:rPr lang="en-US" sz="1300" dirty="0" err="1">
                <a:solidFill>
                  <a:schemeClr val="dk2"/>
                </a:solidFill>
              </a:rPr>
              <a:t>especializado</a:t>
            </a:r>
            <a:r>
              <a:rPr lang="en-US" sz="1300" dirty="0">
                <a:solidFill>
                  <a:schemeClr val="dk2"/>
                </a:solidFill>
              </a:rPr>
              <a:t>, y no </a:t>
            </a:r>
            <a:r>
              <a:rPr lang="en-US" sz="1300" dirty="0" err="1">
                <a:solidFill>
                  <a:schemeClr val="dk2"/>
                </a:solidFill>
              </a:rPr>
              <a:t>únicamente</a:t>
            </a:r>
            <a:r>
              <a:rPr lang="en-US" sz="1300" dirty="0">
                <a:solidFill>
                  <a:schemeClr val="dk2"/>
                </a:solidFill>
              </a:rPr>
              <a:t> a </a:t>
            </a:r>
            <a:r>
              <a:rPr lang="en-US" sz="1300" dirty="0" err="1">
                <a:solidFill>
                  <a:schemeClr val="dk2"/>
                </a:solidFill>
              </a:rPr>
              <a:t>nuestros</a:t>
            </a:r>
            <a:r>
              <a:rPr lang="en-US" sz="1300" dirty="0">
                <a:solidFill>
                  <a:schemeClr val="dk2"/>
                </a:solidFill>
              </a:rPr>
              <a:t> </a:t>
            </a:r>
            <a:r>
              <a:rPr lang="en-US" sz="1300" dirty="0" err="1">
                <a:solidFill>
                  <a:schemeClr val="dk2"/>
                </a:solidFill>
              </a:rPr>
              <a:t>cinco</a:t>
            </a:r>
            <a:r>
              <a:rPr lang="en-US" sz="1300" dirty="0">
                <a:solidFill>
                  <a:schemeClr val="dk2"/>
                </a:solidFill>
              </a:rPr>
              <a:t> </a:t>
            </a:r>
            <a:r>
              <a:rPr lang="en-US" sz="1300" dirty="0" err="1">
                <a:solidFill>
                  <a:schemeClr val="dk2"/>
                </a:solidFill>
              </a:rPr>
              <a:t>sentidos</a:t>
            </a:r>
            <a:r>
              <a:rPr lang="en-US" sz="1300" dirty="0">
                <a:solidFill>
                  <a:schemeClr val="dk2"/>
                </a:solidFill>
              </a:rPr>
              <a:t>.</a:t>
            </a:r>
            <a:br>
              <a:rPr lang="en-US" sz="1300" dirty="0">
                <a:solidFill>
                  <a:schemeClr val="dk2"/>
                </a:solidFill>
              </a:rPr>
            </a:br>
            <a:endParaRPr sz="1300" dirty="0">
              <a:solidFill>
                <a:schemeClr val="dk2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1300" dirty="0">
                <a:solidFill>
                  <a:schemeClr val="tx1"/>
                </a:solidFill>
              </a:rPr>
              <a:t>Una </a:t>
            </a:r>
            <a:r>
              <a:rPr lang="en-US" sz="1300" dirty="0" err="1">
                <a:solidFill>
                  <a:schemeClr val="tx1"/>
                </a:solidFill>
              </a:rPr>
              <a:t>leyenda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urbana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cuenta</a:t>
            </a:r>
            <a:r>
              <a:rPr lang="en-US" sz="1300" dirty="0">
                <a:solidFill>
                  <a:schemeClr val="tx1"/>
                </a:solidFill>
              </a:rPr>
              <a:t> que a </a:t>
            </a:r>
            <a:r>
              <a:rPr lang="en-US" sz="1300" dirty="0" err="1">
                <a:solidFill>
                  <a:schemeClr val="tx1"/>
                </a:solidFill>
              </a:rPr>
              <a:t>mediados</a:t>
            </a:r>
            <a:r>
              <a:rPr lang="en-US" sz="1300" dirty="0">
                <a:solidFill>
                  <a:schemeClr val="tx1"/>
                </a:solidFill>
              </a:rPr>
              <a:t> del </a:t>
            </a:r>
            <a:r>
              <a:rPr lang="en-US" sz="1300" dirty="0" err="1">
                <a:solidFill>
                  <a:schemeClr val="tx1"/>
                </a:solidFill>
              </a:rPr>
              <a:t>siglo</a:t>
            </a:r>
            <a:r>
              <a:rPr lang="en-US" sz="1300" dirty="0">
                <a:solidFill>
                  <a:schemeClr val="tx1"/>
                </a:solidFill>
              </a:rPr>
              <a:t> XX, </a:t>
            </a:r>
            <a:r>
              <a:rPr lang="en-US" sz="1300" dirty="0" err="1">
                <a:solidFill>
                  <a:schemeClr val="tx1"/>
                </a:solidFill>
              </a:rPr>
              <a:t>cuando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competían</a:t>
            </a:r>
            <a:r>
              <a:rPr lang="en-US" sz="1300" dirty="0">
                <a:solidFill>
                  <a:schemeClr val="tx1"/>
                </a:solidFill>
              </a:rPr>
              <a:t> por </a:t>
            </a:r>
            <a:r>
              <a:rPr lang="en-US" sz="1300" dirty="0" err="1">
                <a:solidFill>
                  <a:schemeClr val="tx1"/>
                </a:solidFill>
              </a:rPr>
              <a:t>llegar</a:t>
            </a:r>
            <a:r>
              <a:rPr lang="en-US" sz="1300" dirty="0">
                <a:solidFill>
                  <a:schemeClr val="tx1"/>
                </a:solidFill>
              </a:rPr>
              <a:t> al </a:t>
            </a:r>
            <a:r>
              <a:rPr lang="en-US" sz="1300" dirty="0" err="1">
                <a:solidFill>
                  <a:schemeClr val="tx1"/>
                </a:solidFill>
              </a:rPr>
              <a:t>espacio</a:t>
            </a:r>
            <a:r>
              <a:rPr lang="en-US" sz="1300" dirty="0">
                <a:solidFill>
                  <a:schemeClr val="tx1"/>
                </a:solidFill>
              </a:rPr>
              <a:t>, los </a:t>
            </a:r>
            <a:r>
              <a:rPr lang="en-US" sz="1300" dirty="0" err="1">
                <a:solidFill>
                  <a:schemeClr val="tx1"/>
                </a:solidFill>
              </a:rPr>
              <a:t>ingenieros</a:t>
            </a:r>
            <a:r>
              <a:rPr lang="en-US" sz="1300" dirty="0">
                <a:solidFill>
                  <a:schemeClr val="tx1"/>
                </a:solidFill>
              </a:rPr>
              <a:t> de NASA </a:t>
            </a:r>
            <a:r>
              <a:rPr lang="en-US" sz="1300" dirty="0" err="1">
                <a:solidFill>
                  <a:schemeClr val="tx1"/>
                </a:solidFill>
              </a:rPr>
              <a:t>trataron</a:t>
            </a:r>
            <a:r>
              <a:rPr lang="en-US" sz="1300" dirty="0">
                <a:solidFill>
                  <a:schemeClr val="tx1"/>
                </a:solidFill>
              </a:rPr>
              <a:t> de </a:t>
            </a:r>
            <a:r>
              <a:rPr lang="en-US" sz="1300" dirty="0" err="1">
                <a:solidFill>
                  <a:schemeClr val="tx1"/>
                </a:solidFill>
              </a:rPr>
              <a:t>inventar</a:t>
            </a:r>
            <a:r>
              <a:rPr lang="en-US" sz="1300" dirty="0">
                <a:solidFill>
                  <a:schemeClr val="tx1"/>
                </a:solidFill>
              </a:rPr>
              <a:t> un </a:t>
            </a:r>
            <a:r>
              <a:rPr lang="en-US" sz="1300" dirty="0" err="1">
                <a:solidFill>
                  <a:schemeClr val="tx1"/>
                </a:solidFill>
              </a:rPr>
              <a:t>bolígrafo</a:t>
            </a:r>
            <a:r>
              <a:rPr lang="en-US" sz="1300" dirty="0">
                <a:solidFill>
                  <a:schemeClr val="tx1"/>
                </a:solidFill>
              </a:rPr>
              <a:t> que </a:t>
            </a:r>
            <a:r>
              <a:rPr lang="en-US" sz="1300" dirty="0" err="1">
                <a:solidFill>
                  <a:schemeClr val="tx1"/>
                </a:solidFill>
              </a:rPr>
              <a:t>pudiera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operar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en</a:t>
            </a:r>
            <a:r>
              <a:rPr lang="en-US" sz="1300" dirty="0">
                <a:solidFill>
                  <a:schemeClr val="tx1"/>
                </a:solidFill>
              </a:rPr>
              <a:t> </a:t>
            </a:r>
            <a:r>
              <a:rPr lang="en-US" sz="1300" dirty="0" err="1">
                <a:solidFill>
                  <a:schemeClr val="tx1"/>
                </a:solidFill>
              </a:rPr>
              <a:t>gravedad</a:t>
            </a:r>
            <a:r>
              <a:rPr lang="en-US" sz="1300" dirty="0">
                <a:solidFill>
                  <a:schemeClr val="tx1"/>
                </a:solidFill>
              </a:rPr>
              <a:t>-cero.</a:t>
            </a:r>
            <a:r>
              <a:rPr lang="en-US" sz="1300" dirty="0">
                <a:solidFill>
                  <a:schemeClr val="dk2"/>
                </a:solidFill>
              </a:rPr>
              <a:t> Los </a:t>
            </a:r>
            <a:r>
              <a:rPr lang="en-US" sz="1300" dirty="0" err="1">
                <a:solidFill>
                  <a:schemeClr val="dk2"/>
                </a:solidFill>
              </a:rPr>
              <a:t>rusos</a:t>
            </a:r>
            <a:r>
              <a:rPr lang="en-US" sz="1300" dirty="0">
                <a:solidFill>
                  <a:schemeClr val="dk2"/>
                </a:solidFill>
              </a:rPr>
              <a:t>, </a:t>
            </a:r>
            <a:r>
              <a:rPr lang="en-US" sz="1300" dirty="0" err="1">
                <a:solidFill>
                  <a:schemeClr val="dk2"/>
                </a:solidFill>
              </a:rPr>
              <a:t>pensando</a:t>
            </a:r>
            <a:r>
              <a:rPr lang="en-US" sz="1300" dirty="0">
                <a:solidFill>
                  <a:schemeClr val="dk2"/>
                </a:solidFill>
              </a:rPr>
              <a:t> </a:t>
            </a:r>
            <a:r>
              <a:rPr lang="en-US" sz="1300" dirty="0" err="1">
                <a:solidFill>
                  <a:schemeClr val="dk2"/>
                </a:solidFill>
              </a:rPr>
              <a:t>críticamente</a:t>
            </a:r>
            <a:r>
              <a:rPr lang="en-US" sz="1300" dirty="0">
                <a:solidFill>
                  <a:schemeClr val="dk2"/>
                </a:solidFill>
              </a:rPr>
              <a:t>, </a:t>
            </a:r>
            <a:r>
              <a:rPr lang="en-US" sz="1300" dirty="0" err="1">
                <a:solidFill>
                  <a:schemeClr val="dk2"/>
                </a:solidFill>
              </a:rPr>
              <a:t>resolvieron</a:t>
            </a:r>
            <a:r>
              <a:rPr lang="en-US" sz="1300" dirty="0">
                <a:solidFill>
                  <a:schemeClr val="dk2"/>
                </a:solidFill>
              </a:rPr>
              <a:t> </a:t>
            </a:r>
            <a:r>
              <a:rPr lang="en-US" sz="1300" dirty="0" err="1">
                <a:solidFill>
                  <a:schemeClr val="dk2"/>
                </a:solidFill>
              </a:rPr>
              <a:t>dicho</a:t>
            </a:r>
            <a:r>
              <a:rPr lang="en-US" sz="1300" dirty="0">
                <a:solidFill>
                  <a:schemeClr val="dk2"/>
                </a:solidFill>
              </a:rPr>
              <a:t> </a:t>
            </a:r>
            <a:r>
              <a:rPr lang="en-US" sz="1300" dirty="0" err="1">
                <a:solidFill>
                  <a:schemeClr val="dk2"/>
                </a:solidFill>
              </a:rPr>
              <a:t>problema</a:t>
            </a:r>
            <a:r>
              <a:rPr lang="en-US" sz="1300" dirty="0">
                <a:solidFill>
                  <a:schemeClr val="dk2"/>
                </a:solidFill>
              </a:rPr>
              <a:t> </a:t>
            </a:r>
            <a:r>
              <a:rPr lang="en-US" sz="1300" dirty="0" err="1">
                <a:solidFill>
                  <a:schemeClr val="dk2"/>
                </a:solidFill>
              </a:rPr>
              <a:t>equipando</a:t>
            </a:r>
            <a:r>
              <a:rPr lang="en-US" sz="1300" dirty="0">
                <a:solidFill>
                  <a:schemeClr val="dk2"/>
                </a:solidFill>
              </a:rPr>
              <a:t> a sus </a:t>
            </a:r>
            <a:r>
              <a:rPr lang="en-US" sz="1300" dirty="0" err="1">
                <a:solidFill>
                  <a:schemeClr val="dk2"/>
                </a:solidFill>
              </a:rPr>
              <a:t>cosmonautas</a:t>
            </a:r>
            <a:r>
              <a:rPr lang="en-US" sz="1300" dirty="0">
                <a:solidFill>
                  <a:schemeClr val="dk2"/>
                </a:solidFill>
              </a:rPr>
              <a:t> con </a:t>
            </a:r>
            <a:r>
              <a:rPr lang="en-US" sz="1300" dirty="0" err="1">
                <a:solidFill>
                  <a:schemeClr val="dk2"/>
                </a:solidFill>
              </a:rPr>
              <a:t>lápices</a:t>
            </a:r>
            <a:r>
              <a:rPr lang="en-US" sz="1300" dirty="0">
                <a:solidFill>
                  <a:schemeClr val="dk2"/>
                </a:solidFill>
              </a:rPr>
              <a:t>.</a:t>
            </a:r>
            <a:endParaRPr sz="1300" dirty="0"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</a:endParaRPr>
          </a:p>
          <a:p>
            <a:pPr marL="45720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2"/>
                </a:solidFill>
              </a:rPr>
              <a:t>Editorial </a:t>
            </a:r>
            <a:r>
              <a:rPr lang="en-US" sz="1200" dirty="0" err="1">
                <a:solidFill>
                  <a:schemeClr val="dk2"/>
                </a:solidFill>
              </a:rPr>
              <a:t>etecé</a:t>
            </a:r>
            <a:r>
              <a:rPr lang="en-US" sz="1200" dirty="0">
                <a:solidFill>
                  <a:schemeClr val="dk2"/>
                </a:solidFill>
              </a:rPr>
              <a:t> (2022, párr.7)</a:t>
            </a:r>
            <a:endParaRPr dirty="0"/>
          </a:p>
        </p:txBody>
      </p:sp>
      <p:grpSp>
        <p:nvGrpSpPr>
          <p:cNvPr id="1971" name="Google Shape;1971;g2ade8f1ddbd_0_3186"/>
          <p:cNvGrpSpPr/>
          <p:nvPr/>
        </p:nvGrpSpPr>
        <p:grpSpPr>
          <a:xfrm>
            <a:off x="7712022" y="3193742"/>
            <a:ext cx="495477" cy="495028"/>
            <a:chOff x="5465285" y="3024784"/>
            <a:chExt cx="543227" cy="542734"/>
          </a:xfrm>
        </p:grpSpPr>
        <p:sp>
          <p:nvSpPr>
            <p:cNvPr id="1972" name="Google Shape;1972;g2ade8f1ddbd_0_3186"/>
            <p:cNvSpPr/>
            <p:nvPr/>
          </p:nvSpPr>
          <p:spPr>
            <a:xfrm>
              <a:off x="5465285" y="3024784"/>
              <a:ext cx="543227" cy="542734"/>
            </a:xfrm>
            <a:custGeom>
              <a:avLst/>
              <a:gdLst/>
              <a:ahLst/>
              <a:cxnLst/>
              <a:rect l="l" t="t" r="r" b="b"/>
              <a:pathLst>
                <a:path w="24281" h="24259" extrusionOk="0">
                  <a:moveTo>
                    <a:pt x="7787" y="1548"/>
                  </a:moveTo>
                  <a:cubicBezTo>
                    <a:pt x="8304" y="1548"/>
                    <a:pt x="8823" y="1599"/>
                    <a:pt x="9327" y="1702"/>
                  </a:cubicBezTo>
                  <a:cubicBezTo>
                    <a:pt x="11192" y="2094"/>
                    <a:pt x="12807" y="3160"/>
                    <a:pt x="13794" y="4790"/>
                  </a:cubicBezTo>
                  <a:cubicBezTo>
                    <a:pt x="15722" y="7940"/>
                    <a:pt x="14766" y="12172"/>
                    <a:pt x="11396" y="13881"/>
                  </a:cubicBezTo>
                  <a:cubicBezTo>
                    <a:pt x="10492" y="14345"/>
                    <a:pt x="9548" y="14557"/>
                    <a:pt x="8623" y="14557"/>
                  </a:cubicBezTo>
                  <a:cubicBezTo>
                    <a:pt x="5827" y="14557"/>
                    <a:pt x="3200" y="12613"/>
                    <a:pt x="2352" y="9774"/>
                  </a:cubicBezTo>
                  <a:cubicBezTo>
                    <a:pt x="1803" y="7940"/>
                    <a:pt x="2117" y="5918"/>
                    <a:pt x="3042" y="4273"/>
                  </a:cubicBezTo>
                  <a:cubicBezTo>
                    <a:pt x="3480" y="3504"/>
                    <a:pt x="4154" y="2658"/>
                    <a:pt x="4970" y="2015"/>
                  </a:cubicBezTo>
                  <a:cubicBezTo>
                    <a:pt x="5534" y="1827"/>
                    <a:pt x="6161" y="1718"/>
                    <a:pt x="6506" y="1655"/>
                  </a:cubicBezTo>
                  <a:cubicBezTo>
                    <a:pt x="6926" y="1584"/>
                    <a:pt x="7356" y="1548"/>
                    <a:pt x="7787" y="1548"/>
                  </a:cubicBezTo>
                  <a:close/>
                  <a:moveTo>
                    <a:pt x="7841" y="0"/>
                  </a:moveTo>
                  <a:cubicBezTo>
                    <a:pt x="7710" y="0"/>
                    <a:pt x="7578" y="3"/>
                    <a:pt x="7446" y="9"/>
                  </a:cubicBezTo>
                  <a:cubicBezTo>
                    <a:pt x="6004" y="56"/>
                    <a:pt x="3010" y="479"/>
                    <a:pt x="2744" y="2251"/>
                  </a:cubicBezTo>
                  <a:cubicBezTo>
                    <a:pt x="1772" y="3395"/>
                    <a:pt x="1067" y="4852"/>
                    <a:pt x="800" y="6122"/>
                  </a:cubicBezTo>
                  <a:cubicBezTo>
                    <a:pt x="1" y="9821"/>
                    <a:pt x="1803" y="13787"/>
                    <a:pt x="5314" y="15386"/>
                  </a:cubicBezTo>
                  <a:cubicBezTo>
                    <a:pt x="6336" y="15851"/>
                    <a:pt x="7419" y="16072"/>
                    <a:pt x="8493" y="16072"/>
                  </a:cubicBezTo>
                  <a:cubicBezTo>
                    <a:pt x="10419" y="16072"/>
                    <a:pt x="12314" y="15363"/>
                    <a:pt x="13763" y="14085"/>
                  </a:cubicBezTo>
                  <a:cubicBezTo>
                    <a:pt x="13935" y="14774"/>
                    <a:pt x="14562" y="15448"/>
                    <a:pt x="15174" y="16013"/>
                  </a:cubicBezTo>
                  <a:cubicBezTo>
                    <a:pt x="14985" y="16906"/>
                    <a:pt x="15816" y="17799"/>
                    <a:pt x="16302" y="18426"/>
                  </a:cubicBezTo>
                  <a:cubicBezTo>
                    <a:pt x="17822" y="20417"/>
                    <a:pt x="19500" y="22267"/>
                    <a:pt x="21318" y="24006"/>
                  </a:cubicBezTo>
                  <a:cubicBezTo>
                    <a:pt x="21474" y="24163"/>
                    <a:pt x="21717" y="24259"/>
                    <a:pt x="21953" y="24259"/>
                  </a:cubicBezTo>
                  <a:cubicBezTo>
                    <a:pt x="22095" y="24259"/>
                    <a:pt x="22235" y="24224"/>
                    <a:pt x="22352" y="24148"/>
                  </a:cubicBezTo>
                  <a:cubicBezTo>
                    <a:pt x="24280" y="22815"/>
                    <a:pt x="23058" y="20825"/>
                    <a:pt x="21976" y="19383"/>
                  </a:cubicBezTo>
                  <a:cubicBezTo>
                    <a:pt x="20628" y="17580"/>
                    <a:pt x="19170" y="15887"/>
                    <a:pt x="17211" y="14727"/>
                  </a:cubicBezTo>
                  <a:cubicBezTo>
                    <a:pt x="17057" y="14633"/>
                    <a:pt x="16904" y="14595"/>
                    <a:pt x="16758" y="14595"/>
                  </a:cubicBezTo>
                  <a:cubicBezTo>
                    <a:pt x="16636" y="14595"/>
                    <a:pt x="16519" y="14622"/>
                    <a:pt x="16412" y="14665"/>
                  </a:cubicBezTo>
                  <a:cubicBezTo>
                    <a:pt x="15848" y="14085"/>
                    <a:pt x="15189" y="13473"/>
                    <a:pt x="14515" y="13301"/>
                  </a:cubicBezTo>
                  <a:cubicBezTo>
                    <a:pt x="14860" y="12909"/>
                    <a:pt x="15174" y="12454"/>
                    <a:pt x="15424" y="11984"/>
                  </a:cubicBezTo>
                  <a:cubicBezTo>
                    <a:pt x="17227" y="8630"/>
                    <a:pt x="16239" y="4320"/>
                    <a:pt x="13324" y="1921"/>
                  </a:cubicBezTo>
                  <a:cubicBezTo>
                    <a:pt x="11796" y="658"/>
                    <a:pt x="9814" y="0"/>
                    <a:pt x="7841" y="0"/>
                  </a:cubicBezTo>
                  <a:close/>
                </a:path>
              </a:pathLst>
            </a:custGeom>
            <a:solidFill>
              <a:srgbClr val="1C4587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g2ade8f1ddbd_0_3186"/>
            <p:cNvSpPr/>
            <p:nvPr/>
          </p:nvSpPr>
          <p:spPr>
            <a:xfrm>
              <a:off x="5582760" y="3103309"/>
              <a:ext cx="110498" cy="177638"/>
            </a:xfrm>
            <a:custGeom>
              <a:avLst/>
              <a:gdLst/>
              <a:ahLst/>
              <a:cxnLst/>
              <a:rect l="l" t="t" r="r" b="b"/>
              <a:pathLst>
                <a:path w="4939" h="7940" extrusionOk="0">
                  <a:moveTo>
                    <a:pt x="2337" y="0"/>
                  </a:moveTo>
                  <a:cubicBezTo>
                    <a:pt x="2045" y="0"/>
                    <a:pt x="1748" y="59"/>
                    <a:pt x="1458" y="183"/>
                  </a:cubicBezTo>
                  <a:cubicBezTo>
                    <a:pt x="800" y="465"/>
                    <a:pt x="1" y="1201"/>
                    <a:pt x="424" y="1969"/>
                  </a:cubicBezTo>
                  <a:cubicBezTo>
                    <a:pt x="461" y="2031"/>
                    <a:pt x="537" y="2073"/>
                    <a:pt x="613" y="2073"/>
                  </a:cubicBezTo>
                  <a:cubicBezTo>
                    <a:pt x="634" y="2073"/>
                    <a:pt x="655" y="2070"/>
                    <a:pt x="675" y="2063"/>
                  </a:cubicBezTo>
                  <a:cubicBezTo>
                    <a:pt x="1224" y="1926"/>
                    <a:pt x="1566" y="1373"/>
                    <a:pt x="2176" y="1373"/>
                  </a:cubicBezTo>
                  <a:cubicBezTo>
                    <a:pt x="2193" y="1373"/>
                    <a:pt x="2210" y="1373"/>
                    <a:pt x="2226" y="1374"/>
                  </a:cubicBezTo>
                  <a:cubicBezTo>
                    <a:pt x="3230" y="1452"/>
                    <a:pt x="3386" y="2706"/>
                    <a:pt x="3245" y="3474"/>
                  </a:cubicBezTo>
                  <a:cubicBezTo>
                    <a:pt x="2994" y="4932"/>
                    <a:pt x="1568" y="6013"/>
                    <a:pt x="1788" y="7518"/>
                  </a:cubicBezTo>
                  <a:cubicBezTo>
                    <a:pt x="1835" y="7811"/>
                    <a:pt x="2076" y="7939"/>
                    <a:pt x="2326" y="7939"/>
                  </a:cubicBezTo>
                  <a:cubicBezTo>
                    <a:pt x="2490" y="7939"/>
                    <a:pt x="2657" y="7884"/>
                    <a:pt x="2775" y="7785"/>
                  </a:cubicBezTo>
                  <a:cubicBezTo>
                    <a:pt x="3355" y="7314"/>
                    <a:pt x="3606" y="6562"/>
                    <a:pt x="3935" y="5904"/>
                  </a:cubicBezTo>
                  <a:cubicBezTo>
                    <a:pt x="4264" y="5261"/>
                    <a:pt x="4593" y="4603"/>
                    <a:pt x="4734" y="3882"/>
                  </a:cubicBezTo>
                  <a:cubicBezTo>
                    <a:pt x="4938" y="2879"/>
                    <a:pt x="4797" y="1672"/>
                    <a:pt x="4107" y="857"/>
                  </a:cubicBezTo>
                  <a:cubicBezTo>
                    <a:pt x="3649" y="310"/>
                    <a:pt x="3007" y="0"/>
                    <a:pt x="2337" y="0"/>
                  </a:cubicBezTo>
                  <a:close/>
                </a:path>
              </a:pathLst>
            </a:custGeom>
            <a:solidFill>
              <a:srgbClr val="1C4587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g2ade8f1ddbd_0_3186"/>
            <p:cNvSpPr/>
            <p:nvPr/>
          </p:nvSpPr>
          <p:spPr>
            <a:xfrm>
              <a:off x="5641329" y="3287630"/>
              <a:ext cx="32284" cy="31232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721" y="0"/>
                  </a:moveTo>
                  <a:cubicBezTo>
                    <a:pt x="361" y="0"/>
                    <a:pt x="0" y="329"/>
                    <a:pt x="16" y="705"/>
                  </a:cubicBezTo>
                  <a:cubicBezTo>
                    <a:pt x="47" y="1082"/>
                    <a:pt x="329" y="1395"/>
                    <a:pt x="721" y="1395"/>
                  </a:cubicBezTo>
                  <a:cubicBezTo>
                    <a:pt x="1082" y="1395"/>
                    <a:pt x="1442" y="1082"/>
                    <a:pt x="1411" y="705"/>
                  </a:cubicBezTo>
                  <a:cubicBezTo>
                    <a:pt x="1395" y="314"/>
                    <a:pt x="1113" y="0"/>
                    <a:pt x="721" y="0"/>
                  </a:cubicBezTo>
                  <a:close/>
                </a:path>
              </a:pathLst>
            </a:custGeom>
            <a:solidFill>
              <a:srgbClr val="1C4587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5" name="Google Shape;1975;g2ade8f1ddbd_0_3186"/>
          <p:cNvGrpSpPr/>
          <p:nvPr/>
        </p:nvGrpSpPr>
        <p:grpSpPr>
          <a:xfrm>
            <a:off x="338535" y="2387900"/>
            <a:ext cx="495854" cy="467242"/>
            <a:chOff x="6525464" y="1900345"/>
            <a:chExt cx="563662" cy="531138"/>
          </a:xfrm>
        </p:grpSpPr>
        <p:sp>
          <p:nvSpPr>
            <p:cNvPr id="1976" name="Google Shape;1976;g2ade8f1ddbd_0_3186"/>
            <p:cNvSpPr/>
            <p:nvPr/>
          </p:nvSpPr>
          <p:spPr>
            <a:xfrm>
              <a:off x="6525464" y="2012697"/>
              <a:ext cx="486121" cy="418786"/>
            </a:xfrm>
            <a:custGeom>
              <a:avLst/>
              <a:gdLst/>
              <a:ahLst/>
              <a:cxnLst/>
              <a:rect l="l" t="t" r="r" b="b"/>
              <a:pathLst>
                <a:path w="20958" h="18055" extrusionOk="0">
                  <a:moveTo>
                    <a:pt x="12812" y="1437"/>
                  </a:moveTo>
                  <a:cubicBezTo>
                    <a:pt x="13569" y="1437"/>
                    <a:pt x="14327" y="1607"/>
                    <a:pt x="15001" y="1940"/>
                  </a:cubicBezTo>
                  <a:cubicBezTo>
                    <a:pt x="16490" y="2693"/>
                    <a:pt x="17572" y="4119"/>
                    <a:pt x="18042" y="5702"/>
                  </a:cubicBezTo>
                  <a:cubicBezTo>
                    <a:pt x="18653" y="7755"/>
                    <a:pt x="18042" y="9495"/>
                    <a:pt x="16239" y="10640"/>
                  </a:cubicBezTo>
                  <a:cubicBezTo>
                    <a:pt x="13763" y="12207"/>
                    <a:pt x="10628" y="12129"/>
                    <a:pt x="8104" y="13555"/>
                  </a:cubicBezTo>
                  <a:cubicBezTo>
                    <a:pt x="8057" y="13508"/>
                    <a:pt x="7995" y="13445"/>
                    <a:pt x="7932" y="13398"/>
                  </a:cubicBezTo>
                  <a:cubicBezTo>
                    <a:pt x="7948" y="13398"/>
                    <a:pt x="7948" y="13383"/>
                    <a:pt x="7963" y="13383"/>
                  </a:cubicBezTo>
                  <a:cubicBezTo>
                    <a:pt x="8449" y="12928"/>
                    <a:pt x="8904" y="12458"/>
                    <a:pt x="9374" y="12003"/>
                  </a:cubicBezTo>
                  <a:cubicBezTo>
                    <a:pt x="9813" y="11580"/>
                    <a:pt x="10252" y="11172"/>
                    <a:pt x="10691" y="10765"/>
                  </a:cubicBezTo>
                  <a:cubicBezTo>
                    <a:pt x="10910" y="10561"/>
                    <a:pt x="11130" y="10357"/>
                    <a:pt x="11349" y="10154"/>
                  </a:cubicBezTo>
                  <a:cubicBezTo>
                    <a:pt x="11443" y="10075"/>
                    <a:pt x="11819" y="9840"/>
                    <a:pt x="11851" y="9762"/>
                  </a:cubicBezTo>
                  <a:cubicBezTo>
                    <a:pt x="12039" y="9715"/>
                    <a:pt x="12211" y="9558"/>
                    <a:pt x="12211" y="9339"/>
                  </a:cubicBezTo>
                  <a:cubicBezTo>
                    <a:pt x="12211" y="9323"/>
                    <a:pt x="12211" y="9292"/>
                    <a:pt x="12211" y="9276"/>
                  </a:cubicBezTo>
                  <a:cubicBezTo>
                    <a:pt x="12195" y="9009"/>
                    <a:pt x="12007" y="8853"/>
                    <a:pt x="11756" y="8837"/>
                  </a:cubicBezTo>
                  <a:cubicBezTo>
                    <a:pt x="11728" y="8833"/>
                    <a:pt x="11700" y="8831"/>
                    <a:pt x="11672" y="8831"/>
                  </a:cubicBezTo>
                  <a:cubicBezTo>
                    <a:pt x="11262" y="8831"/>
                    <a:pt x="10970" y="9247"/>
                    <a:pt x="10691" y="9511"/>
                  </a:cubicBezTo>
                  <a:cubicBezTo>
                    <a:pt x="10032" y="10122"/>
                    <a:pt x="9405" y="10749"/>
                    <a:pt x="8778" y="11408"/>
                  </a:cubicBezTo>
                  <a:cubicBezTo>
                    <a:pt x="8292" y="11893"/>
                    <a:pt x="7822" y="12395"/>
                    <a:pt x="7368" y="12928"/>
                  </a:cubicBezTo>
                  <a:cubicBezTo>
                    <a:pt x="7274" y="12850"/>
                    <a:pt x="7164" y="12771"/>
                    <a:pt x="7086" y="12709"/>
                  </a:cubicBezTo>
                  <a:cubicBezTo>
                    <a:pt x="7039" y="12662"/>
                    <a:pt x="6976" y="12630"/>
                    <a:pt x="6929" y="12599"/>
                  </a:cubicBezTo>
                  <a:cubicBezTo>
                    <a:pt x="7587" y="12050"/>
                    <a:pt x="8120" y="11188"/>
                    <a:pt x="8637" y="10624"/>
                  </a:cubicBezTo>
                  <a:cubicBezTo>
                    <a:pt x="9060" y="10169"/>
                    <a:pt x="9499" y="9715"/>
                    <a:pt x="9954" y="9276"/>
                  </a:cubicBezTo>
                  <a:cubicBezTo>
                    <a:pt x="10361" y="8884"/>
                    <a:pt x="10785" y="8649"/>
                    <a:pt x="10879" y="8069"/>
                  </a:cubicBezTo>
                  <a:cubicBezTo>
                    <a:pt x="10894" y="7903"/>
                    <a:pt x="10808" y="7723"/>
                    <a:pt x="10634" y="7723"/>
                  </a:cubicBezTo>
                  <a:cubicBezTo>
                    <a:pt x="10627" y="7723"/>
                    <a:pt x="10620" y="7723"/>
                    <a:pt x="10612" y="7724"/>
                  </a:cubicBezTo>
                  <a:cubicBezTo>
                    <a:pt x="9578" y="7771"/>
                    <a:pt x="8606" y="9245"/>
                    <a:pt x="7963" y="9950"/>
                  </a:cubicBezTo>
                  <a:cubicBezTo>
                    <a:pt x="7571" y="10389"/>
                    <a:pt x="7023" y="10906"/>
                    <a:pt x="6600" y="11486"/>
                  </a:cubicBezTo>
                  <a:cubicBezTo>
                    <a:pt x="6850" y="11031"/>
                    <a:pt x="7054" y="10545"/>
                    <a:pt x="7195" y="9981"/>
                  </a:cubicBezTo>
                  <a:cubicBezTo>
                    <a:pt x="7556" y="8680"/>
                    <a:pt x="7713" y="7332"/>
                    <a:pt x="8010" y="6031"/>
                  </a:cubicBezTo>
                  <a:cubicBezTo>
                    <a:pt x="8355" y="4542"/>
                    <a:pt x="8888" y="3053"/>
                    <a:pt x="10220" y="2191"/>
                  </a:cubicBezTo>
                  <a:cubicBezTo>
                    <a:pt x="10984" y="1685"/>
                    <a:pt x="11897" y="1437"/>
                    <a:pt x="12812" y="1437"/>
                  </a:cubicBezTo>
                  <a:close/>
                  <a:moveTo>
                    <a:pt x="5612" y="12834"/>
                  </a:moveTo>
                  <a:cubicBezTo>
                    <a:pt x="6020" y="13085"/>
                    <a:pt x="6412" y="13367"/>
                    <a:pt x="6772" y="13696"/>
                  </a:cubicBezTo>
                  <a:cubicBezTo>
                    <a:pt x="6709" y="13806"/>
                    <a:pt x="6662" y="13915"/>
                    <a:pt x="6662" y="14041"/>
                  </a:cubicBezTo>
                  <a:cubicBezTo>
                    <a:pt x="6427" y="13853"/>
                    <a:pt x="6208" y="13633"/>
                    <a:pt x="6161" y="13586"/>
                  </a:cubicBezTo>
                  <a:cubicBezTo>
                    <a:pt x="6051" y="13477"/>
                    <a:pt x="5816" y="13163"/>
                    <a:pt x="5549" y="12881"/>
                  </a:cubicBezTo>
                  <a:cubicBezTo>
                    <a:pt x="5581" y="12865"/>
                    <a:pt x="5596" y="12850"/>
                    <a:pt x="5612" y="12834"/>
                  </a:cubicBezTo>
                  <a:close/>
                  <a:moveTo>
                    <a:pt x="7180" y="14072"/>
                  </a:moveTo>
                  <a:cubicBezTo>
                    <a:pt x="7195" y="14088"/>
                    <a:pt x="7227" y="14104"/>
                    <a:pt x="7242" y="14119"/>
                  </a:cubicBezTo>
                  <a:cubicBezTo>
                    <a:pt x="7164" y="14182"/>
                    <a:pt x="7117" y="14245"/>
                    <a:pt x="7070" y="14323"/>
                  </a:cubicBezTo>
                  <a:cubicBezTo>
                    <a:pt x="7054" y="14307"/>
                    <a:pt x="7039" y="14307"/>
                    <a:pt x="7023" y="14292"/>
                  </a:cubicBezTo>
                  <a:cubicBezTo>
                    <a:pt x="7039" y="14276"/>
                    <a:pt x="7054" y="14260"/>
                    <a:pt x="7070" y="14245"/>
                  </a:cubicBezTo>
                  <a:cubicBezTo>
                    <a:pt x="7086" y="14229"/>
                    <a:pt x="7101" y="14198"/>
                    <a:pt x="7117" y="14182"/>
                  </a:cubicBezTo>
                  <a:cubicBezTo>
                    <a:pt x="7117" y="14151"/>
                    <a:pt x="7117" y="14135"/>
                    <a:pt x="7117" y="14119"/>
                  </a:cubicBezTo>
                  <a:lnTo>
                    <a:pt x="7133" y="14119"/>
                  </a:lnTo>
                  <a:cubicBezTo>
                    <a:pt x="7148" y="14104"/>
                    <a:pt x="7164" y="14088"/>
                    <a:pt x="7180" y="14072"/>
                  </a:cubicBezTo>
                  <a:close/>
                  <a:moveTo>
                    <a:pt x="4593" y="13336"/>
                  </a:moveTo>
                  <a:cubicBezTo>
                    <a:pt x="4938" y="13774"/>
                    <a:pt x="5377" y="14370"/>
                    <a:pt x="5879" y="14825"/>
                  </a:cubicBezTo>
                  <a:cubicBezTo>
                    <a:pt x="5738" y="14981"/>
                    <a:pt x="5612" y="15169"/>
                    <a:pt x="5455" y="15342"/>
                  </a:cubicBezTo>
                  <a:cubicBezTo>
                    <a:pt x="5346" y="15467"/>
                    <a:pt x="5236" y="15593"/>
                    <a:pt x="5142" y="15718"/>
                  </a:cubicBezTo>
                  <a:cubicBezTo>
                    <a:pt x="5017" y="15452"/>
                    <a:pt x="4860" y="15185"/>
                    <a:pt x="4766" y="14903"/>
                  </a:cubicBezTo>
                  <a:cubicBezTo>
                    <a:pt x="4609" y="14480"/>
                    <a:pt x="4484" y="14025"/>
                    <a:pt x="4358" y="13602"/>
                  </a:cubicBezTo>
                  <a:cubicBezTo>
                    <a:pt x="4437" y="13508"/>
                    <a:pt x="4515" y="13430"/>
                    <a:pt x="4578" y="13351"/>
                  </a:cubicBezTo>
                  <a:cubicBezTo>
                    <a:pt x="4593" y="13351"/>
                    <a:pt x="4593" y="13336"/>
                    <a:pt x="4593" y="13336"/>
                  </a:cubicBezTo>
                  <a:close/>
                  <a:moveTo>
                    <a:pt x="3935" y="14057"/>
                  </a:moveTo>
                  <a:cubicBezTo>
                    <a:pt x="3966" y="14825"/>
                    <a:pt x="4154" y="15702"/>
                    <a:pt x="4609" y="16298"/>
                  </a:cubicBezTo>
                  <a:cubicBezTo>
                    <a:pt x="4452" y="16439"/>
                    <a:pt x="4280" y="16580"/>
                    <a:pt x="4107" y="16690"/>
                  </a:cubicBezTo>
                  <a:cubicBezTo>
                    <a:pt x="3951" y="16000"/>
                    <a:pt x="3684" y="15342"/>
                    <a:pt x="3324" y="14746"/>
                  </a:cubicBezTo>
                  <a:cubicBezTo>
                    <a:pt x="3512" y="14511"/>
                    <a:pt x="3716" y="14276"/>
                    <a:pt x="3935" y="14057"/>
                  </a:cubicBezTo>
                  <a:close/>
                  <a:moveTo>
                    <a:pt x="2916" y="15279"/>
                  </a:moveTo>
                  <a:cubicBezTo>
                    <a:pt x="3073" y="15828"/>
                    <a:pt x="3214" y="16376"/>
                    <a:pt x="3324" y="16925"/>
                  </a:cubicBezTo>
                  <a:cubicBezTo>
                    <a:pt x="3308" y="16926"/>
                    <a:pt x="3292" y="16926"/>
                    <a:pt x="3276" y="16926"/>
                  </a:cubicBezTo>
                  <a:cubicBezTo>
                    <a:pt x="2903" y="16926"/>
                    <a:pt x="2569" y="16748"/>
                    <a:pt x="2524" y="16267"/>
                  </a:cubicBezTo>
                  <a:cubicBezTo>
                    <a:pt x="2509" y="15922"/>
                    <a:pt x="2728" y="15577"/>
                    <a:pt x="2916" y="15279"/>
                  </a:cubicBezTo>
                  <a:close/>
                  <a:moveTo>
                    <a:pt x="12793" y="0"/>
                  </a:moveTo>
                  <a:cubicBezTo>
                    <a:pt x="10898" y="0"/>
                    <a:pt x="9032" y="816"/>
                    <a:pt x="7885" y="2473"/>
                  </a:cubicBezTo>
                  <a:cubicBezTo>
                    <a:pt x="6897" y="3900"/>
                    <a:pt x="6600" y="5639"/>
                    <a:pt x="6333" y="7301"/>
                  </a:cubicBezTo>
                  <a:cubicBezTo>
                    <a:pt x="6114" y="8665"/>
                    <a:pt x="5926" y="10310"/>
                    <a:pt x="5299" y="11643"/>
                  </a:cubicBezTo>
                  <a:cubicBezTo>
                    <a:pt x="5048" y="11674"/>
                    <a:pt x="4860" y="11909"/>
                    <a:pt x="4875" y="12160"/>
                  </a:cubicBezTo>
                  <a:cubicBezTo>
                    <a:pt x="4812" y="12125"/>
                    <a:pt x="4745" y="12108"/>
                    <a:pt x="4678" y="12108"/>
                  </a:cubicBezTo>
                  <a:cubicBezTo>
                    <a:pt x="4562" y="12108"/>
                    <a:pt x="4448" y="12160"/>
                    <a:pt x="4358" y="12270"/>
                  </a:cubicBezTo>
                  <a:cubicBezTo>
                    <a:pt x="4248" y="12411"/>
                    <a:pt x="4233" y="12567"/>
                    <a:pt x="4264" y="12709"/>
                  </a:cubicBezTo>
                  <a:cubicBezTo>
                    <a:pt x="4217" y="12724"/>
                    <a:pt x="4170" y="12740"/>
                    <a:pt x="4123" y="12756"/>
                  </a:cubicBezTo>
                  <a:cubicBezTo>
                    <a:pt x="2603" y="13430"/>
                    <a:pt x="1" y="16611"/>
                    <a:pt x="2383" y="17834"/>
                  </a:cubicBezTo>
                  <a:cubicBezTo>
                    <a:pt x="2689" y="17987"/>
                    <a:pt x="3007" y="18055"/>
                    <a:pt x="3323" y="18055"/>
                  </a:cubicBezTo>
                  <a:cubicBezTo>
                    <a:pt x="3947" y="18055"/>
                    <a:pt x="4564" y="17791"/>
                    <a:pt x="5064" y="17395"/>
                  </a:cubicBezTo>
                  <a:cubicBezTo>
                    <a:pt x="5612" y="16956"/>
                    <a:pt x="6035" y="16408"/>
                    <a:pt x="6490" y="15890"/>
                  </a:cubicBezTo>
                  <a:cubicBezTo>
                    <a:pt x="6662" y="15702"/>
                    <a:pt x="6803" y="15546"/>
                    <a:pt x="6913" y="15389"/>
                  </a:cubicBezTo>
                  <a:cubicBezTo>
                    <a:pt x="6960" y="15405"/>
                    <a:pt x="7007" y="15405"/>
                    <a:pt x="7054" y="15405"/>
                  </a:cubicBezTo>
                  <a:cubicBezTo>
                    <a:pt x="7100" y="15411"/>
                    <a:pt x="7150" y="15415"/>
                    <a:pt x="7203" y="15415"/>
                  </a:cubicBezTo>
                  <a:cubicBezTo>
                    <a:pt x="7278" y="15415"/>
                    <a:pt x="7357" y="15407"/>
                    <a:pt x="7430" y="15389"/>
                  </a:cubicBezTo>
                  <a:cubicBezTo>
                    <a:pt x="7487" y="15411"/>
                    <a:pt x="7550" y="15424"/>
                    <a:pt x="7616" y="15424"/>
                  </a:cubicBezTo>
                  <a:cubicBezTo>
                    <a:pt x="7734" y="15424"/>
                    <a:pt x="7864" y="15385"/>
                    <a:pt x="7995" y="15295"/>
                  </a:cubicBezTo>
                  <a:cubicBezTo>
                    <a:pt x="11255" y="13006"/>
                    <a:pt x="16051" y="13743"/>
                    <a:pt x="18700" y="10404"/>
                  </a:cubicBezTo>
                  <a:cubicBezTo>
                    <a:pt x="20957" y="7567"/>
                    <a:pt x="19327" y="3241"/>
                    <a:pt x="16678" y="1266"/>
                  </a:cubicBezTo>
                  <a:cubicBezTo>
                    <a:pt x="15542" y="425"/>
                    <a:pt x="14160" y="0"/>
                    <a:pt x="12793" y="0"/>
                  </a:cubicBezTo>
                  <a:close/>
                </a:path>
              </a:pathLst>
            </a:custGeom>
            <a:solidFill>
              <a:srgbClr val="1C4587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g2ade8f1ddbd_0_3186"/>
            <p:cNvSpPr/>
            <p:nvPr/>
          </p:nvSpPr>
          <p:spPr>
            <a:xfrm>
              <a:off x="6583263" y="2063306"/>
              <a:ext cx="77379" cy="46042"/>
            </a:xfrm>
            <a:custGeom>
              <a:avLst/>
              <a:gdLst/>
              <a:ahLst/>
              <a:cxnLst/>
              <a:rect l="l" t="t" r="r" b="b"/>
              <a:pathLst>
                <a:path w="3336" h="1985" extrusionOk="0">
                  <a:moveTo>
                    <a:pt x="1000" y="0"/>
                  </a:moveTo>
                  <a:cubicBezTo>
                    <a:pt x="614" y="0"/>
                    <a:pt x="248" y="250"/>
                    <a:pt x="142" y="636"/>
                  </a:cubicBezTo>
                  <a:cubicBezTo>
                    <a:pt x="1" y="1122"/>
                    <a:pt x="299" y="1545"/>
                    <a:pt x="738" y="1702"/>
                  </a:cubicBezTo>
                  <a:cubicBezTo>
                    <a:pt x="1318" y="1921"/>
                    <a:pt x="1913" y="1953"/>
                    <a:pt x="2525" y="1984"/>
                  </a:cubicBezTo>
                  <a:cubicBezTo>
                    <a:pt x="2530" y="1984"/>
                    <a:pt x="2536" y="1984"/>
                    <a:pt x="2542" y="1984"/>
                  </a:cubicBezTo>
                  <a:cubicBezTo>
                    <a:pt x="3170" y="1984"/>
                    <a:pt x="3335" y="1135"/>
                    <a:pt x="2838" y="808"/>
                  </a:cubicBezTo>
                  <a:cubicBezTo>
                    <a:pt x="2321" y="479"/>
                    <a:pt x="1804" y="181"/>
                    <a:pt x="1208" y="25"/>
                  </a:cubicBezTo>
                  <a:cubicBezTo>
                    <a:pt x="1139" y="8"/>
                    <a:pt x="1069" y="0"/>
                    <a:pt x="1000" y="0"/>
                  </a:cubicBezTo>
                  <a:close/>
                </a:path>
              </a:pathLst>
            </a:custGeom>
            <a:solidFill>
              <a:srgbClr val="1C4587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g2ade8f1ddbd_0_3186"/>
            <p:cNvSpPr/>
            <p:nvPr/>
          </p:nvSpPr>
          <p:spPr>
            <a:xfrm>
              <a:off x="6661426" y="1973986"/>
              <a:ext cx="56387" cy="43073"/>
            </a:xfrm>
            <a:custGeom>
              <a:avLst/>
              <a:gdLst/>
              <a:ahLst/>
              <a:cxnLst/>
              <a:rect l="l" t="t" r="r" b="b"/>
              <a:pathLst>
                <a:path w="2431" h="1857" extrusionOk="0">
                  <a:moveTo>
                    <a:pt x="629" y="1"/>
                  </a:moveTo>
                  <a:cubicBezTo>
                    <a:pt x="291" y="1"/>
                    <a:pt x="0" y="333"/>
                    <a:pt x="111" y="678"/>
                  </a:cubicBezTo>
                  <a:cubicBezTo>
                    <a:pt x="236" y="1117"/>
                    <a:pt x="565" y="1399"/>
                    <a:pt x="941" y="1603"/>
                  </a:cubicBezTo>
                  <a:cubicBezTo>
                    <a:pt x="1112" y="1750"/>
                    <a:pt x="1323" y="1857"/>
                    <a:pt x="1545" y="1857"/>
                  </a:cubicBezTo>
                  <a:cubicBezTo>
                    <a:pt x="1630" y="1857"/>
                    <a:pt x="1717" y="1841"/>
                    <a:pt x="1803" y="1807"/>
                  </a:cubicBezTo>
                  <a:cubicBezTo>
                    <a:pt x="2180" y="1666"/>
                    <a:pt x="2430" y="1352"/>
                    <a:pt x="2368" y="945"/>
                  </a:cubicBezTo>
                  <a:cubicBezTo>
                    <a:pt x="2321" y="568"/>
                    <a:pt x="1992" y="255"/>
                    <a:pt x="1600" y="255"/>
                  </a:cubicBezTo>
                  <a:lnTo>
                    <a:pt x="1553" y="255"/>
                  </a:lnTo>
                  <a:cubicBezTo>
                    <a:pt x="1506" y="239"/>
                    <a:pt x="1443" y="224"/>
                    <a:pt x="1380" y="224"/>
                  </a:cubicBezTo>
                  <a:cubicBezTo>
                    <a:pt x="1318" y="224"/>
                    <a:pt x="1271" y="208"/>
                    <a:pt x="1224" y="192"/>
                  </a:cubicBezTo>
                  <a:cubicBezTo>
                    <a:pt x="1114" y="145"/>
                    <a:pt x="957" y="83"/>
                    <a:pt x="769" y="20"/>
                  </a:cubicBezTo>
                  <a:cubicBezTo>
                    <a:pt x="722" y="7"/>
                    <a:pt x="675" y="1"/>
                    <a:pt x="629" y="1"/>
                  </a:cubicBezTo>
                  <a:close/>
                </a:path>
              </a:pathLst>
            </a:custGeom>
            <a:solidFill>
              <a:srgbClr val="1C4587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g2ade8f1ddbd_0_3186"/>
            <p:cNvSpPr/>
            <p:nvPr/>
          </p:nvSpPr>
          <p:spPr>
            <a:xfrm>
              <a:off x="6814135" y="1900345"/>
              <a:ext cx="41102" cy="67080"/>
            </a:xfrm>
            <a:custGeom>
              <a:avLst/>
              <a:gdLst/>
              <a:ahLst/>
              <a:cxnLst/>
              <a:rect l="l" t="t" r="r" b="b"/>
              <a:pathLst>
                <a:path w="1772" h="2892" extrusionOk="0">
                  <a:moveTo>
                    <a:pt x="802" y="0"/>
                  </a:moveTo>
                  <a:cubicBezTo>
                    <a:pt x="585" y="0"/>
                    <a:pt x="377" y="138"/>
                    <a:pt x="298" y="373"/>
                  </a:cubicBezTo>
                  <a:cubicBezTo>
                    <a:pt x="141" y="844"/>
                    <a:pt x="204" y="1361"/>
                    <a:pt x="110" y="1831"/>
                  </a:cubicBezTo>
                  <a:cubicBezTo>
                    <a:pt x="0" y="2333"/>
                    <a:pt x="282" y="2819"/>
                    <a:pt x="815" y="2881"/>
                  </a:cubicBezTo>
                  <a:cubicBezTo>
                    <a:pt x="857" y="2888"/>
                    <a:pt x="899" y="2891"/>
                    <a:pt x="940" y="2891"/>
                  </a:cubicBezTo>
                  <a:cubicBezTo>
                    <a:pt x="1379" y="2891"/>
                    <a:pt x="1771" y="2523"/>
                    <a:pt x="1771" y="2051"/>
                  </a:cubicBezTo>
                  <a:cubicBezTo>
                    <a:pt x="1756" y="1408"/>
                    <a:pt x="1677" y="624"/>
                    <a:pt x="1176" y="154"/>
                  </a:cubicBezTo>
                  <a:cubicBezTo>
                    <a:pt x="1065" y="49"/>
                    <a:pt x="932" y="0"/>
                    <a:pt x="802" y="0"/>
                  </a:cubicBezTo>
                  <a:close/>
                </a:path>
              </a:pathLst>
            </a:custGeom>
            <a:solidFill>
              <a:srgbClr val="1C4587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g2ade8f1ddbd_0_3186"/>
            <p:cNvSpPr/>
            <p:nvPr/>
          </p:nvSpPr>
          <p:spPr>
            <a:xfrm>
              <a:off x="6970462" y="1971295"/>
              <a:ext cx="55042" cy="65062"/>
            </a:xfrm>
            <a:custGeom>
              <a:avLst/>
              <a:gdLst/>
              <a:ahLst/>
              <a:cxnLst/>
              <a:rect l="l" t="t" r="r" b="b"/>
              <a:pathLst>
                <a:path w="2373" h="2805" extrusionOk="0">
                  <a:moveTo>
                    <a:pt x="1866" y="1"/>
                  </a:moveTo>
                  <a:cubicBezTo>
                    <a:pt x="1787" y="1"/>
                    <a:pt x="1702" y="23"/>
                    <a:pt x="1615" y="73"/>
                  </a:cubicBezTo>
                  <a:cubicBezTo>
                    <a:pt x="1285" y="261"/>
                    <a:pt x="1019" y="434"/>
                    <a:pt x="752" y="731"/>
                  </a:cubicBezTo>
                  <a:cubicBezTo>
                    <a:pt x="486" y="1029"/>
                    <a:pt x="141" y="1390"/>
                    <a:pt x="63" y="1782"/>
                  </a:cubicBezTo>
                  <a:cubicBezTo>
                    <a:pt x="0" y="2111"/>
                    <a:pt x="78" y="2424"/>
                    <a:pt x="345" y="2628"/>
                  </a:cubicBezTo>
                  <a:cubicBezTo>
                    <a:pt x="491" y="2737"/>
                    <a:pt x="679" y="2804"/>
                    <a:pt x="866" y="2804"/>
                  </a:cubicBezTo>
                  <a:cubicBezTo>
                    <a:pt x="1001" y="2804"/>
                    <a:pt x="1136" y="2770"/>
                    <a:pt x="1254" y="2691"/>
                  </a:cubicBezTo>
                  <a:cubicBezTo>
                    <a:pt x="1599" y="2471"/>
                    <a:pt x="1834" y="2079"/>
                    <a:pt x="2006" y="1703"/>
                  </a:cubicBezTo>
                  <a:cubicBezTo>
                    <a:pt x="2085" y="1531"/>
                    <a:pt x="2179" y="1358"/>
                    <a:pt x="2242" y="1186"/>
                  </a:cubicBezTo>
                  <a:cubicBezTo>
                    <a:pt x="2304" y="998"/>
                    <a:pt x="2304" y="810"/>
                    <a:pt x="2336" y="622"/>
                  </a:cubicBezTo>
                  <a:cubicBezTo>
                    <a:pt x="2373" y="301"/>
                    <a:pt x="2158" y="1"/>
                    <a:pt x="1866" y="1"/>
                  </a:cubicBezTo>
                  <a:close/>
                </a:path>
              </a:pathLst>
            </a:custGeom>
            <a:solidFill>
              <a:srgbClr val="1C4587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g2ade8f1ddbd_0_3186"/>
            <p:cNvSpPr/>
            <p:nvPr/>
          </p:nvSpPr>
          <p:spPr>
            <a:xfrm>
              <a:off x="7020979" y="2104870"/>
              <a:ext cx="65108" cy="40545"/>
            </a:xfrm>
            <a:custGeom>
              <a:avLst/>
              <a:gdLst/>
              <a:ahLst/>
              <a:cxnLst/>
              <a:rect l="l" t="t" r="r" b="b"/>
              <a:pathLst>
                <a:path w="2807" h="1748" extrusionOk="0">
                  <a:moveTo>
                    <a:pt x="1900" y="0"/>
                  </a:moveTo>
                  <a:cubicBezTo>
                    <a:pt x="1827" y="0"/>
                    <a:pt x="1752" y="11"/>
                    <a:pt x="1678" y="35"/>
                  </a:cubicBezTo>
                  <a:cubicBezTo>
                    <a:pt x="1223" y="192"/>
                    <a:pt x="565" y="270"/>
                    <a:pt x="236" y="647"/>
                  </a:cubicBezTo>
                  <a:cubicBezTo>
                    <a:pt x="48" y="866"/>
                    <a:pt x="1" y="1227"/>
                    <a:pt x="236" y="1430"/>
                  </a:cubicBezTo>
                  <a:cubicBezTo>
                    <a:pt x="531" y="1685"/>
                    <a:pt x="911" y="1747"/>
                    <a:pt x="1292" y="1747"/>
                  </a:cubicBezTo>
                  <a:cubicBezTo>
                    <a:pt x="1498" y="1747"/>
                    <a:pt x="1705" y="1729"/>
                    <a:pt x="1897" y="1712"/>
                  </a:cubicBezTo>
                  <a:cubicBezTo>
                    <a:pt x="2399" y="1665"/>
                    <a:pt x="2807" y="1289"/>
                    <a:pt x="2728" y="756"/>
                  </a:cubicBezTo>
                  <a:cubicBezTo>
                    <a:pt x="2675" y="345"/>
                    <a:pt x="2307" y="0"/>
                    <a:pt x="1900" y="0"/>
                  </a:cubicBezTo>
                  <a:close/>
                </a:path>
              </a:pathLst>
            </a:custGeom>
            <a:solidFill>
              <a:srgbClr val="1C4587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g2ade8f1ddbd_0_3186"/>
            <p:cNvSpPr/>
            <p:nvPr/>
          </p:nvSpPr>
          <p:spPr>
            <a:xfrm>
              <a:off x="6997367" y="2251247"/>
              <a:ext cx="91759" cy="51748"/>
            </a:xfrm>
            <a:custGeom>
              <a:avLst/>
              <a:gdLst/>
              <a:ahLst/>
              <a:cxnLst/>
              <a:rect l="l" t="t" r="r" b="b"/>
              <a:pathLst>
                <a:path w="3956" h="2231" extrusionOk="0">
                  <a:moveTo>
                    <a:pt x="1073" y="1"/>
                  </a:moveTo>
                  <a:cubicBezTo>
                    <a:pt x="887" y="1"/>
                    <a:pt x="710" y="19"/>
                    <a:pt x="549" y="57"/>
                  </a:cubicBezTo>
                  <a:cubicBezTo>
                    <a:pt x="157" y="151"/>
                    <a:pt x="0" y="699"/>
                    <a:pt x="313" y="982"/>
                  </a:cubicBezTo>
                  <a:cubicBezTo>
                    <a:pt x="611" y="1264"/>
                    <a:pt x="987" y="1420"/>
                    <a:pt x="1364" y="1624"/>
                  </a:cubicBezTo>
                  <a:cubicBezTo>
                    <a:pt x="1740" y="1828"/>
                    <a:pt x="2132" y="2094"/>
                    <a:pt x="2555" y="2204"/>
                  </a:cubicBezTo>
                  <a:cubicBezTo>
                    <a:pt x="2623" y="2222"/>
                    <a:pt x="2691" y="2231"/>
                    <a:pt x="2757" y="2231"/>
                  </a:cubicBezTo>
                  <a:cubicBezTo>
                    <a:pt x="3435" y="2231"/>
                    <a:pt x="3956" y="1338"/>
                    <a:pt x="3370" y="809"/>
                  </a:cubicBezTo>
                  <a:cubicBezTo>
                    <a:pt x="2848" y="338"/>
                    <a:pt x="1880" y="1"/>
                    <a:pt x="1073" y="1"/>
                  </a:cubicBezTo>
                  <a:close/>
                </a:path>
              </a:pathLst>
            </a:custGeom>
            <a:solidFill>
              <a:srgbClr val="1C4587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g2ade8f1ddbd_0_3186"/>
            <p:cNvSpPr/>
            <p:nvPr/>
          </p:nvSpPr>
          <p:spPr>
            <a:xfrm>
              <a:off x="6910112" y="2342353"/>
              <a:ext cx="45091" cy="67010"/>
            </a:xfrm>
            <a:custGeom>
              <a:avLst/>
              <a:gdLst/>
              <a:ahLst/>
              <a:cxnLst/>
              <a:rect l="l" t="t" r="r" b="b"/>
              <a:pathLst>
                <a:path w="1944" h="2889" extrusionOk="0">
                  <a:moveTo>
                    <a:pt x="468" y="1"/>
                  </a:moveTo>
                  <a:cubicBezTo>
                    <a:pt x="295" y="1"/>
                    <a:pt x="133" y="107"/>
                    <a:pt x="79" y="282"/>
                  </a:cubicBezTo>
                  <a:cubicBezTo>
                    <a:pt x="79" y="298"/>
                    <a:pt x="63" y="345"/>
                    <a:pt x="32" y="439"/>
                  </a:cubicBezTo>
                  <a:cubicBezTo>
                    <a:pt x="0" y="565"/>
                    <a:pt x="32" y="706"/>
                    <a:pt x="63" y="831"/>
                  </a:cubicBezTo>
                  <a:cubicBezTo>
                    <a:pt x="79" y="941"/>
                    <a:pt x="63" y="862"/>
                    <a:pt x="79" y="1003"/>
                  </a:cubicBezTo>
                  <a:cubicBezTo>
                    <a:pt x="79" y="1082"/>
                    <a:pt x="94" y="1176"/>
                    <a:pt x="94" y="1254"/>
                  </a:cubicBezTo>
                  <a:cubicBezTo>
                    <a:pt x="94" y="1270"/>
                    <a:pt x="110" y="1333"/>
                    <a:pt x="110" y="1348"/>
                  </a:cubicBezTo>
                  <a:cubicBezTo>
                    <a:pt x="110" y="1427"/>
                    <a:pt x="126" y="1489"/>
                    <a:pt x="141" y="1568"/>
                  </a:cubicBezTo>
                  <a:cubicBezTo>
                    <a:pt x="141" y="1568"/>
                    <a:pt x="141" y="1615"/>
                    <a:pt x="157" y="1662"/>
                  </a:cubicBezTo>
                  <a:cubicBezTo>
                    <a:pt x="157" y="1693"/>
                    <a:pt x="157" y="1724"/>
                    <a:pt x="157" y="1724"/>
                  </a:cubicBezTo>
                  <a:cubicBezTo>
                    <a:pt x="157" y="1818"/>
                    <a:pt x="173" y="1913"/>
                    <a:pt x="188" y="1991"/>
                  </a:cubicBezTo>
                  <a:cubicBezTo>
                    <a:pt x="235" y="2242"/>
                    <a:pt x="345" y="2461"/>
                    <a:pt x="502" y="2649"/>
                  </a:cubicBezTo>
                  <a:cubicBezTo>
                    <a:pt x="641" y="2817"/>
                    <a:pt x="827" y="2889"/>
                    <a:pt x="1014" y="2889"/>
                  </a:cubicBezTo>
                  <a:cubicBezTo>
                    <a:pt x="1354" y="2889"/>
                    <a:pt x="1702" y="2653"/>
                    <a:pt x="1803" y="2320"/>
                  </a:cubicBezTo>
                  <a:cubicBezTo>
                    <a:pt x="1944" y="1803"/>
                    <a:pt x="1615" y="1286"/>
                    <a:pt x="1348" y="878"/>
                  </a:cubicBezTo>
                  <a:cubicBezTo>
                    <a:pt x="1303" y="810"/>
                    <a:pt x="1290" y="789"/>
                    <a:pt x="1292" y="789"/>
                  </a:cubicBezTo>
                  <a:lnTo>
                    <a:pt x="1292" y="789"/>
                  </a:lnTo>
                  <a:cubicBezTo>
                    <a:pt x="1295" y="789"/>
                    <a:pt x="1337" y="845"/>
                    <a:pt x="1339" y="845"/>
                  </a:cubicBezTo>
                  <a:cubicBezTo>
                    <a:pt x="1341" y="845"/>
                    <a:pt x="1332" y="830"/>
                    <a:pt x="1301" y="784"/>
                  </a:cubicBezTo>
                  <a:cubicBezTo>
                    <a:pt x="1257" y="725"/>
                    <a:pt x="1212" y="679"/>
                    <a:pt x="1181" y="622"/>
                  </a:cubicBezTo>
                  <a:lnTo>
                    <a:pt x="1181" y="622"/>
                  </a:lnTo>
                  <a:cubicBezTo>
                    <a:pt x="1186" y="628"/>
                    <a:pt x="1190" y="633"/>
                    <a:pt x="1191" y="633"/>
                  </a:cubicBezTo>
                  <a:cubicBezTo>
                    <a:pt x="1191" y="633"/>
                    <a:pt x="1187" y="627"/>
                    <a:pt x="1176" y="612"/>
                  </a:cubicBezTo>
                  <a:lnTo>
                    <a:pt x="1176" y="612"/>
                  </a:lnTo>
                  <a:cubicBezTo>
                    <a:pt x="1177" y="615"/>
                    <a:pt x="1179" y="618"/>
                    <a:pt x="1181" y="622"/>
                  </a:cubicBezTo>
                  <a:lnTo>
                    <a:pt x="1181" y="622"/>
                  </a:lnTo>
                  <a:cubicBezTo>
                    <a:pt x="1167" y="604"/>
                    <a:pt x="1144" y="573"/>
                    <a:pt x="1144" y="565"/>
                  </a:cubicBezTo>
                  <a:cubicBezTo>
                    <a:pt x="1113" y="518"/>
                    <a:pt x="1082" y="486"/>
                    <a:pt x="1066" y="439"/>
                  </a:cubicBezTo>
                  <a:cubicBezTo>
                    <a:pt x="988" y="314"/>
                    <a:pt x="925" y="204"/>
                    <a:pt x="800" y="126"/>
                  </a:cubicBezTo>
                  <a:cubicBezTo>
                    <a:pt x="737" y="94"/>
                    <a:pt x="706" y="63"/>
                    <a:pt x="690" y="63"/>
                  </a:cubicBezTo>
                  <a:cubicBezTo>
                    <a:pt x="619" y="21"/>
                    <a:pt x="543" y="1"/>
                    <a:pt x="468" y="1"/>
                  </a:cubicBezTo>
                  <a:close/>
                </a:path>
              </a:pathLst>
            </a:custGeom>
            <a:solidFill>
              <a:srgbClr val="1C4587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g2ade8f1ddbd_0_3186"/>
            <p:cNvSpPr/>
            <p:nvPr/>
          </p:nvSpPr>
          <p:spPr>
            <a:xfrm>
              <a:off x="6912292" y="2372528"/>
              <a:ext cx="371" cy="1299"/>
            </a:xfrm>
            <a:custGeom>
              <a:avLst/>
              <a:gdLst/>
              <a:ahLst/>
              <a:cxnLst/>
              <a:rect l="l" t="t" r="r" b="b"/>
              <a:pathLst>
                <a:path w="16" h="56" extrusionOk="0">
                  <a:moveTo>
                    <a:pt x="0" y="0"/>
                  </a:moveTo>
                  <a:cubicBezTo>
                    <a:pt x="0" y="5"/>
                    <a:pt x="2" y="10"/>
                    <a:pt x="4" y="15"/>
                  </a:cubicBezTo>
                  <a:lnTo>
                    <a:pt x="4" y="15"/>
                  </a:lnTo>
                  <a:cubicBezTo>
                    <a:pt x="3" y="11"/>
                    <a:pt x="2" y="6"/>
                    <a:pt x="0" y="0"/>
                  </a:cubicBezTo>
                  <a:close/>
                  <a:moveTo>
                    <a:pt x="4" y="15"/>
                  </a:moveTo>
                  <a:lnTo>
                    <a:pt x="4" y="15"/>
                  </a:lnTo>
                  <a:cubicBezTo>
                    <a:pt x="12" y="45"/>
                    <a:pt x="14" y="56"/>
                    <a:pt x="15" y="56"/>
                  </a:cubicBezTo>
                  <a:cubicBezTo>
                    <a:pt x="16" y="56"/>
                    <a:pt x="16" y="52"/>
                    <a:pt x="16" y="47"/>
                  </a:cubicBezTo>
                  <a:cubicBezTo>
                    <a:pt x="16" y="37"/>
                    <a:pt x="9" y="26"/>
                    <a:pt x="4" y="15"/>
                  </a:cubicBezTo>
                  <a:close/>
                </a:path>
              </a:pathLst>
            </a:custGeom>
            <a:solidFill>
              <a:srgbClr val="1C4587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g2ade8f1ddbd_0_3186"/>
            <p:cNvSpPr/>
            <p:nvPr/>
          </p:nvSpPr>
          <p:spPr>
            <a:xfrm>
              <a:off x="6798131" y="2379533"/>
              <a:ext cx="36370" cy="51493"/>
            </a:xfrm>
            <a:custGeom>
              <a:avLst/>
              <a:gdLst/>
              <a:ahLst/>
              <a:cxnLst/>
              <a:rect l="l" t="t" r="r" b="b"/>
              <a:pathLst>
                <a:path w="1568" h="2220" extrusionOk="0">
                  <a:moveTo>
                    <a:pt x="600" y="0"/>
                  </a:moveTo>
                  <a:cubicBezTo>
                    <a:pt x="481" y="0"/>
                    <a:pt x="366" y="55"/>
                    <a:pt x="314" y="168"/>
                  </a:cubicBezTo>
                  <a:cubicBezTo>
                    <a:pt x="173" y="435"/>
                    <a:pt x="157" y="780"/>
                    <a:pt x="126" y="1109"/>
                  </a:cubicBezTo>
                  <a:cubicBezTo>
                    <a:pt x="0" y="1328"/>
                    <a:pt x="16" y="1642"/>
                    <a:pt x="142" y="1846"/>
                  </a:cubicBezTo>
                  <a:cubicBezTo>
                    <a:pt x="266" y="2082"/>
                    <a:pt x="518" y="2219"/>
                    <a:pt x="781" y="2219"/>
                  </a:cubicBezTo>
                  <a:cubicBezTo>
                    <a:pt x="850" y="2219"/>
                    <a:pt x="920" y="2210"/>
                    <a:pt x="988" y="2190"/>
                  </a:cubicBezTo>
                  <a:cubicBezTo>
                    <a:pt x="1270" y="2112"/>
                    <a:pt x="1474" y="1861"/>
                    <a:pt x="1521" y="1579"/>
                  </a:cubicBezTo>
                  <a:cubicBezTo>
                    <a:pt x="1568" y="1313"/>
                    <a:pt x="1458" y="1093"/>
                    <a:pt x="1286" y="937"/>
                  </a:cubicBezTo>
                  <a:cubicBezTo>
                    <a:pt x="1239" y="842"/>
                    <a:pt x="1192" y="733"/>
                    <a:pt x="1145" y="623"/>
                  </a:cubicBezTo>
                  <a:cubicBezTo>
                    <a:pt x="1066" y="435"/>
                    <a:pt x="1004" y="247"/>
                    <a:pt x="863" y="106"/>
                  </a:cubicBezTo>
                  <a:cubicBezTo>
                    <a:pt x="793" y="36"/>
                    <a:pt x="695" y="0"/>
                    <a:pt x="600" y="0"/>
                  </a:cubicBezTo>
                  <a:close/>
                </a:path>
              </a:pathLst>
            </a:custGeom>
            <a:solidFill>
              <a:srgbClr val="1C4587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g2ade8f1ddbd_0_3186"/>
            <p:cNvSpPr/>
            <p:nvPr/>
          </p:nvSpPr>
          <p:spPr>
            <a:xfrm>
              <a:off x="6570553" y="2203630"/>
              <a:ext cx="48918" cy="28136"/>
            </a:xfrm>
            <a:custGeom>
              <a:avLst/>
              <a:gdLst/>
              <a:ahLst/>
              <a:cxnLst/>
              <a:rect l="l" t="t" r="r" b="b"/>
              <a:pathLst>
                <a:path w="2109" h="1213" extrusionOk="0">
                  <a:moveTo>
                    <a:pt x="1463" y="1"/>
                  </a:moveTo>
                  <a:cubicBezTo>
                    <a:pt x="1410" y="1"/>
                    <a:pt x="1356" y="8"/>
                    <a:pt x="1301" y="25"/>
                  </a:cubicBezTo>
                  <a:cubicBezTo>
                    <a:pt x="1098" y="72"/>
                    <a:pt x="909" y="56"/>
                    <a:pt x="706" y="103"/>
                  </a:cubicBezTo>
                  <a:cubicBezTo>
                    <a:pt x="502" y="135"/>
                    <a:pt x="361" y="213"/>
                    <a:pt x="157" y="276"/>
                  </a:cubicBezTo>
                  <a:cubicBezTo>
                    <a:pt x="16" y="323"/>
                    <a:pt x="0" y="511"/>
                    <a:pt x="126" y="589"/>
                  </a:cubicBezTo>
                  <a:cubicBezTo>
                    <a:pt x="282" y="699"/>
                    <a:pt x="424" y="824"/>
                    <a:pt x="612" y="903"/>
                  </a:cubicBezTo>
                  <a:cubicBezTo>
                    <a:pt x="784" y="997"/>
                    <a:pt x="972" y="1028"/>
                    <a:pt x="1160" y="1122"/>
                  </a:cubicBezTo>
                  <a:cubicBezTo>
                    <a:pt x="1256" y="1184"/>
                    <a:pt x="1359" y="1213"/>
                    <a:pt x="1460" y="1213"/>
                  </a:cubicBezTo>
                  <a:cubicBezTo>
                    <a:pt x="1741" y="1213"/>
                    <a:pt x="2008" y="995"/>
                    <a:pt x="2054" y="683"/>
                  </a:cubicBezTo>
                  <a:cubicBezTo>
                    <a:pt x="2108" y="330"/>
                    <a:pt x="1809" y="1"/>
                    <a:pt x="1463" y="1"/>
                  </a:cubicBezTo>
                  <a:close/>
                </a:path>
              </a:pathLst>
            </a:custGeom>
            <a:solidFill>
              <a:srgbClr val="1C4587"/>
            </a:solidFill>
            <a:ln w="952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nline Notebook XL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F6B0F7"/>
      </a:lt2>
      <a:accent1>
        <a:srgbClr val="CAFFCA"/>
      </a:accent1>
      <a:accent2>
        <a:srgbClr val="FFE599"/>
      </a:accent2>
      <a:accent3>
        <a:srgbClr val="FFF8D3"/>
      </a:accent3>
      <a:accent4>
        <a:srgbClr val="FFBBAA"/>
      </a:accent4>
      <a:accent5>
        <a:srgbClr val="FFFFFF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E7A47836F5FA46B5126B46A3D3C9B9" ma:contentTypeVersion="" ma:contentTypeDescription="Crear nuevo documento." ma:contentTypeScope="" ma:versionID="ff8820a87adb738217a60469246b78f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62db5c1be337c07b3d988852ce2b3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EF7E47-A6CC-4D2C-99A9-C8BAA2839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9A89A5-0C61-455D-A8CB-77EAD96E4C6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C9D4EF6-0FE6-473B-8B42-B3C6E0047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1260</Words>
  <Application>Microsoft Office PowerPoint</Application>
  <PresentationFormat>Presentación en pantalla (16:9)</PresentationFormat>
  <Paragraphs>101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Roboto</vt:lpstr>
      <vt:lpstr>Noto Sans Symbols</vt:lpstr>
      <vt:lpstr>Arial</vt:lpstr>
      <vt:lpstr>Itim</vt:lpstr>
      <vt:lpstr>Permanent Marker</vt:lpstr>
      <vt:lpstr>1_Online Notebook XL by Slidesgo</vt:lpstr>
      <vt:lpstr>4_Online Notebook XL by Slidesgo</vt:lpstr>
      <vt:lpstr>6_Online Notebook XL by Slidesgo</vt:lpstr>
      <vt:lpstr>2_Online Notebook XL by Slidesgo</vt:lpstr>
      <vt:lpstr>3_Online Notebook XL by Slidesgo</vt:lpstr>
      <vt:lpstr>5_Online Notebook XL by Slidesgo</vt:lpstr>
      <vt:lpstr>Online Notebook XL by Slidesgo</vt:lpstr>
      <vt:lpstr>Sesión 11:  “Trabajar en lo que pensamos”</vt:lpstr>
      <vt:lpstr>Orden del día </vt:lpstr>
      <vt:lpstr>Ejercicio</vt:lpstr>
      <vt:lpstr>El Pensamiento</vt:lpstr>
      <vt:lpstr>Tipos de Pensamiento… </vt:lpstr>
      <vt:lpstr>Pensamiento comprensivo</vt:lpstr>
      <vt:lpstr>Ejercicio</vt:lpstr>
      <vt:lpstr>Pensamiento crítico.</vt:lpstr>
      <vt:lpstr>Presentación de PowerPoint</vt:lpstr>
      <vt:lpstr>Presentación de PowerPoint</vt:lpstr>
      <vt:lpstr>Para cerrar el tema, escucharemos la entrevista de una científica que, con sus anécdotas, nos demuestra mucho sobre el pensamiento crítico.</vt:lpstr>
      <vt:lpstr>Pensamiento creativo.</vt:lpstr>
      <vt:lpstr>Reflexionemos…</vt:lpstr>
      <vt:lpstr>Activa tu creatividad</vt:lpstr>
      <vt:lpstr>Otras competencias cognitivas…</vt:lpstr>
      <vt:lpstr>Reflexión: </vt:lpstr>
      <vt:lpstr>Dudas o Comentarios!</vt:lpstr>
      <vt:lpstr>Referencias: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Sesión 11:  “Trabajar en lo que pensamos”</dc:title>
  <dc:creator>Vanessa Aránzazu Rascón Gil</dc:creator>
  <cp:lastModifiedBy>Liliana Vizcarra</cp:lastModifiedBy>
  <cp:revision>12</cp:revision>
  <dcterms:modified xsi:type="dcterms:W3CDTF">2024-04-10T18:11:59Z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0x010100FAE7A47836F5FA46B5126B46A3D3C9B9</vt:lpwstr>
  </property>
</Properties>
</file>