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18.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6" r:id="rId4"/>
    <p:sldMasterId id="2147483658" r:id="rId5"/>
    <p:sldMasterId id="2147483680" r:id="rId6"/>
  </p:sldMasterIdLst>
  <p:notesMasterIdLst>
    <p:notesMasterId r:id="rId26"/>
  </p:notesMasterIdLst>
  <p:sldIdLst>
    <p:sldId id="256" r:id="rId7"/>
    <p:sldId id="276" r:id="rId8"/>
    <p:sldId id="257" r:id="rId9"/>
    <p:sldId id="278" r:id="rId10"/>
    <p:sldId id="258" r:id="rId11"/>
    <p:sldId id="259" r:id="rId12"/>
    <p:sldId id="261" r:id="rId13"/>
    <p:sldId id="262" r:id="rId14"/>
    <p:sldId id="263" r:id="rId15"/>
    <p:sldId id="264" r:id="rId16"/>
    <p:sldId id="265" r:id="rId17"/>
    <p:sldId id="266" r:id="rId18"/>
    <p:sldId id="279" r:id="rId19"/>
    <p:sldId id="306" r:id="rId20"/>
    <p:sldId id="268" r:id="rId21"/>
    <p:sldId id="269" r:id="rId22"/>
    <p:sldId id="330" r:id="rId23"/>
    <p:sldId id="270" r:id="rId24"/>
    <p:sldId id="271"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Itim" panose="020B0604020202020204" charset="-34"/>
      <p:regular r:id="rId33"/>
    </p:embeddedFont>
    <p:embeddedFont>
      <p:font typeface="Open Sans" panose="020B0606030504020204" pitchFamily="34" charset="0"/>
      <p:regular r:id="rId34"/>
      <p:bold r:id="rId35"/>
      <p:italic r:id="rId36"/>
      <p:boldItalic r:id="rId37"/>
    </p:embeddedFont>
    <p:embeddedFont>
      <p:font typeface="Permanent Marker" panose="020B0604020202020204" charset="0"/>
      <p:regular r:id="rId38"/>
    </p:embeddedFont>
    <p:embeddedFont>
      <p:font typeface="Proxima Nova" panose="020B0604020202020204" charset="0"/>
      <p:regular r:id="rId39"/>
      <p:bold r:id="rId40"/>
      <p:italic r:id="rId41"/>
      <p:boldItalic r:id="rId42"/>
    </p:embeddedFont>
    <p:embeddedFont>
      <p:font typeface="Proxima Nova Semibold" panose="020B0604020202020204" charset="0"/>
      <p:regular r:id="rId43"/>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000000"/>
          </p15:clr>
        </p15:guide>
        <p15:guide id="2" orient="horz" pos="2952">
          <p15:clr>
            <a:srgbClr val="000000"/>
          </p15:clr>
        </p15:guide>
        <p15:guide id="3" orient="horz" pos="288">
          <p15:clr>
            <a:srgbClr val="000000"/>
          </p15:clr>
        </p15:guide>
        <p15:guide id="4" pos="454">
          <p15:clr>
            <a:srgbClr val="000000"/>
          </p15:clr>
        </p15:guide>
        <p15:guide id="5" pos="5306">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CauybMb0DYcEihrWDiweJVQQF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Vizcarra" initials="LV" lastIdx="1" clrIdx="0">
    <p:extLst>
      <p:ext uri="{19B8F6BF-5375-455C-9EA6-DF929625EA0E}">
        <p15:presenceInfo xmlns:p15="http://schemas.microsoft.com/office/powerpoint/2012/main" userId="c7187b46e11a00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0"/>
      </p:cViewPr>
      <p:guideLst>
        <p:guide orient="horz" pos="576"/>
        <p:guide orient="horz" pos="2952"/>
        <p:guide orient="horz" pos="288"/>
        <p:guide pos="454"/>
        <p:guide pos="53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2.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59"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font" Target="fonts/font1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57"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2T14:35:06.446" idx="1">
    <p:pos x="10" y="10"/>
    <p:text>Este ejercicio se puede hacer grupal, presentando la diapositiva, pero el tutor también puede imprimir una copia del ejercicio para que lo responsan manualmente, trazando una línea entre la emoción (lado izquierdo) y su función (lado derecho).</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1" name="Google Shape;6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48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6" name="Google Shape;6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5"/>
        <p:cNvGrpSpPr/>
        <p:nvPr/>
      </p:nvGrpSpPr>
      <p:grpSpPr>
        <a:xfrm>
          <a:off x="0" y="0"/>
          <a:ext cx="0" cy="0"/>
          <a:chOff x="0" y="0"/>
          <a:chExt cx="0" cy="0"/>
        </a:xfrm>
      </p:grpSpPr>
      <p:sp>
        <p:nvSpPr>
          <p:cNvPr id="4356" name="Google Shape;435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7" name="Google Shape;435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3" name="Google Shape;7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9" name="Google Shape;7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8"/>
        <p:cNvGrpSpPr/>
        <p:nvPr/>
      </p:nvGrpSpPr>
      <p:grpSpPr>
        <a:xfrm>
          <a:off x="0" y="0"/>
          <a:ext cx="0" cy="0"/>
          <a:chOff x="0" y="0"/>
          <a:chExt cx="0" cy="0"/>
        </a:xfrm>
      </p:grpSpPr>
      <p:sp>
        <p:nvSpPr>
          <p:cNvPr id="7099" name="Google Shape;7099;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0" name="Google Shape;7100;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2" name="Google Shape;8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0" name="Google Shape;8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5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3" name="Google Shape;18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a2310b03b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a2310b03b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57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4" name="Google Shape;5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0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29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17"/>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0" name="Google Shape;50;p17"/>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521"/>
        <p:cNvGrpSpPr/>
        <p:nvPr/>
      </p:nvGrpSpPr>
      <p:grpSpPr>
        <a:xfrm>
          <a:off x="0" y="0"/>
          <a:ext cx="0" cy="0"/>
          <a:chOff x="0" y="0"/>
          <a:chExt cx="0" cy="0"/>
        </a:xfrm>
      </p:grpSpPr>
    </p:spTree>
    <p:extLst>
      <p:ext uri="{BB962C8B-B14F-4D97-AF65-F5344CB8AC3E}">
        <p14:creationId xmlns:p14="http://schemas.microsoft.com/office/powerpoint/2010/main" val="388629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22"/>
        <p:cNvGrpSpPr/>
        <p:nvPr/>
      </p:nvGrpSpPr>
      <p:grpSpPr>
        <a:xfrm>
          <a:off x="0" y="0"/>
          <a:ext cx="0" cy="0"/>
          <a:chOff x="0" y="0"/>
          <a:chExt cx="0" cy="0"/>
        </a:xfrm>
      </p:grpSpPr>
      <p:sp>
        <p:nvSpPr>
          <p:cNvPr id="1523" name="Google Shape;1523;p135"/>
          <p:cNvSpPr txBox="1">
            <a:spLocks noGrp="1"/>
          </p:cNvSpPr>
          <p:nvPr>
            <p:ph type="title"/>
          </p:nvPr>
        </p:nvSpPr>
        <p:spPr>
          <a:xfrm>
            <a:off x="1048350" y="323850"/>
            <a:ext cx="70473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Arial"/>
              <a:buNone/>
              <a:defRPr>
                <a:latin typeface="Arial"/>
                <a:ea typeface="Arial"/>
                <a:cs typeface="Arial"/>
                <a:sym typeface="Arial"/>
              </a:defRPr>
            </a:lvl1pPr>
            <a:lvl2pPr lvl="1" algn="ctr">
              <a:lnSpc>
                <a:spcPct val="100000"/>
              </a:lnSpc>
              <a:spcBef>
                <a:spcPts val="0"/>
              </a:spcBef>
              <a:spcAft>
                <a:spcPts val="0"/>
              </a:spcAft>
              <a:buSzPts val="2400"/>
              <a:buFont typeface="Arial"/>
              <a:buNone/>
              <a:defRPr>
                <a:latin typeface="Arial"/>
                <a:ea typeface="Arial"/>
                <a:cs typeface="Arial"/>
                <a:sym typeface="Arial"/>
              </a:defRPr>
            </a:lvl2pPr>
            <a:lvl3pPr lvl="2" algn="ctr">
              <a:lnSpc>
                <a:spcPct val="100000"/>
              </a:lnSpc>
              <a:spcBef>
                <a:spcPts val="0"/>
              </a:spcBef>
              <a:spcAft>
                <a:spcPts val="0"/>
              </a:spcAft>
              <a:buSzPts val="2400"/>
              <a:buFont typeface="Arial"/>
              <a:buNone/>
              <a:defRPr>
                <a:latin typeface="Arial"/>
                <a:ea typeface="Arial"/>
                <a:cs typeface="Arial"/>
                <a:sym typeface="Arial"/>
              </a:defRPr>
            </a:lvl3pPr>
            <a:lvl4pPr lvl="3" algn="ctr">
              <a:lnSpc>
                <a:spcPct val="100000"/>
              </a:lnSpc>
              <a:spcBef>
                <a:spcPts val="0"/>
              </a:spcBef>
              <a:spcAft>
                <a:spcPts val="0"/>
              </a:spcAft>
              <a:buSzPts val="2400"/>
              <a:buFont typeface="Arial"/>
              <a:buNone/>
              <a:defRPr>
                <a:latin typeface="Arial"/>
                <a:ea typeface="Arial"/>
                <a:cs typeface="Arial"/>
                <a:sym typeface="Arial"/>
              </a:defRPr>
            </a:lvl4pPr>
            <a:lvl5pPr lvl="4" algn="ctr">
              <a:lnSpc>
                <a:spcPct val="100000"/>
              </a:lnSpc>
              <a:spcBef>
                <a:spcPts val="0"/>
              </a:spcBef>
              <a:spcAft>
                <a:spcPts val="0"/>
              </a:spcAft>
              <a:buSzPts val="2400"/>
              <a:buFont typeface="Arial"/>
              <a:buNone/>
              <a:defRPr>
                <a:latin typeface="Arial"/>
                <a:ea typeface="Arial"/>
                <a:cs typeface="Arial"/>
                <a:sym typeface="Arial"/>
              </a:defRPr>
            </a:lvl5pPr>
            <a:lvl6pPr lvl="5" algn="ctr">
              <a:lnSpc>
                <a:spcPct val="100000"/>
              </a:lnSpc>
              <a:spcBef>
                <a:spcPts val="0"/>
              </a:spcBef>
              <a:spcAft>
                <a:spcPts val="0"/>
              </a:spcAft>
              <a:buSzPts val="2400"/>
              <a:buFont typeface="Arial"/>
              <a:buNone/>
              <a:defRPr>
                <a:latin typeface="Arial"/>
                <a:ea typeface="Arial"/>
                <a:cs typeface="Arial"/>
                <a:sym typeface="Arial"/>
              </a:defRPr>
            </a:lvl6pPr>
            <a:lvl7pPr lvl="6" algn="ctr">
              <a:lnSpc>
                <a:spcPct val="100000"/>
              </a:lnSpc>
              <a:spcBef>
                <a:spcPts val="0"/>
              </a:spcBef>
              <a:spcAft>
                <a:spcPts val="0"/>
              </a:spcAft>
              <a:buSzPts val="2400"/>
              <a:buFont typeface="Arial"/>
              <a:buNone/>
              <a:defRPr>
                <a:latin typeface="Arial"/>
                <a:ea typeface="Arial"/>
                <a:cs typeface="Arial"/>
                <a:sym typeface="Arial"/>
              </a:defRPr>
            </a:lvl7pPr>
            <a:lvl8pPr lvl="7" algn="ctr">
              <a:lnSpc>
                <a:spcPct val="100000"/>
              </a:lnSpc>
              <a:spcBef>
                <a:spcPts val="0"/>
              </a:spcBef>
              <a:spcAft>
                <a:spcPts val="0"/>
              </a:spcAft>
              <a:buSzPts val="2400"/>
              <a:buFont typeface="Arial"/>
              <a:buNone/>
              <a:defRPr>
                <a:latin typeface="Arial"/>
                <a:ea typeface="Arial"/>
                <a:cs typeface="Arial"/>
                <a:sym typeface="Arial"/>
              </a:defRPr>
            </a:lvl8pPr>
            <a:lvl9pPr lvl="8" algn="ctr">
              <a:lnSpc>
                <a:spcPct val="100000"/>
              </a:lnSpc>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393796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55"/>
        <p:cNvGrpSpPr/>
        <p:nvPr/>
      </p:nvGrpSpPr>
      <p:grpSpPr>
        <a:xfrm>
          <a:off x="0" y="0"/>
          <a:ext cx="0" cy="0"/>
          <a:chOff x="0" y="0"/>
          <a:chExt cx="0" cy="0"/>
        </a:xfrm>
      </p:grpSpPr>
      <p:grpSp>
        <p:nvGrpSpPr>
          <p:cNvPr id="256" name="Google Shape;256;p94"/>
          <p:cNvGrpSpPr/>
          <p:nvPr/>
        </p:nvGrpSpPr>
        <p:grpSpPr>
          <a:xfrm flipH="1">
            <a:off x="-1700" y="329"/>
            <a:ext cx="9147400" cy="5142843"/>
            <a:chOff x="238125" y="854700"/>
            <a:chExt cx="7142500" cy="4015650"/>
          </a:xfrm>
        </p:grpSpPr>
        <p:sp>
          <p:nvSpPr>
            <p:cNvPr id="257" name="Google Shape;257;p9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9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9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9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9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9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9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9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9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9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9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9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9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9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9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9" name="Google Shape;279;p94"/>
          <p:cNvSpPr txBox="1">
            <a:spLocks noGrp="1"/>
          </p:cNvSpPr>
          <p:nvPr>
            <p:ph type="subTitle" idx="1"/>
          </p:nvPr>
        </p:nvSpPr>
        <p:spPr>
          <a:xfrm>
            <a:off x="2351850" y="1758177"/>
            <a:ext cx="4440300" cy="97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80" name="Google Shape;280;p94"/>
          <p:cNvSpPr txBox="1">
            <a:spLocks noGrp="1"/>
          </p:cNvSpPr>
          <p:nvPr>
            <p:ph type="ctrTitle"/>
          </p:nvPr>
        </p:nvSpPr>
        <p:spPr>
          <a:xfrm>
            <a:off x="3297900" y="2837502"/>
            <a:ext cx="2548200" cy="46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extLst>
      <p:ext uri="{BB962C8B-B14F-4D97-AF65-F5344CB8AC3E}">
        <p14:creationId xmlns:p14="http://schemas.microsoft.com/office/powerpoint/2010/main" val="131047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36386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69"/>
        <p:cNvGrpSpPr/>
        <p:nvPr/>
      </p:nvGrpSpPr>
      <p:grpSpPr>
        <a:xfrm>
          <a:off x="0" y="0"/>
          <a:ext cx="0" cy="0"/>
          <a:chOff x="0" y="0"/>
          <a:chExt cx="0" cy="0"/>
        </a:xfrm>
      </p:grpSpPr>
      <p:grpSp>
        <p:nvGrpSpPr>
          <p:cNvPr id="770" name="Google Shape;770;p113"/>
          <p:cNvGrpSpPr/>
          <p:nvPr/>
        </p:nvGrpSpPr>
        <p:grpSpPr>
          <a:xfrm flipH="1">
            <a:off x="-1700" y="329"/>
            <a:ext cx="9147400" cy="5142843"/>
            <a:chOff x="238125" y="854700"/>
            <a:chExt cx="7142500" cy="4015650"/>
          </a:xfrm>
        </p:grpSpPr>
        <p:sp>
          <p:nvSpPr>
            <p:cNvPr id="771" name="Google Shape;771;p1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1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1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1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1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1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1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1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1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3" name="Google Shape;793;p11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244564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05"/>
        <p:cNvGrpSpPr/>
        <p:nvPr/>
      </p:nvGrpSpPr>
      <p:grpSpPr>
        <a:xfrm>
          <a:off x="0" y="0"/>
          <a:ext cx="0" cy="0"/>
          <a:chOff x="0" y="0"/>
          <a:chExt cx="0" cy="0"/>
        </a:xfrm>
      </p:grpSpPr>
      <p:sp>
        <p:nvSpPr>
          <p:cNvPr id="106" name="Google Shape;106;p21"/>
          <p:cNvSpPr txBox="1">
            <a:spLocks noGrp="1"/>
          </p:cNvSpPr>
          <p:nvPr>
            <p:ph type="subTitle" idx="1"/>
          </p:nvPr>
        </p:nvSpPr>
        <p:spPr>
          <a:xfrm>
            <a:off x="8041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07" name="Google Shape;107;p21"/>
          <p:cNvSpPr txBox="1">
            <a:spLocks noGrp="1"/>
          </p:cNvSpPr>
          <p:nvPr>
            <p:ph type="subTitle" idx="2"/>
          </p:nvPr>
        </p:nvSpPr>
        <p:spPr>
          <a:xfrm>
            <a:off x="58336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08" name="Google Shape;108;p21"/>
          <p:cNvSpPr txBox="1">
            <a:spLocks noGrp="1"/>
          </p:cNvSpPr>
          <p:nvPr>
            <p:ph type="subTitle" idx="3"/>
          </p:nvPr>
        </p:nvSpPr>
        <p:spPr>
          <a:xfrm>
            <a:off x="3318900" y="20030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09" name="Google Shape;109;p21"/>
          <p:cNvSpPr txBox="1">
            <a:spLocks noGrp="1"/>
          </p:cNvSpPr>
          <p:nvPr>
            <p:ph type="title"/>
          </p:nvPr>
        </p:nvSpPr>
        <p:spPr>
          <a:xfrm>
            <a:off x="5917800" y="540000"/>
            <a:ext cx="2506200" cy="4962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21"/>
          <p:cNvSpPr txBox="1">
            <a:spLocks noGrp="1"/>
          </p:cNvSpPr>
          <p:nvPr>
            <p:ph type="subTitle" idx="4"/>
          </p:nvPr>
        </p:nvSpPr>
        <p:spPr>
          <a:xfrm>
            <a:off x="8041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1" name="Google Shape;111;p21"/>
          <p:cNvSpPr txBox="1">
            <a:spLocks noGrp="1"/>
          </p:cNvSpPr>
          <p:nvPr>
            <p:ph type="subTitle" idx="5"/>
          </p:nvPr>
        </p:nvSpPr>
        <p:spPr>
          <a:xfrm>
            <a:off x="58336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2" name="Google Shape;112;p21"/>
          <p:cNvSpPr txBox="1">
            <a:spLocks noGrp="1"/>
          </p:cNvSpPr>
          <p:nvPr>
            <p:ph type="subTitle" idx="6"/>
          </p:nvPr>
        </p:nvSpPr>
        <p:spPr>
          <a:xfrm>
            <a:off x="3318900" y="2389956"/>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399374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69"/>
        <p:cNvGrpSpPr/>
        <p:nvPr/>
      </p:nvGrpSpPr>
      <p:grpSpPr>
        <a:xfrm>
          <a:off x="0" y="0"/>
          <a:ext cx="0" cy="0"/>
          <a:chOff x="0" y="0"/>
          <a:chExt cx="0" cy="0"/>
        </a:xfrm>
      </p:grpSpPr>
      <p:sp>
        <p:nvSpPr>
          <p:cNvPr id="170" name="Google Shape;170;p25"/>
          <p:cNvSpPr txBox="1">
            <a:spLocks noGrp="1"/>
          </p:cNvSpPr>
          <p:nvPr>
            <p:ph type="ctrTitle"/>
          </p:nvPr>
        </p:nvSpPr>
        <p:spPr>
          <a:xfrm>
            <a:off x="5908324" y="1290427"/>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71" name="Google Shape;171;p25"/>
          <p:cNvSpPr txBox="1">
            <a:spLocks noGrp="1"/>
          </p:cNvSpPr>
          <p:nvPr>
            <p:ph type="subTitle" idx="1"/>
          </p:nvPr>
        </p:nvSpPr>
        <p:spPr>
          <a:xfrm>
            <a:off x="5908324" y="157301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72" name="Google Shape;172;p25"/>
          <p:cNvSpPr txBox="1">
            <a:spLocks noGrp="1"/>
          </p:cNvSpPr>
          <p:nvPr>
            <p:ph type="title" idx="2"/>
          </p:nvPr>
        </p:nvSpPr>
        <p:spPr>
          <a:xfrm>
            <a:off x="4903953" y="1280000"/>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73" name="Google Shape;173;p25"/>
          <p:cNvSpPr txBox="1">
            <a:spLocks noGrp="1"/>
          </p:cNvSpPr>
          <p:nvPr>
            <p:ph type="subTitle" idx="3"/>
          </p:nvPr>
        </p:nvSpPr>
        <p:spPr>
          <a:xfrm>
            <a:off x="5908324" y="3563486"/>
            <a:ext cx="24513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74" name="Google Shape;174;p25"/>
          <p:cNvSpPr txBox="1">
            <a:spLocks noGrp="1"/>
          </p:cNvSpPr>
          <p:nvPr>
            <p:ph type="title" idx="4"/>
          </p:nvPr>
        </p:nvSpPr>
        <p:spPr>
          <a:xfrm>
            <a:off x="4903953" y="3277304"/>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75" name="Google Shape;175;p25"/>
          <p:cNvSpPr txBox="1">
            <a:spLocks noGrp="1"/>
          </p:cNvSpPr>
          <p:nvPr>
            <p:ph type="subTitle" idx="5"/>
          </p:nvPr>
        </p:nvSpPr>
        <p:spPr>
          <a:xfrm>
            <a:off x="5908324" y="2589180"/>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76" name="Google Shape;176;p25"/>
          <p:cNvSpPr txBox="1">
            <a:spLocks noGrp="1"/>
          </p:cNvSpPr>
          <p:nvPr>
            <p:ph type="title" idx="6"/>
          </p:nvPr>
        </p:nvSpPr>
        <p:spPr>
          <a:xfrm>
            <a:off x="4903953" y="2306644"/>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77" name="Google Shape;177;p25"/>
          <p:cNvSpPr txBox="1">
            <a:spLocks noGrp="1"/>
          </p:cNvSpPr>
          <p:nvPr>
            <p:ph type="ctrTitle" idx="7"/>
          </p:nvPr>
        </p:nvSpPr>
        <p:spPr>
          <a:xfrm>
            <a:off x="5908324" y="231110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78" name="Google Shape;178;p25"/>
          <p:cNvSpPr txBox="1">
            <a:spLocks noGrp="1"/>
          </p:cNvSpPr>
          <p:nvPr>
            <p:ph type="ctrTitle" idx="8"/>
          </p:nvPr>
        </p:nvSpPr>
        <p:spPr>
          <a:xfrm>
            <a:off x="5908324" y="328299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79" name="Google Shape;179;p25"/>
          <p:cNvSpPr txBox="1">
            <a:spLocks noGrp="1"/>
          </p:cNvSpPr>
          <p:nvPr>
            <p:ph type="ctrTitle" idx="9"/>
          </p:nvPr>
        </p:nvSpPr>
        <p:spPr>
          <a:xfrm>
            <a:off x="1912664" y="129731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80" name="Google Shape;180;p25"/>
          <p:cNvSpPr txBox="1">
            <a:spLocks noGrp="1"/>
          </p:cNvSpPr>
          <p:nvPr>
            <p:ph type="subTitle" idx="13"/>
          </p:nvPr>
        </p:nvSpPr>
        <p:spPr>
          <a:xfrm>
            <a:off x="1912664" y="157301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81" name="Google Shape;181;p25"/>
          <p:cNvSpPr txBox="1">
            <a:spLocks noGrp="1"/>
          </p:cNvSpPr>
          <p:nvPr>
            <p:ph type="title" idx="14"/>
          </p:nvPr>
        </p:nvSpPr>
        <p:spPr>
          <a:xfrm>
            <a:off x="784376" y="1286887"/>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82" name="Google Shape;182;p25"/>
          <p:cNvSpPr txBox="1">
            <a:spLocks noGrp="1"/>
          </p:cNvSpPr>
          <p:nvPr>
            <p:ph type="subTitle" idx="15"/>
          </p:nvPr>
        </p:nvSpPr>
        <p:spPr>
          <a:xfrm>
            <a:off x="1912664" y="3563486"/>
            <a:ext cx="24513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83" name="Google Shape;183;p25"/>
          <p:cNvSpPr txBox="1">
            <a:spLocks noGrp="1"/>
          </p:cNvSpPr>
          <p:nvPr>
            <p:ph type="title" idx="16"/>
          </p:nvPr>
        </p:nvSpPr>
        <p:spPr>
          <a:xfrm>
            <a:off x="784376" y="3284192"/>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84" name="Google Shape;184;p25"/>
          <p:cNvSpPr txBox="1">
            <a:spLocks noGrp="1"/>
          </p:cNvSpPr>
          <p:nvPr>
            <p:ph type="subTitle" idx="17"/>
          </p:nvPr>
        </p:nvSpPr>
        <p:spPr>
          <a:xfrm>
            <a:off x="1912664" y="259606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85" name="Google Shape;185;p25"/>
          <p:cNvSpPr txBox="1">
            <a:spLocks noGrp="1"/>
          </p:cNvSpPr>
          <p:nvPr>
            <p:ph type="title" idx="18"/>
          </p:nvPr>
        </p:nvSpPr>
        <p:spPr>
          <a:xfrm>
            <a:off x="784376" y="2313531"/>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86" name="Google Shape;186;p25"/>
          <p:cNvSpPr txBox="1">
            <a:spLocks noGrp="1"/>
          </p:cNvSpPr>
          <p:nvPr>
            <p:ph type="ctrTitle" idx="19"/>
          </p:nvPr>
        </p:nvSpPr>
        <p:spPr>
          <a:xfrm>
            <a:off x="1912664" y="2304052"/>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87" name="Google Shape;187;p25"/>
          <p:cNvSpPr txBox="1">
            <a:spLocks noGrp="1"/>
          </p:cNvSpPr>
          <p:nvPr>
            <p:ph type="ctrTitle" idx="20"/>
          </p:nvPr>
        </p:nvSpPr>
        <p:spPr>
          <a:xfrm>
            <a:off x="1912664" y="3289882"/>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88" name="Google Shape;188;p25"/>
          <p:cNvSpPr txBox="1">
            <a:spLocks noGrp="1"/>
          </p:cNvSpPr>
          <p:nvPr>
            <p:ph type="title" idx="21"/>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15"/>
        <p:cNvGrpSpPr/>
        <p:nvPr/>
      </p:nvGrpSpPr>
      <p:grpSpPr>
        <a:xfrm>
          <a:off x="0" y="0"/>
          <a:ext cx="0" cy="0"/>
          <a:chOff x="0" y="0"/>
          <a:chExt cx="0" cy="0"/>
        </a:xfrm>
      </p:grpSpPr>
      <p:sp>
        <p:nvSpPr>
          <p:cNvPr id="216" name="Google Shape;216;p27"/>
          <p:cNvSpPr txBox="1">
            <a:spLocks noGrp="1"/>
          </p:cNvSpPr>
          <p:nvPr>
            <p:ph type="ctrTitle"/>
          </p:nvPr>
        </p:nvSpPr>
        <p:spPr>
          <a:xfrm>
            <a:off x="988403" y="1297314"/>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17" name="Google Shape;217;p27"/>
          <p:cNvSpPr txBox="1">
            <a:spLocks noGrp="1"/>
          </p:cNvSpPr>
          <p:nvPr>
            <p:ph type="subTitle" idx="1"/>
          </p:nvPr>
        </p:nvSpPr>
        <p:spPr>
          <a:xfrm>
            <a:off x="988403" y="1579523"/>
            <a:ext cx="2451300" cy="54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18" name="Google Shape;218;p27"/>
          <p:cNvSpPr txBox="1">
            <a:spLocks noGrp="1"/>
          </p:cNvSpPr>
          <p:nvPr>
            <p:ph type="subTitle" idx="2"/>
          </p:nvPr>
        </p:nvSpPr>
        <p:spPr>
          <a:xfrm>
            <a:off x="988403" y="3577425"/>
            <a:ext cx="24513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19" name="Google Shape;219;p27"/>
          <p:cNvSpPr txBox="1">
            <a:spLocks noGrp="1"/>
          </p:cNvSpPr>
          <p:nvPr>
            <p:ph type="subTitle" idx="3"/>
          </p:nvPr>
        </p:nvSpPr>
        <p:spPr>
          <a:xfrm>
            <a:off x="988403" y="2596068"/>
            <a:ext cx="2451300" cy="54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20" name="Google Shape;220;p27"/>
          <p:cNvSpPr txBox="1">
            <a:spLocks noGrp="1"/>
          </p:cNvSpPr>
          <p:nvPr>
            <p:ph type="ctrTitle" idx="4"/>
          </p:nvPr>
        </p:nvSpPr>
        <p:spPr>
          <a:xfrm>
            <a:off x="988403" y="2304052"/>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21" name="Google Shape;221;p27"/>
          <p:cNvSpPr txBox="1">
            <a:spLocks noGrp="1"/>
          </p:cNvSpPr>
          <p:nvPr>
            <p:ph type="ctrTitle" idx="5"/>
          </p:nvPr>
        </p:nvSpPr>
        <p:spPr>
          <a:xfrm>
            <a:off x="988403" y="3289882"/>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22" name="Google Shape;222;p27"/>
          <p:cNvSpPr txBox="1">
            <a:spLocks noGrp="1"/>
          </p:cNvSpPr>
          <p:nvPr>
            <p:ph type="title" idx="6"/>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p:nvPr/>
        </p:nvSpPr>
        <p:spPr>
          <a:xfrm>
            <a:off x="715962" y="0"/>
            <a:ext cx="8580437" cy="5143500"/>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 name="Google Shape;7;p16"/>
          <p:cNvSpPr/>
          <p:nvPr/>
        </p:nvSpPr>
        <p:spPr>
          <a:xfrm>
            <a:off x="1754187" y="1135062"/>
            <a:ext cx="5635625" cy="2873375"/>
          </a:xfrm>
          <a:prstGeom prst="plaque">
            <a:avLst>
              <a:gd name="adj" fmla="val 2525"/>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cxnSp>
        <p:nvCxnSpPr>
          <p:cNvPr id="8" name="Google Shape;8;p16"/>
          <p:cNvCxnSpPr/>
          <p:nvPr/>
        </p:nvCxnSpPr>
        <p:spPr>
          <a:xfrm>
            <a:off x="2573337" y="3116262"/>
            <a:ext cx="3997325" cy="0"/>
          </a:xfrm>
          <a:prstGeom prst="straightConnector1">
            <a:avLst/>
          </a:prstGeom>
          <a:noFill/>
          <a:ln w="19050" cap="flat" cmpd="sng">
            <a:solidFill>
              <a:schemeClr val="dk2"/>
            </a:solidFill>
            <a:prstDash val="solid"/>
            <a:miter lim="800000"/>
            <a:headEnd type="none" w="med" len="med"/>
            <a:tailEnd type="none" w="med" len="med"/>
          </a:ln>
        </p:spPr>
      </p:cxnSp>
      <p:cxnSp>
        <p:nvCxnSpPr>
          <p:cNvPr id="9" name="Google Shape;9;p16"/>
          <p:cNvCxnSpPr/>
          <p:nvPr/>
        </p:nvCxnSpPr>
        <p:spPr>
          <a:xfrm>
            <a:off x="2573337" y="2222500"/>
            <a:ext cx="3997325" cy="0"/>
          </a:xfrm>
          <a:prstGeom prst="straightConnector1">
            <a:avLst/>
          </a:prstGeom>
          <a:noFill/>
          <a:ln w="19050" cap="flat" cmpd="sng">
            <a:solidFill>
              <a:schemeClr val="dk2"/>
            </a:solidFill>
            <a:prstDash val="solid"/>
            <a:miter lim="800000"/>
            <a:headEnd type="none" w="med" len="med"/>
            <a:tailEnd type="none" w="med" len="med"/>
          </a:ln>
        </p:spPr>
      </p:cxnSp>
      <p:grpSp>
        <p:nvGrpSpPr>
          <p:cNvPr id="10" name="Google Shape;10;p16"/>
          <p:cNvGrpSpPr/>
          <p:nvPr/>
        </p:nvGrpSpPr>
        <p:grpSpPr>
          <a:xfrm rot="660000">
            <a:off x="8280400" y="-46037"/>
            <a:ext cx="1304925" cy="1346200"/>
            <a:chOff x="1492000" y="427450"/>
            <a:chExt cx="1188000" cy="1225375"/>
          </a:xfrm>
        </p:grpSpPr>
        <p:sp>
          <p:nvSpPr>
            <p:cNvPr id="11" name="Google Shape;11;p16"/>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cubicBezTo>
                    <a:pt x="5943" y="910"/>
                    <a:pt x="6360" y="933"/>
                    <a:pt x="6771" y="933"/>
                  </a:cubicBezTo>
                  <a:cubicBezTo>
                    <a:pt x="6921" y="933"/>
                    <a:pt x="7071" y="930"/>
                    <a:pt x="7218" y="923"/>
                  </a:cubicBez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cubicBezTo>
                    <a:pt x="14273" y="1850"/>
                    <a:pt x="14626" y="3103"/>
                    <a:pt x="15816" y="3103"/>
                  </a:cubicBezTo>
                  <a:cubicBezTo>
                    <a:pt x="15911" y="3103"/>
                    <a:pt x="16010" y="3095"/>
                    <a:pt x="16116" y="3079"/>
                  </a:cubicBezTo>
                  <a:cubicBezTo>
                    <a:pt x="17268" y="2928"/>
                    <a:pt x="17644" y="1625"/>
                    <a:pt x="17093" y="798"/>
                  </a:cubicBez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cubicBezTo>
                    <a:pt x="37695" y="1775"/>
                    <a:pt x="38221" y="2753"/>
                    <a:pt x="39274" y="2803"/>
                  </a:cubicBezTo>
                  <a:cubicBezTo>
                    <a:pt x="39298" y="2804"/>
                    <a:pt x="39323" y="2805"/>
                    <a:pt x="39347" y="2805"/>
                  </a:cubicBezTo>
                  <a:cubicBezTo>
                    <a:pt x="40334" y="2805"/>
                    <a:pt x="40996" y="1829"/>
                    <a:pt x="40727" y="948"/>
                  </a:cubicBez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2" name="Google Shape;12;p16"/>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cubicBezTo>
                    <a:pt x="40445" y="1132"/>
                    <a:pt x="39783" y="2108"/>
                    <a:pt x="38796" y="2108"/>
                  </a:cubicBezTo>
                  <a:cubicBezTo>
                    <a:pt x="38772" y="2108"/>
                    <a:pt x="38747" y="2107"/>
                    <a:pt x="38723" y="2106"/>
                  </a:cubicBezTo>
                  <a:cubicBezTo>
                    <a:pt x="37670" y="2056"/>
                    <a:pt x="37144" y="1078"/>
                    <a:pt x="37394" y="201"/>
                  </a:cubicBez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cubicBezTo>
                    <a:pt x="17093" y="928"/>
                    <a:pt x="16717" y="2231"/>
                    <a:pt x="15565" y="2382"/>
                  </a:cubicBezTo>
                  <a:cubicBezTo>
                    <a:pt x="15459" y="2398"/>
                    <a:pt x="15360" y="2406"/>
                    <a:pt x="15265" y="2406"/>
                  </a:cubicBezTo>
                  <a:cubicBezTo>
                    <a:pt x="14075" y="2406"/>
                    <a:pt x="13722" y="1153"/>
                    <a:pt x="14186" y="201"/>
                  </a:cubicBez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cubicBezTo>
                    <a:pt x="6520" y="233"/>
                    <a:pt x="6370" y="236"/>
                    <a:pt x="6220" y="236"/>
                  </a:cubicBezTo>
                  <a:cubicBezTo>
                    <a:pt x="5809" y="236"/>
                    <a:pt x="5392" y="213"/>
                    <a:pt x="4988" y="176"/>
                  </a:cubicBez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3" name="Google Shape;13;p16"/>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 name="Google Shape;14;p16"/>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 name="Google Shape;15;p16"/>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 name="Google Shape;16;p16"/>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7" name="Google Shape;17;p16"/>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8" name="Google Shape;18;p16"/>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 name="Google Shape;19;p16"/>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 name="Google Shape;20;p16"/>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1" name="Google Shape;21;p16"/>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22" name="Google Shape;22;p16"/>
          <p:cNvSpPr txBox="1"/>
          <p:nvPr/>
        </p:nvSpPr>
        <p:spPr>
          <a:xfrm>
            <a:off x="-50800" y="-22225"/>
            <a:ext cx="771525" cy="5165725"/>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nvGrpSpPr>
          <p:cNvPr id="23" name="Google Shape;23;p16"/>
          <p:cNvGrpSpPr/>
          <p:nvPr/>
        </p:nvGrpSpPr>
        <p:grpSpPr>
          <a:xfrm rot="-1920000" flipH="1">
            <a:off x="5918200" y="3989387"/>
            <a:ext cx="3473450" cy="889000"/>
            <a:chOff x="3809875" y="1963175"/>
            <a:chExt cx="1923600" cy="492150"/>
          </a:xfrm>
        </p:grpSpPr>
        <p:sp>
          <p:nvSpPr>
            <p:cNvPr id="24" name="Google Shape;24;p16"/>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5" name="Google Shape;25;p16"/>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6" name="Google Shape;26;p16"/>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7" name="Google Shape;27;p16"/>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8" name="Google Shape;28;p16"/>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9" name="Google Shape;29;p16"/>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0" name="Google Shape;30;p16"/>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1" name="Google Shape;31;p16"/>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cubicBezTo>
                    <a:pt x="28668" y="7221"/>
                    <a:pt x="28519" y="8032"/>
                    <a:pt x="28376" y="8844"/>
                  </a:cubicBezTo>
                  <a:cubicBezTo>
                    <a:pt x="28304" y="9285"/>
                    <a:pt x="28232" y="9718"/>
                    <a:pt x="28178" y="10160"/>
                  </a:cubicBezTo>
                  <a:cubicBezTo>
                    <a:pt x="28116" y="10597"/>
                    <a:pt x="28062" y="11034"/>
                    <a:pt x="28035" y="11480"/>
                  </a:cubicBezTo>
                  <a:cubicBezTo>
                    <a:pt x="28034" y="11482"/>
                    <a:pt x="28034" y="11483"/>
                    <a:pt x="28034" y="11485"/>
                  </a:cubicBezTo>
                  <a:lnTo>
                    <a:pt x="28034" y="11494"/>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cubicBezTo>
                    <a:pt x="332" y="6599"/>
                    <a:pt x="327" y="6180"/>
                    <a:pt x="343" y="5761"/>
                  </a:cubicBezTo>
                  <a:cubicBezTo>
                    <a:pt x="361" y="5292"/>
                    <a:pt x="406" y="4823"/>
                    <a:pt x="478" y="4355"/>
                  </a:cubicBezTo>
                  <a:cubicBezTo>
                    <a:pt x="624" y="3473"/>
                    <a:pt x="875" y="2607"/>
                    <a:pt x="1248" y="1788"/>
                  </a:cubicBez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64017" y="17335"/>
                  </a:lnTo>
                  <a:lnTo>
                    <a:pt x="52092" y="15361"/>
                  </a:lnTo>
                  <a:lnTo>
                    <a:pt x="40166" y="13377"/>
                  </a:lnTo>
                  <a:cubicBezTo>
                    <a:pt x="36259" y="12731"/>
                    <a:pt x="32352" y="12075"/>
                    <a:pt x="28462" y="11368"/>
                  </a:cubicBez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cubicBezTo>
                    <a:pt x="4480" y="1431"/>
                    <a:pt x="4340" y="1441"/>
                    <a:pt x="4201" y="1461"/>
                  </a:cubicBezTo>
                  <a:cubicBezTo>
                    <a:pt x="4003" y="1488"/>
                    <a:pt x="3822" y="1569"/>
                    <a:pt x="3651" y="1677"/>
                  </a:cubicBezTo>
                  <a:lnTo>
                    <a:pt x="3660" y="1677"/>
                  </a:lnTo>
                  <a:cubicBezTo>
                    <a:pt x="3596" y="1704"/>
                    <a:pt x="3531" y="1744"/>
                    <a:pt x="3465" y="1790"/>
                  </a:cubicBez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cubicBezTo>
                    <a:pt x="7514" y="2394"/>
                    <a:pt x="7468" y="2321"/>
                    <a:pt x="7410" y="2263"/>
                  </a:cubicBez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cubicBezTo>
                    <a:pt x="6036" y="1551"/>
                    <a:pt x="6064" y="1489"/>
                    <a:pt x="6103" y="1434"/>
                  </a:cubicBezTo>
                  <a:cubicBezTo>
                    <a:pt x="6150" y="1363"/>
                    <a:pt x="6225" y="1313"/>
                    <a:pt x="6322" y="1277"/>
                  </a:cubicBez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2" name="Google Shape;32;p16"/>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3" name="Google Shape;33;p16"/>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4" name="Google Shape;34;p16"/>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35" name="Google Shape;35;p16"/>
          <p:cNvGrpSpPr/>
          <p:nvPr/>
        </p:nvGrpSpPr>
        <p:grpSpPr>
          <a:xfrm rot="-420000">
            <a:off x="1228725" y="-254000"/>
            <a:ext cx="711200" cy="793750"/>
            <a:chOff x="6554696" y="509501"/>
            <a:chExt cx="711709" cy="793261"/>
          </a:xfrm>
        </p:grpSpPr>
        <p:sp>
          <p:nvSpPr>
            <p:cNvPr id="36" name="Google Shape;36;p16"/>
            <p:cNvSpPr/>
            <p:nvPr/>
          </p:nvSpPr>
          <p:spPr>
            <a:xfrm>
              <a:off x="6561142" y="515765"/>
              <a:ext cx="697412" cy="778983"/>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rgbClr val="FFBB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7" name="Google Shape;37;p16"/>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lnTo>
                    <a:pt x="5138" y="442"/>
                  </a:ln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lnTo>
                    <a:pt x="438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38" name="Google Shape;38;p16"/>
          <p:cNvGrpSpPr/>
          <p:nvPr/>
        </p:nvGrpSpPr>
        <p:grpSpPr>
          <a:xfrm rot="780000">
            <a:off x="809625" y="4708525"/>
            <a:ext cx="2497137" cy="2401887"/>
            <a:chOff x="1857000" y="3245400"/>
            <a:chExt cx="1233825" cy="1186575"/>
          </a:xfrm>
        </p:grpSpPr>
        <p:sp>
          <p:nvSpPr>
            <p:cNvPr id="39" name="Google Shape;39;p16"/>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 name="Google Shape;40;p16"/>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 name="Google Shape;41;p16"/>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 name="Google Shape;42;p16"/>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 name="Google Shape;43;p16"/>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 name="Google Shape;44;p16"/>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45" name="Google Shape;45;p16"/>
          <p:cNvSpPr/>
          <p:nvPr/>
        </p:nvSpPr>
        <p:spPr>
          <a:xfrm rot="-420000">
            <a:off x="1317625" y="-146050"/>
            <a:ext cx="103187" cy="550862"/>
          </a:xfrm>
          <a:prstGeom prst="roundRect">
            <a:avLst>
              <a:gd name="adj" fmla="val 10800"/>
            </a:avLst>
          </a:prstGeom>
          <a:solidFill>
            <a:srgbClr val="EEEEEE">
              <a:alpha val="4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 name="Google Shape;46;p16"/>
          <p:cNvSpPr txBox="1">
            <a:spLocks noGrp="1"/>
          </p:cNvSpPr>
          <p:nvPr>
            <p:ph type="title"/>
          </p:nvPr>
        </p:nvSpPr>
        <p:spPr>
          <a:xfrm>
            <a:off x="720725" y="539750"/>
            <a:ext cx="7702550" cy="57308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 name="Google Shape;47;p16"/>
          <p:cNvSpPr txBox="1">
            <a:spLocks noGrp="1"/>
          </p:cNvSpPr>
          <p:nvPr>
            <p:ph type="body" idx="1"/>
          </p:nvPr>
        </p:nvSpPr>
        <p:spPr>
          <a:xfrm>
            <a:off x="720725" y="1187450"/>
            <a:ext cx="7702550" cy="341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grpSp>
        <p:nvGrpSpPr>
          <p:cNvPr id="52" name="Google Shape;52;p18"/>
          <p:cNvGrpSpPr/>
          <p:nvPr/>
        </p:nvGrpSpPr>
        <p:grpSpPr>
          <a:xfrm>
            <a:off x="-1587" y="0"/>
            <a:ext cx="9147175" cy="5143500"/>
            <a:chOff x="238125" y="854700"/>
            <a:chExt cx="7142500" cy="4015650"/>
          </a:xfrm>
        </p:grpSpPr>
        <p:sp>
          <p:nvSpPr>
            <p:cNvPr id="53" name="Google Shape;53;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4" name="Google Shape;54;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5" name="Google Shape;55;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6" name="Google Shape;56;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7" name="Google Shape;57;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 name="Google Shape;58;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 name="Google Shape;59;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0" name="Google Shape;60;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 name="Google Shape;61;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 name="Google Shape;62;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3" name="Google Shape;63;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4" name="Google Shape;64;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 name="Google Shape;65;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 name="Google Shape;66;p1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7" name="Google Shape;67;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8" name="Google Shape;68;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9" name="Google Shape;69;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0" name="Google Shape;70;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1" name="Google Shape;71;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cxnSp>
        <p:nvCxnSpPr>
          <p:cNvPr id="72" name="Google Shape;72;p18"/>
          <p:cNvCxnSpPr/>
          <p:nvPr/>
        </p:nvCxnSpPr>
        <p:spPr>
          <a:xfrm>
            <a:off x="-61912" y="539750"/>
            <a:ext cx="9267825" cy="0"/>
          </a:xfrm>
          <a:prstGeom prst="straightConnector1">
            <a:avLst/>
          </a:prstGeom>
          <a:noFill/>
          <a:ln w="9525" cap="flat" cmpd="sng">
            <a:solidFill>
              <a:srgbClr val="6D9EEB"/>
            </a:solidFill>
            <a:prstDash val="solid"/>
            <a:miter lim="800000"/>
            <a:headEnd type="none" w="med" len="med"/>
            <a:tailEnd type="none" w="med" len="med"/>
          </a:ln>
        </p:spPr>
      </p:cxnSp>
      <p:sp>
        <p:nvSpPr>
          <p:cNvPr id="73" name="Google Shape;73;p18"/>
          <p:cNvSpPr txBox="1"/>
          <p:nvPr/>
        </p:nvSpPr>
        <p:spPr>
          <a:xfrm>
            <a:off x="-14287" y="5010150"/>
            <a:ext cx="9159875" cy="157162"/>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 name="Google Shape;74;p18"/>
          <p:cNvSpPr txBox="1">
            <a:spLocks noGrp="1"/>
          </p:cNvSpPr>
          <p:nvPr>
            <p:ph type="title"/>
          </p:nvPr>
        </p:nvSpPr>
        <p:spPr>
          <a:xfrm>
            <a:off x="720725" y="539750"/>
            <a:ext cx="7702550" cy="57308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5" name="Google Shape;75;p18"/>
          <p:cNvSpPr txBox="1">
            <a:spLocks noGrp="1"/>
          </p:cNvSpPr>
          <p:nvPr>
            <p:ph type="body" idx="1"/>
          </p:nvPr>
        </p:nvSpPr>
        <p:spPr>
          <a:xfrm>
            <a:off x="720725" y="1187450"/>
            <a:ext cx="7702550" cy="341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74" r:id="rId2"/>
    <p:sldLayoutId id="2147483675" r:id="rId3"/>
    <p:sldLayoutId id="214748367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grpSp>
        <p:nvGrpSpPr>
          <p:cNvPr id="80" name="Google Shape;80;p20"/>
          <p:cNvGrpSpPr/>
          <p:nvPr/>
        </p:nvGrpSpPr>
        <p:grpSpPr>
          <a:xfrm>
            <a:off x="-1587" y="0"/>
            <a:ext cx="9147175" cy="5143500"/>
            <a:chOff x="238125" y="854700"/>
            <a:chExt cx="7142500" cy="4015650"/>
          </a:xfrm>
        </p:grpSpPr>
        <p:sp>
          <p:nvSpPr>
            <p:cNvPr id="81" name="Google Shape;8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 name="Google Shape;8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 name="Google Shape;8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 name="Google Shape;8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5" name="Google Shape;8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6" name="Google Shape;8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7" name="Google Shape;8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8" name="Google Shape;8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9" name="Google Shape;8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0" name="Google Shape;9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1" name="Google Shape;9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2" name="Google Shape;9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3" name="Google Shape;9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4" name="Google Shape;9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5" name="Google Shape;9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6" name="Google Shape;9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7" name="Google Shape;97;p2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8" name="Google Shape;9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9" name="Google Shape;9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0" name="Google Shape;10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1" name="Google Shape;10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2" name="Google Shape;10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103" name="Google Shape;103;p20"/>
          <p:cNvSpPr txBox="1">
            <a:spLocks noGrp="1"/>
          </p:cNvSpPr>
          <p:nvPr>
            <p:ph type="title"/>
          </p:nvPr>
        </p:nvSpPr>
        <p:spPr>
          <a:xfrm>
            <a:off x="720725" y="539750"/>
            <a:ext cx="7702550" cy="57308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4" name="Google Shape;104;p20"/>
          <p:cNvSpPr txBox="1">
            <a:spLocks noGrp="1"/>
          </p:cNvSpPr>
          <p:nvPr>
            <p:ph type="body" idx="1"/>
          </p:nvPr>
        </p:nvSpPr>
        <p:spPr>
          <a:xfrm>
            <a:off x="720725" y="1187450"/>
            <a:ext cx="7702550" cy="341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7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grpSp>
        <p:nvGrpSpPr>
          <p:cNvPr id="144" name="Google Shape;144;p24"/>
          <p:cNvGrpSpPr/>
          <p:nvPr/>
        </p:nvGrpSpPr>
        <p:grpSpPr>
          <a:xfrm>
            <a:off x="-1587" y="0"/>
            <a:ext cx="9147175" cy="5143500"/>
            <a:chOff x="238125" y="854700"/>
            <a:chExt cx="7142500" cy="4015650"/>
          </a:xfrm>
        </p:grpSpPr>
        <p:sp>
          <p:nvSpPr>
            <p:cNvPr id="145" name="Google Shape;145;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6" name="Google Shape;146;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7" name="Google Shape;147;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8" name="Google Shape;148;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9" name="Google Shape;149;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0" name="Google Shape;150;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1" name="Google Shape;151;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2" name="Google Shape;152;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3" name="Google Shape;153;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4" name="Google Shape;154;p2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5" name="Google Shape;155;p2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6" name="Google Shape;156;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7" name="Google Shape;157;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8" name="Google Shape;158;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9" name="Google Shape;159;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0" name="Google Shape;160;p2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1" name="Google Shape;161;p2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2" name="Google Shape;162;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3" name="Google Shape;163;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4" name="Google Shape;164;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5" name="Google Shape;165;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6" name="Google Shape;166;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167" name="Google Shape;167;p24"/>
          <p:cNvSpPr txBox="1">
            <a:spLocks noGrp="1"/>
          </p:cNvSpPr>
          <p:nvPr>
            <p:ph type="title"/>
          </p:nvPr>
        </p:nvSpPr>
        <p:spPr>
          <a:xfrm>
            <a:off x="720725" y="539750"/>
            <a:ext cx="7702550" cy="57308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8" name="Google Shape;168;p24"/>
          <p:cNvSpPr txBox="1">
            <a:spLocks noGrp="1"/>
          </p:cNvSpPr>
          <p:nvPr>
            <p:ph type="body" idx="1"/>
          </p:nvPr>
        </p:nvSpPr>
        <p:spPr>
          <a:xfrm>
            <a:off x="720725" y="1187450"/>
            <a:ext cx="7702550" cy="341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grpSp>
        <p:nvGrpSpPr>
          <p:cNvPr id="190" name="Google Shape;190;p26"/>
          <p:cNvGrpSpPr/>
          <p:nvPr/>
        </p:nvGrpSpPr>
        <p:grpSpPr>
          <a:xfrm flipH="1">
            <a:off x="-1587" y="0"/>
            <a:ext cx="9147175" cy="5143500"/>
            <a:chOff x="238125" y="854700"/>
            <a:chExt cx="7142500" cy="4015650"/>
          </a:xfrm>
        </p:grpSpPr>
        <p:sp>
          <p:nvSpPr>
            <p:cNvPr id="191" name="Google Shape;191;p2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2" name="Google Shape;192;p2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3" name="Google Shape;193;p2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4" name="Google Shape;194;p2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5" name="Google Shape;195;p2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6" name="Google Shape;196;p2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7" name="Google Shape;197;p2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8" name="Google Shape;198;p2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9" name="Google Shape;199;p2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0" name="Google Shape;200;p26"/>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1" name="Google Shape;201;p26"/>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2" name="Google Shape;202;p2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3" name="Google Shape;203;p2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4" name="Google Shape;204;p2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5" name="Google Shape;205;p2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6" name="Google Shape;206;p26"/>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7" name="Google Shape;207;p2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8" name="Google Shape;208;p2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9" name="Google Shape;209;p2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10" name="Google Shape;210;p2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11" name="Google Shape;211;p2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12" name="Google Shape;212;p2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213" name="Google Shape;213;p26"/>
          <p:cNvSpPr txBox="1">
            <a:spLocks noGrp="1"/>
          </p:cNvSpPr>
          <p:nvPr>
            <p:ph type="title"/>
          </p:nvPr>
        </p:nvSpPr>
        <p:spPr>
          <a:xfrm>
            <a:off x="720725" y="539750"/>
            <a:ext cx="7702550" cy="57308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4" name="Google Shape;214;p26"/>
          <p:cNvSpPr txBox="1">
            <a:spLocks noGrp="1"/>
          </p:cNvSpPr>
          <p:nvPr>
            <p:ph type="body" idx="1"/>
          </p:nvPr>
        </p:nvSpPr>
        <p:spPr>
          <a:xfrm>
            <a:off x="720725" y="1187450"/>
            <a:ext cx="7702550" cy="341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518"/>
        <p:cNvGrpSpPr/>
        <p:nvPr/>
      </p:nvGrpSpPr>
      <p:grpSpPr>
        <a:xfrm>
          <a:off x="0" y="0"/>
          <a:ext cx="0" cy="0"/>
          <a:chOff x="0" y="0"/>
          <a:chExt cx="0" cy="0"/>
        </a:xfrm>
      </p:grpSpPr>
      <p:sp>
        <p:nvSpPr>
          <p:cNvPr id="1519" name="Google Shape;1519;p1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1520" name="Google Shape;1520;p1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16330447"/>
      </p:ext>
    </p:extLst>
  </p:cSld>
  <p:clrMap bg1="lt1" tx1="dk1" bg2="dk2" tx2="lt2" accent1="accent1" accent2="accent2" accent3="accent3" accent4="accent4" accent5="accent5" accent6="accent6" hlink="hlink" folHlink="folHlink"/>
  <p:sldLayoutIdLst>
    <p:sldLayoutId id="2147483681" r:id="rId1"/>
    <p:sldLayoutId id="214748368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storyset.com/pana?utm_source=slidesgo_template&amp;utm_medium=referral-link&amp;utm_campaign=slidesgo_final_slides&amp;utm_term=pana&amp;utm_content=storyset"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1"/>
          <p:cNvSpPr txBox="1">
            <a:spLocks noGrp="1"/>
          </p:cNvSpPr>
          <p:nvPr>
            <p:ph type="subTitle" idx="1"/>
          </p:nvPr>
        </p:nvSpPr>
        <p:spPr>
          <a:xfrm>
            <a:off x="1766923" y="1598650"/>
            <a:ext cx="5589528" cy="1495185"/>
          </a:xfrm>
          <a:prstGeom prst="rect">
            <a:avLst/>
          </a:prstGeom>
          <a:noFill/>
          <a:ln>
            <a:noFill/>
          </a:ln>
        </p:spPr>
        <p:txBody>
          <a:bodyPr spcFirstLastPara="1" wrap="square" lIns="91425" tIns="91425" rIns="91425" bIns="91425" anchor="t" anchorCtr="0">
            <a:noAutofit/>
          </a:bodyPr>
          <a:lstStyle/>
          <a:p>
            <a:pPr marL="127000" lvl="0" indent="0" algn="ctr" rtl="0">
              <a:lnSpc>
                <a:spcPct val="100000"/>
              </a:lnSpc>
              <a:spcBef>
                <a:spcPts val="0"/>
              </a:spcBef>
              <a:spcAft>
                <a:spcPts val="0"/>
              </a:spcAft>
              <a:buSzPts val="2800"/>
              <a:buNone/>
            </a:pPr>
            <a:r>
              <a:rPr lang="en-US" sz="2000" b="1" i="0" u="none" dirty="0" err="1">
                <a:solidFill>
                  <a:srgbClr val="1C4587"/>
                </a:solidFill>
                <a:latin typeface="Itim"/>
                <a:ea typeface="Itim"/>
                <a:cs typeface="Itim"/>
                <a:sym typeface="Itim"/>
              </a:rPr>
              <a:t>Sesión</a:t>
            </a:r>
            <a:r>
              <a:rPr lang="en-US" sz="2000" b="1" i="0" u="none" dirty="0">
                <a:solidFill>
                  <a:srgbClr val="1C4587"/>
                </a:solidFill>
                <a:latin typeface="Itim"/>
                <a:ea typeface="Itim"/>
                <a:cs typeface="Itim"/>
                <a:sym typeface="Itim"/>
              </a:rPr>
              <a:t> 8: </a:t>
            </a:r>
            <a:endParaRPr dirty="0"/>
          </a:p>
          <a:p>
            <a:pPr marL="127000" lvl="0" indent="0" algn="ctr" rtl="0">
              <a:lnSpc>
                <a:spcPct val="100000"/>
              </a:lnSpc>
              <a:spcBef>
                <a:spcPts val="0"/>
              </a:spcBef>
              <a:spcAft>
                <a:spcPts val="0"/>
              </a:spcAft>
              <a:buSzPts val="2800"/>
              <a:buNone/>
            </a:pPr>
            <a:endParaRPr sz="1600" b="0" i="1" u="none" dirty="0">
              <a:solidFill>
                <a:srgbClr val="000000"/>
              </a:solidFill>
              <a:latin typeface="Arial"/>
              <a:ea typeface="Arial"/>
              <a:cs typeface="Arial"/>
              <a:sym typeface="Arial"/>
            </a:endParaRPr>
          </a:p>
          <a:p>
            <a:pPr marL="127000" lvl="0" indent="0"/>
            <a:r>
              <a:rPr lang="es-MX" sz="4100" b="1" dirty="0">
                <a:solidFill>
                  <a:srgbClr val="1C4587"/>
                </a:solidFill>
                <a:latin typeface="Itim"/>
                <a:ea typeface="Itim"/>
                <a:cs typeface="Itim"/>
                <a:sym typeface="Itim"/>
              </a:rPr>
              <a:t>Curso de tutorías </a:t>
            </a:r>
            <a:endParaRPr sz="1400" dirty="0"/>
          </a:p>
        </p:txBody>
      </p:sp>
      <p:sp>
        <p:nvSpPr>
          <p:cNvPr id="5" name="CuadroTexto 4">
            <a:extLst>
              <a:ext uri="{FF2B5EF4-FFF2-40B4-BE49-F238E27FC236}">
                <a16:creationId xmlns:a16="http://schemas.microsoft.com/office/drawing/2014/main" id="{14CBC697-B4FB-4EF0-B77E-4B0D26D52355}"/>
              </a:ext>
            </a:extLst>
          </p:cNvPr>
          <p:cNvSpPr txBox="1"/>
          <p:nvPr/>
        </p:nvSpPr>
        <p:spPr>
          <a:xfrm>
            <a:off x="2237874" y="3142764"/>
            <a:ext cx="4874508" cy="400110"/>
          </a:xfrm>
          <a:prstGeom prst="rect">
            <a:avLst/>
          </a:prstGeom>
          <a:noFill/>
        </p:spPr>
        <p:txBody>
          <a:bodyPr wrap="square">
            <a:spAutoFit/>
          </a:bodyPr>
          <a:lstStyle/>
          <a:p>
            <a:pPr algn="ctr"/>
            <a:r>
              <a:rPr lang="en-US" sz="2000" b="1" dirty="0" err="1">
                <a:solidFill>
                  <a:srgbClr val="5387DB"/>
                </a:solidFill>
                <a:latin typeface="Itim"/>
                <a:ea typeface="Itim"/>
                <a:cs typeface="Itim"/>
                <a:sym typeface="Itim"/>
              </a:rPr>
              <a:t>Tutoría</a:t>
            </a:r>
            <a:r>
              <a:rPr lang="en-US" sz="2000" b="1" dirty="0">
                <a:solidFill>
                  <a:srgbClr val="5387DB"/>
                </a:solidFill>
                <a:latin typeface="Itim"/>
                <a:ea typeface="Itim"/>
                <a:cs typeface="Itim"/>
                <a:sym typeface="Itim"/>
              </a:rPr>
              <a:t> </a:t>
            </a:r>
            <a:r>
              <a:rPr lang="en-US" sz="2000" b="1" dirty="0" err="1">
                <a:solidFill>
                  <a:srgbClr val="5387DB"/>
                </a:solidFill>
                <a:latin typeface="Itim"/>
                <a:ea typeface="Itim"/>
                <a:cs typeface="Itim"/>
                <a:sym typeface="Itim"/>
              </a:rPr>
              <a:t>Inicial</a:t>
            </a:r>
            <a:endParaRPr lang="es-MX"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1000"/>
                                        <p:tgtEl>
                                          <p:spTgt spid="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pSp>
        <p:nvGrpSpPr>
          <p:cNvPr id="643" name="Google Shape;643;p8"/>
          <p:cNvGrpSpPr/>
          <p:nvPr/>
        </p:nvGrpSpPr>
        <p:grpSpPr>
          <a:xfrm>
            <a:off x="576262" y="582612"/>
            <a:ext cx="4357687" cy="176212"/>
            <a:chOff x="4345425" y="2175475"/>
            <a:chExt cx="800750" cy="176025"/>
          </a:xfrm>
        </p:grpSpPr>
        <p:sp>
          <p:nvSpPr>
            <p:cNvPr id="644" name="Google Shape;644;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45" name="Google Shape;645;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646" name="Google Shape;646;p8"/>
          <p:cNvSpPr txBox="1">
            <a:spLocks noGrp="1"/>
          </p:cNvSpPr>
          <p:nvPr>
            <p:ph type="title"/>
          </p:nvPr>
        </p:nvSpPr>
        <p:spPr>
          <a:xfrm>
            <a:off x="477837" y="222250"/>
            <a:ext cx="7704137" cy="3603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800" b="0" i="0" u="none">
                <a:solidFill>
                  <a:schemeClr val="dk1"/>
                </a:solidFill>
                <a:latin typeface="Avenir"/>
                <a:ea typeface="Avenir"/>
                <a:cs typeface="Avenir"/>
                <a:sym typeface="Avenir"/>
              </a:rPr>
              <a:t> En resumen, podemos decir </a:t>
            </a:r>
            <a:r>
              <a:rPr lang="en-US" sz="2800">
                <a:solidFill>
                  <a:schemeClr val="dk1"/>
                </a:solidFill>
                <a:latin typeface="Avenir"/>
                <a:ea typeface="Avenir"/>
                <a:cs typeface="Avenir"/>
                <a:sym typeface="Avenir"/>
              </a:rPr>
              <a:t>que</a:t>
            </a:r>
            <a:r>
              <a:rPr lang="en-US" sz="2800" b="0" i="0" u="none">
                <a:solidFill>
                  <a:schemeClr val="dk1"/>
                </a:solidFill>
                <a:latin typeface="Avenir"/>
                <a:ea typeface="Avenir"/>
                <a:cs typeface="Avenir"/>
                <a:sym typeface="Avenir"/>
              </a:rPr>
              <a:t>…</a:t>
            </a:r>
            <a:endParaRPr/>
          </a:p>
        </p:txBody>
      </p:sp>
      <p:grpSp>
        <p:nvGrpSpPr>
          <p:cNvPr id="647" name="Google Shape;647;p8"/>
          <p:cNvGrpSpPr/>
          <p:nvPr/>
        </p:nvGrpSpPr>
        <p:grpSpPr>
          <a:xfrm rot="1440000">
            <a:off x="7693025" y="195262"/>
            <a:ext cx="2197100" cy="747712"/>
            <a:chOff x="4038775" y="3369325"/>
            <a:chExt cx="1789725" cy="711700"/>
          </a:xfrm>
        </p:grpSpPr>
        <p:sp>
          <p:nvSpPr>
            <p:cNvPr id="648" name="Google Shape;648;p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49" name="Google Shape;649;p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0" name="Google Shape;650;p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1" name="Google Shape;651;p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2" name="Google Shape;652;p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3" name="Google Shape;653;p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4" name="Google Shape;654;p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5" name="Google Shape;655;p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6" name="Google Shape;656;p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7" name="Google Shape;657;p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8" name="Google Shape;658;p8"/>
            <p:cNvSpPr/>
            <p:nvPr/>
          </p:nvSpPr>
          <p:spPr>
            <a:xfrm>
              <a:off x="5207664" y="3590975"/>
              <a:ext cx="396999" cy="1465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rgbClr val="FFF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59" name="Google Shape;659;p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0" name="Google Shape;660;p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279" y="17851"/>
                  </a:lnTo>
                  <a:cubicBezTo>
                    <a:pt x="15297" y="17743"/>
                    <a:pt x="15234" y="17644"/>
                    <a:pt x="15135" y="17617"/>
                  </a:cubicBez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cubicBezTo>
                    <a:pt x="992" y="6753"/>
                    <a:pt x="915" y="6209"/>
                    <a:pt x="821" y="5665"/>
                  </a:cubicBezTo>
                  <a:cubicBezTo>
                    <a:pt x="746" y="5190"/>
                    <a:pt x="677" y="4708"/>
                    <a:pt x="519" y="4242"/>
                  </a:cubicBez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594" y="17464"/>
                  </a:lnTo>
                  <a:cubicBezTo>
                    <a:pt x="13567" y="17572"/>
                    <a:pt x="13639" y="17671"/>
                    <a:pt x="13738" y="17698"/>
                  </a:cubicBez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1" name="Google Shape;661;p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2" name="Google Shape;662;p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3" name="Google Shape;663;p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4" name="Google Shape;664;p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5" name="Google Shape;665;p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66" name="Google Shape;666;p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667" name="Google Shape;667;p8"/>
          <p:cNvSpPr txBox="1"/>
          <p:nvPr/>
        </p:nvSpPr>
        <p:spPr>
          <a:xfrm>
            <a:off x="3646487" y="784225"/>
            <a:ext cx="5226050" cy="42878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venir"/>
              <a:buNone/>
            </a:pPr>
            <a:br>
              <a:rPr lang="en-US" sz="1800" b="0" i="0" u="none">
                <a:solidFill>
                  <a:schemeClr val="dk1"/>
                </a:solidFill>
                <a:latin typeface="Avenir"/>
                <a:ea typeface="Avenir"/>
                <a:cs typeface="Avenir"/>
                <a:sym typeface="Avenir"/>
              </a:rPr>
            </a:br>
            <a:r>
              <a:rPr lang="en-US" sz="1800" b="0" i="0" u="none">
                <a:solidFill>
                  <a:schemeClr val="dk1"/>
                </a:solidFill>
                <a:latin typeface="Avenir"/>
                <a:ea typeface="Avenir"/>
                <a:cs typeface="Avenir"/>
                <a:sym typeface="Avenir"/>
              </a:rPr>
              <a:t>1.- Las emociones son complejas.</a:t>
            </a:r>
            <a:br>
              <a:rPr lang="en-US" sz="1800" b="0" i="0" u="none">
                <a:solidFill>
                  <a:schemeClr val="dk1"/>
                </a:solidFill>
                <a:latin typeface="Avenir"/>
                <a:ea typeface="Avenir"/>
                <a:cs typeface="Avenir"/>
                <a:sym typeface="Avenir"/>
              </a:rPr>
            </a:br>
            <a:br>
              <a:rPr lang="en-US" sz="1800" b="0" i="0" u="none">
                <a:solidFill>
                  <a:schemeClr val="dk1"/>
                </a:solidFill>
                <a:latin typeface="Avenir"/>
                <a:ea typeface="Avenir"/>
                <a:cs typeface="Avenir"/>
                <a:sym typeface="Avenir"/>
              </a:rPr>
            </a:br>
            <a:r>
              <a:rPr lang="en-US" sz="1800" b="0" i="0" u="none">
                <a:solidFill>
                  <a:schemeClr val="dk1"/>
                </a:solidFill>
                <a:latin typeface="Avenir"/>
                <a:ea typeface="Avenir"/>
                <a:cs typeface="Avenir"/>
                <a:sym typeface="Avenir"/>
              </a:rPr>
              <a:t>2.-Las emociones tienen una utilidad.</a:t>
            </a:r>
            <a:br>
              <a:rPr lang="en-US" sz="1800" b="0" i="0" u="none">
                <a:solidFill>
                  <a:schemeClr val="dk1"/>
                </a:solidFill>
                <a:latin typeface="Avenir"/>
                <a:ea typeface="Avenir"/>
                <a:cs typeface="Avenir"/>
                <a:sym typeface="Avenir"/>
              </a:rPr>
            </a:br>
            <a:br>
              <a:rPr lang="en-US" sz="1800" b="0" i="0" u="none">
                <a:solidFill>
                  <a:schemeClr val="dk1"/>
                </a:solidFill>
                <a:latin typeface="Avenir"/>
                <a:ea typeface="Avenir"/>
                <a:cs typeface="Avenir"/>
                <a:sym typeface="Avenir"/>
              </a:rPr>
            </a:br>
            <a:r>
              <a:rPr lang="en-US" sz="1800" b="0" i="0" u="none">
                <a:solidFill>
                  <a:schemeClr val="dk1"/>
                </a:solidFill>
                <a:latin typeface="Avenir"/>
                <a:ea typeface="Avenir"/>
                <a:cs typeface="Avenir"/>
                <a:sym typeface="Avenir"/>
              </a:rPr>
              <a:t>3.- De las 7 emociones se puede considerar que solo una es agradable a nuestra percepción, PERO TODAS SON NECESARIAS.</a:t>
            </a:r>
            <a:endParaRPr/>
          </a:p>
          <a:p>
            <a:pPr marL="0" marR="0" lvl="0" indent="0" algn="l" rtl="0">
              <a:lnSpc>
                <a:spcPct val="100000"/>
              </a:lnSpc>
              <a:spcBef>
                <a:spcPts val="0"/>
              </a:spcBef>
              <a:spcAft>
                <a:spcPts val="0"/>
              </a:spcAft>
              <a:buClr>
                <a:schemeClr val="dk1"/>
              </a:buClr>
              <a:buSzPts val="1800"/>
              <a:buFont typeface="Avenir"/>
              <a:buNone/>
            </a:pPr>
            <a:br>
              <a:rPr lang="en-US" sz="1800" b="0" i="0" u="none">
                <a:solidFill>
                  <a:schemeClr val="dk1"/>
                </a:solidFill>
                <a:latin typeface="Avenir"/>
                <a:ea typeface="Avenir"/>
                <a:cs typeface="Avenir"/>
                <a:sym typeface="Avenir"/>
              </a:rPr>
            </a:br>
            <a:r>
              <a:rPr lang="en-US" sz="1800" b="0" i="0" u="none">
                <a:solidFill>
                  <a:schemeClr val="dk1"/>
                </a:solidFill>
                <a:latin typeface="Avenir"/>
                <a:ea typeface="Avenir"/>
                <a:cs typeface="Avenir"/>
                <a:sym typeface="Avenir"/>
              </a:rPr>
              <a:t>4.- </a:t>
            </a:r>
            <a:r>
              <a:rPr lang="en-US" sz="1800">
                <a:solidFill>
                  <a:schemeClr val="dk1"/>
                </a:solidFill>
                <a:latin typeface="Avenir"/>
                <a:ea typeface="Avenir"/>
                <a:cs typeface="Avenir"/>
                <a:sym typeface="Avenir"/>
              </a:rPr>
              <a:t>Por la experiencia, s</a:t>
            </a:r>
            <a:r>
              <a:rPr lang="en-US" sz="1800" b="0" i="0" u="none">
                <a:solidFill>
                  <a:schemeClr val="dk1"/>
                </a:solidFill>
                <a:latin typeface="Avenir"/>
                <a:ea typeface="Avenir"/>
                <a:cs typeface="Avenir"/>
                <a:sym typeface="Avenir"/>
              </a:rPr>
              <a:t>e catalogan como emociones </a:t>
            </a:r>
            <a:r>
              <a:rPr lang="en-US" sz="1800" b="0" i="1" u="none">
                <a:solidFill>
                  <a:schemeClr val="dk1"/>
                </a:solidFill>
                <a:latin typeface="Avenir"/>
                <a:ea typeface="Avenir"/>
                <a:cs typeface="Avenir"/>
                <a:sym typeface="Avenir"/>
              </a:rPr>
              <a:t>positivas</a:t>
            </a:r>
            <a:r>
              <a:rPr lang="en-US" sz="1800" b="0" i="0" u="none">
                <a:solidFill>
                  <a:schemeClr val="dk1"/>
                </a:solidFill>
                <a:latin typeface="Avenir"/>
                <a:ea typeface="Avenir"/>
                <a:cs typeface="Avenir"/>
                <a:sym typeface="Avenir"/>
              </a:rPr>
              <a:t> o </a:t>
            </a:r>
            <a:r>
              <a:rPr lang="en-US" sz="1800" b="0" i="1" u="none">
                <a:solidFill>
                  <a:schemeClr val="dk1"/>
                </a:solidFill>
                <a:latin typeface="Avenir"/>
                <a:ea typeface="Avenir"/>
                <a:cs typeface="Avenir"/>
                <a:sym typeface="Avenir"/>
              </a:rPr>
              <a:t>negativas</a:t>
            </a:r>
            <a:r>
              <a:rPr lang="en-US" sz="1800" b="0" i="0" u="none">
                <a:solidFill>
                  <a:schemeClr val="dk1"/>
                </a:solidFill>
                <a:latin typeface="Avenir"/>
                <a:ea typeface="Avenir"/>
                <a:cs typeface="Avenir"/>
                <a:sym typeface="Avenir"/>
              </a:rPr>
              <a:t> según la sensación que causan, (no por buenas o malas sino por la sensación que generan), pero…TODAS SON NECESARIAS.</a:t>
            </a:r>
            <a:endParaRPr/>
          </a:p>
        </p:txBody>
      </p:sp>
      <p:pic>
        <p:nvPicPr>
          <p:cNvPr id="668" name="Google Shape;668;p8" descr="Qué es la felicidad? Sin romanticismos. | Psicología con Propósito"/>
          <p:cNvPicPr preferRelativeResize="0"/>
          <p:nvPr/>
        </p:nvPicPr>
        <p:blipFill rotWithShape="1">
          <a:blip r:embed="rId3">
            <a:alphaModFix/>
          </a:blip>
          <a:srcRect/>
          <a:stretch/>
        </p:blipFill>
        <p:spPr>
          <a:xfrm>
            <a:off x="576263" y="1212063"/>
            <a:ext cx="2865748" cy="2231781"/>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13557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20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grpSp>
        <p:nvGrpSpPr>
          <p:cNvPr id="673" name="Google Shape;673;p9"/>
          <p:cNvGrpSpPr/>
          <p:nvPr/>
        </p:nvGrpSpPr>
        <p:grpSpPr>
          <a:xfrm>
            <a:off x="6030638" y="3165471"/>
            <a:ext cx="2128714" cy="585794"/>
            <a:chOff x="4345425" y="2175475"/>
            <a:chExt cx="800750" cy="176025"/>
          </a:xfrm>
        </p:grpSpPr>
        <p:sp>
          <p:nvSpPr>
            <p:cNvPr id="674" name="Google Shape;674;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75" name="Google Shape;675;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676" name="Google Shape;676;p9"/>
          <p:cNvGrpSpPr/>
          <p:nvPr/>
        </p:nvGrpSpPr>
        <p:grpSpPr>
          <a:xfrm rot="-1560000">
            <a:off x="352425" y="1495425"/>
            <a:ext cx="1557337" cy="585787"/>
            <a:chOff x="4345425" y="2175475"/>
            <a:chExt cx="800750" cy="176025"/>
          </a:xfrm>
        </p:grpSpPr>
        <p:sp>
          <p:nvSpPr>
            <p:cNvPr id="677" name="Google Shape;677;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78" name="Google Shape;678;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679" name="Google Shape;679;p9"/>
          <p:cNvGrpSpPr/>
          <p:nvPr/>
        </p:nvGrpSpPr>
        <p:grpSpPr>
          <a:xfrm>
            <a:off x="795337" y="1030287"/>
            <a:ext cx="6792912" cy="174625"/>
            <a:chOff x="4345425" y="2175475"/>
            <a:chExt cx="800750" cy="176025"/>
          </a:xfrm>
        </p:grpSpPr>
        <p:sp>
          <p:nvSpPr>
            <p:cNvPr id="680" name="Google Shape;680;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81" name="Google Shape;681;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682" name="Google Shape;682;p9"/>
          <p:cNvSpPr txBox="1">
            <a:spLocks noGrp="1"/>
          </p:cNvSpPr>
          <p:nvPr>
            <p:ph type="title" idx="2"/>
          </p:nvPr>
        </p:nvSpPr>
        <p:spPr>
          <a:xfrm>
            <a:off x="720725" y="539750"/>
            <a:ext cx="7702550" cy="36036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500"/>
              <a:buNone/>
            </a:pPr>
            <a:r>
              <a:rPr lang="en-US" sz="2800" b="0" i="0" u="none">
                <a:solidFill>
                  <a:schemeClr val="dk1"/>
                </a:solidFill>
                <a:latin typeface="Avenir"/>
                <a:ea typeface="Avenir"/>
                <a:cs typeface="Avenir"/>
                <a:sym typeface="Avenir"/>
              </a:rPr>
              <a:t>Reto en la actualidad y desde siempre:</a:t>
            </a:r>
            <a:endParaRPr/>
          </a:p>
        </p:txBody>
      </p:sp>
      <p:sp>
        <p:nvSpPr>
          <p:cNvPr id="683" name="Google Shape;683;p9"/>
          <p:cNvSpPr txBox="1"/>
          <p:nvPr/>
        </p:nvSpPr>
        <p:spPr>
          <a:xfrm>
            <a:off x="1149350" y="1631950"/>
            <a:ext cx="7092900" cy="193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Avenir"/>
              <a:buNone/>
            </a:pPr>
            <a:r>
              <a:rPr lang="en-US" sz="2400" b="0" i="0" u="none">
                <a:solidFill>
                  <a:schemeClr val="dk1"/>
                </a:solidFill>
                <a:latin typeface="Avenir"/>
                <a:ea typeface="Avenir"/>
                <a:cs typeface="Avenir"/>
                <a:sym typeface="Avenir"/>
              </a:rPr>
              <a:t>Aprender a convivir con cada una de las emociones en el momento que se presentan, pese a que sean desagradables, y recordando que es necesario </a:t>
            </a:r>
            <a:r>
              <a:rPr lang="en-US" sz="2400">
                <a:solidFill>
                  <a:schemeClr val="dk1"/>
                </a:solidFill>
                <a:latin typeface="Avenir"/>
                <a:ea typeface="Avenir"/>
                <a:cs typeface="Avenir"/>
                <a:sym typeface="Avenir"/>
              </a:rPr>
              <a:t>permitirnos</a:t>
            </a:r>
            <a:r>
              <a:rPr lang="en-US" sz="2400" b="0" i="0" u="none">
                <a:solidFill>
                  <a:schemeClr val="dk1"/>
                </a:solidFill>
                <a:latin typeface="Avenir"/>
                <a:ea typeface="Avenir"/>
                <a:cs typeface="Avenir"/>
                <a:sym typeface="Avenir"/>
              </a:rPr>
              <a:t> sentirlas para que puedan llevar a cabo su papel.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10"/>
          <p:cNvGrpSpPr/>
          <p:nvPr/>
        </p:nvGrpSpPr>
        <p:grpSpPr>
          <a:xfrm>
            <a:off x="6030912" y="3089275"/>
            <a:ext cx="1557337" cy="585787"/>
            <a:chOff x="4345425" y="2175475"/>
            <a:chExt cx="800750" cy="176025"/>
          </a:xfrm>
        </p:grpSpPr>
        <p:sp>
          <p:nvSpPr>
            <p:cNvPr id="689" name="Google Shape;689;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90" name="Google Shape;690;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691" name="Google Shape;691;p10"/>
          <p:cNvGrpSpPr/>
          <p:nvPr/>
        </p:nvGrpSpPr>
        <p:grpSpPr>
          <a:xfrm rot="-1560000">
            <a:off x="352425" y="1495425"/>
            <a:ext cx="1557337" cy="585787"/>
            <a:chOff x="4345425" y="2175475"/>
            <a:chExt cx="800750" cy="176025"/>
          </a:xfrm>
        </p:grpSpPr>
        <p:sp>
          <p:nvSpPr>
            <p:cNvPr id="692" name="Google Shape;692;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93" name="Google Shape;693;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694" name="Google Shape;694;p10"/>
          <p:cNvGrpSpPr/>
          <p:nvPr/>
        </p:nvGrpSpPr>
        <p:grpSpPr>
          <a:xfrm>
            <a:off x="795393" y="1182586"/>
            <a:ext cx="6792922" cy="174617"/>
            <a:chOff x="4345425" y="2175475"/>
            <a:chExt cx="800750" cy="176025"/>
          </a:xfrm>
        </p:grpSpPr>
        <p:sp>
          <p:nvSpPr>
            <p:cNvPr id="695" name="Google Shape;695;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96" name="Google Shape;696;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697" name="Google Shape;697;p10"/>
          <p:cNvSpPr txBox="1">
            <a:spLocks noGrp="1"/>
          </p:cNvSpPr>
          <p:nvPr>
            <p:ph type="title" idx="2"/>
          </p:nvPr>
        </p:nvSpPr>
        <p:spPr>
          <a:xfrm>
            <a:off x="679450" y="376237"/>
            <a:ext cx="7704137" cy="36036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500"/>
              <a:buNone/>
            </a:pPr>
            <a:r>
              <a:rPr lang="en-US" sz="2800" b="1" i="0" u="none" dirty="0">
                <a:solidFill>
                  <a:schemeClr val="dk1"/>
                </a:solidFill>
                <a:latin typeface="Avenir"/>
                <a:ea typeface="Avenir"/>
                <a:cs typeface="Avenir"/>
                <a:sym typeface="Avenir"/>
              </a:rPr>
              <a:t>Las </a:t>
            </a:r>
            <a:r>
              <a:rPr lang="en-US" sz="2800" b="1" i="0" u="none" dirty="0" err="1">
                <a:solidFill>
                  <a:schemeClr val="dk1"/>
                </a:solidFill>
                <a:latin typeface="Avenir"/>
                <a:ea typeface="Avenir"/>
                <a:cs typeface="Avenir"/>
                <a:sym typeface="Avenir"/>
              </a:rPr>
              <a:t>emociones</a:t>
            </a:r>
            <a:r>
              <a:rPr lang="en-US" sz="2800" b="1" i="0" u="none" dirty="0">
                <a:solidFill>
                  <a:schemeClr val="dk1"/>
                </a:solidFill>
                <a:latin typeface="Avenir"/>
                <a:ea typeface="Avenir"/>
                <a:cs typeface="Avenir"/>
                <a:sym typeface="Avenir"/>
              </a:rPr>
              <a:t> no se </a:t>
            </a:r>
            <a:r>
              <a:rPr lang="en-US" sz="2800" b="1" i="0" u="none" dirty="0" err="1">
                <a:solidFill>
                  <a:schemeClr val="dk1"/>
                </a:solidFill>
                <a:latin typeface="Avenir"/>
                <a:ea typeface="Avenir"/>
                <a:cs typeface="Avenir"/>
                <a:sym typeface="Avenir"/>
              </a:rPr>
              <a:t>pueden</a:t>
            </a:r>
            <a:r>
              <a:rPr lang="en-US" sz="2800" b="1" i="0" u="none" dirty="0">
                <a:solidFill>
                  <a:schemeClr val="dk1"/>
                </a:solidFill>
                <a:latin typeface="Avenir"/>
                <a:ea typeface="Avenir"/>
                <a:cs typeface="Avenir"/>
                <a:sym typeface="Avenir"/>
              </a:rPr>
              <a:t> </a:t>
            </a:r>
            <a:r>
              <a:rPr lang="en-US" sz="2800" b="1" i="0" u="none" dirty="0" err="1">
                <a:solidFill>
                  <a:schemeClr val="dk1"/>
                </a:solidFill>
                <a:latin typeface="Avenir"/>
                <a:ea typeface="Avenir"/>
                <a:cs typeface="Avenir"/>
                <a:sym typeface="Avenir"/>
              </a:rPr>
              <a:t>evitar</a:t>
            </a:r>
            <a:r>
              <a:rPr lang="en-US" sz="2800" b="1" i="0" u="none" dirty="0">
                <a:solidFill>
                  <a:schemeClr val="dk1"/>
                </a:solidFill>
                <a:latin typeface="Avenir"/>
                <a:ea typeface="Avenir"/>
                <a:cs typeface="Avenir"/>
                <a:sym typeface="Avenir"/>
              </a:rPr>
              <a:t>…sin embargo, </a:t>
            </a:r>
            <a:r>
              <a:rPr lang="en-US" sz="2800" b="1" i="0" u="none" dirty="0" err="1">
                <a:solidFill>
                  <a:schemeClr val="dk1"/>
                </a:solidFill>
                <a:latin typeface="Avenir"/>
                <a:ea typeface="Avenir"/>
                <a:cs typeface="Avenir"/>
                <a:sym typeface="Avenir"/>
              </a:rPr>
              <a:t>pueden</a:t>
            </a:r>
            <a:r>
              <a:rPr lang="en-US" sz="2800" b="1" i="0" u="none" dirty="0">
                <a:solidFill>
                  <a:schemeClr val="dk1"/>
                </a:solidFill>
                <a:latin typeface="Avenir"/>
                <a:ea typeface="Avenir"/>
                <a:cs typeface="Avenir"/>
                <a:sym typeface="Avenir"/>
              </a:rPr>
              <a:t> </a:t>
            </a:r>
            <a:r>
              <a:rPr lang="en-US" sz="2800" b="1" i="0" u="none" dirty="0" err="1">
                <a:solidFill>
                  <a:schemeClr val="dk1"/>
                </a:solidFill>
                <a:latin typeface="Avenir"/>
                <a:ea typeface="Avenir"/>
                <a:cs typeface="Avenir"/>
                <a:sym typeface="Avenir"/>
              </a:rPr>
              <a:t>manejarse</a:t>
            </a:r>
            <a:r>
              <a:rPr lang="en-US" sz="2800" b="1" i="0" u="none" dirty="0">
                <a:solidFill>
                  <a:schemeClr val="dk1"/>
                </a:solidFill>
                <a:latin typeface="Avenir"/>
                <a:ea typeface="Avenir"/>
                <a:cs typeface="Avenir"/>
                <a:sym typeface="Avenir"/>
              </a:rPr>
              <a:t>.</a:t>
            </a:r>
            <a:endParaRPr dirty="0"/>
          </a:p>
        </p:txBody>
      </p:sp>
      <p:sp>
        <p:nvSpPr>
          <p:cNvPr id="698" name="Google Shape;698;p10"/>
          <p:cNvSpPr txBox="1"/>
          <p:nvPr/>
        </p:nvSpPr>
        <p:spPr>
          <a:xfrm>
            <a:off x="539750" y="1631950"/>
            <a:ext cx="709295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99" name="Google Shape;699;p10"/>
          <p:cNvSpPr txBox="1">
            <a:spLocks noGrp="1"/>
          </p:cNvSpPr>
          <p:nvPr>
            <p:ph type="ctrTitle"/>
          </p:nvPr>
        </p:nvSpPr>
        <p:spPr>
          <a:xfrm>
            <a:off x="619700" y="1631950"/>
            <a:ext cx="8179200" cy="2321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US" sz="2400" b="0" i="0" u="none">
                <a:solidFill>
                  <a:schemeClr val="dk1"/>
                </a:solidFill>
                <a:latin typeface="Avenir"/>
                <a:ea typeface="Avenir"/>
                <a:cs typeface="Avenir"/>
                <a:sym typeface="Avenir"/>
              </a:rPr>
              <a:t>No podemos dejar de sentir, pero si de consentir”.</a:t>
            </a:r>
            <a:br>
              <a:rPr lang="en-US" sz="2400" b="0" i="0" u="none">
                <a:solidFill>
                  <a:schemeClr val="dk1"/>
                </a:solidFill>
                <a:latin typeface="Avenir"/>
                <a:ea typeface="Avenir"/>
                <a:cs typeface="Avenir"/>
                <a:sym typeface="Avenir"/>
              </a:rPr>
            </a:br>
            <a:br>
              <a:rPr lang="en-US" sz="2400" b="0" i="0" u="none">
                <a:solidFill>
                  <a:schemeClr val="dk1"/>
                </a:solidFill>
                <a:latin typeface="Avenir"/>
                <a:ea typeface="Avenir"/>
                <a:cs typeface="Avenir"/>
                <a:sym typeface="Avenir"/>
              </a:rPr>
            </a:br>
            <a:r>
              <a:rPr lang="en-US" sz="2400" b="0" i="0" u="none">
                <a:solidFill>
                  <a:schemeClr val="dk1"/>
                </a:solidFill>
                <a:latin typeface="Avenir"/>
                <a:ea typeface="Avenir"/>
                <a:cs typeface="Avenir"/>
                <a:sym typeface="Avenir"/>
              </a:rPr>
              <a:t>Así como es importante conocer nuestros límites, también  es importante conocer todos los atributos que tenemos y nuestras debilidades para  potenciar o disminuir mis emociones.</a:t>
            </a:r>
            <a:br>
              <a:rPr lang="en-US" sz="2800" b="0" i="0" u="sng">
                <a:solidFill>
                  <a:schemeClr val="dk1"/>
                </a:solidFill>
                <a:latin typeface="Avenir"/>
                <a:ea typeface="Avenir"/>
                <a:cs typeface="Avenir"/>
                <a:sym typeface="Avenir"/>
              </a:rPr>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oogle Shape;6993;p67">
            <a:extLst>
              <a:ext uri="{FF2B5EF4-FFF2-40B4-BE49-F238E27FC236}">
                <a16:creationId xmlns:a16="http://schemas.microsoft.com/office/drawing/2014/main" id="{8218A89D-AB7D-4D4C-8F06-BE90E589095F}"/>
              </a:ext>
            </a:extLst>
          </p:cNvPr>
          <p:cNvGrpSpPr/>
          <p:nvPr/>
        </p:nvGrpSpPr>
        <p:grpSpPr>
          <a:xfrm rot="-949627">
            <a:off x="6989351" y="356043"/>
            <a:ext cx="1951008" cy="1793505"/>
            <a:chOff x="2334325" y="3469775"/>
            <a:chExt cx="1136500" cy="995125"/>
          </a:xfrm>
        </p:grpSpPr>
        <p:sp>
          <p:nvSpPr>
            <p:cNvPr id="24" name="Google Shape;6994;p67">
              <a:extLst>
                <a:ext uri="{FF2B5EF4-FFF2-40B4-BE49-F238E27FC236}">
                  <a16:creationId xmlns:a16="http://schemas.microsoft.com/office/drawing/2014/main" id="{BA5B197A-F89B-472A-BDED-E5A8FDD7B58A}"/>
                </a:ext>
              </a:extLst>
            </p:cNvPr>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6995;p67">
              <a:extLst>
                <a:ext uri="{FF2B5EF4-FFF2-40B4-BE49-F238E27FC236}">
                  <a16:creationId xmlns:a16="http://schemas.microsoft.com/office/drawing/2014/main" id="{53C81636-C3B8-4509-A440-E16FB727E51A}"/>
                </a:ext>
              </a:extLst>
            </p:cNvPr>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6996;p67">
              <a:extLst>
                <a:ext uri="{FF2B5EF4-FFF2-40B4-BE49-F238E27FC236}">
                  <a16:creationId xmlns:a16="http://schemas.microsoft.com/office/drawing/2014/main" id="{E6D23F41-7831-40CC-BCCB-56C4771876CD}"/>
                </a:ext>
              </a:extLst>
            </p:cNvPr>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6997;p67">
              <a:extLst>
                <a:ext uri="{FF2B5EF4-FFF2-40B4-BE49-F238E27FC236}">
                  <a16:creationId xmlns:a16="http://schemas.microsoft.com/office/drawing/2014/main" id="{9E417391-DAB8-4430-B23A-E66E5A82DD34}"/>
                </a:ext>
              </a:extLst>
            </p:cNvPr>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6998;p67">
              <a:extLst>
                <a:ext uri="{FF2B5EF4-FFF2-40B4-BE49-F238E27FC236}">
                  <a16:creationId xmlns:a16="http://schemas.microsoft.com/office/drawing/2014/main" id="{837B98C7-DEAD-4149-9181-A137F48F70FE}"/>
                </a:ext>
              </a:extLst>
            </p:cNvPr>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6999;p67">
            <a:extLst>
              <a:ext uri="{FF2B5EF4-FFF2-40B4-BE49-F238E27FC236}">
                <a16:creationId xmlns:a16="http://schemas.microsoft.com/office/drawing/2014/main" id="{CB329A70-4CAB-44A5-8C91-14582C60B75A}"/>
              </a:ext>
            </a:extLst>
          </p:cNvPr>
          <p:cNvGrpSpPr/>
          <p:nvPr/>
        </p:nvGrpSpPr>
        <p:grpSpPr>
          <a:xfrm rot="-899867">
            <a:off x="7558777" y="952539"/>
            <a:ext cx="783694" cy="738590"/>
            <a:chOff x="6525464" y="1900345"/>
            <a:chExt cx="563662" cy="531138"/>
          </a:xfrm>
        </p:grpSpPr>
        <p:sp>
          <p:nvSpPr>
            <p:cNvPr id="30" name="Google Shape;7000;p67">
              <a:extLst>
                <a:ext uri="{FF2B5EF4-FFF2-40B4-BE49-F238E27FC236}">
                  <a16:creationId xmlns:a16="http://schemas.microsoft.com/office/drawing/2014/main" id="{770B110A-B517-4110-8128-FC1F1435CB51}"/>
                </a:ext>
              </a:extLst>
            </p:cNvPr>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001;p67">
              <a:extLst>
                <a:ext uri="{FF2B5EF4-FFF2-40B4-BE49-F238E27FC236}">
                  <a16:creationId xmlns:a16="http://schemas.microsoft.com/office/drawing/2014/main" id="{C6E8323F-DCD2-4537-BDDC-101B25FFA7FF}"/>
                </a:ext>
              </a:extLst>
            </p:cNvPr>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002;p67">
              <a:extLst>
                <a:ext uri="{FF2B5EF4-FFF2-40B4-BE49-F238E27FC236}">
                  <a16:creationId xmlns:a16="http://schemas.microsoft.com/office/drawing/2014/main" id="{16EFA5F1-CD3F-4C13-AC50-12ADE59C7AF4}"/>
                </a:ext>
              </a:extLst>
            </p:cNvPr>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7003;p67">
              <a:extLst>
                <a:ext uri="{FF2B5EF4-FFF2-40B4-BE49-F238E27FC236}">
                  <a16:creationId xmlns:a16="http://schemas.microsoft.com/office/drawing/2014/main" id="{C26BD5ED-B247-483B-B179-863003912A2E}"/>
                </a:ext>
              </a:extLst>
            </p:cNvPr>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7004;p67">
              <a:extLst>
                <a:ext uri="{FF2B5EF4-FFF2-40B4-BE49-F238E27FC236}">
                  <a16:creationId xmlns:a16="http://schemas.microsoft.com/office/drawing/2014/main" id="{50FD9429-A660-4710-B987-C6ED633B08F8}"/>
                </a:ext>
              </a:extLst>
            </p:cNvPr>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7005;p67">
              <a:extLst>
                <a:ext uri="{FF2B5EF4-FFF2-40B4-BE49-F238E27FC236}">
                  <a16:creationId xmlns:a16="http://schemas.microsoft.com/office/drawing/2014/main" id="{9E89A769-C46F-4BEF-B590-E4077D7F1D4F}"/>
                </a:ext>
              </a:extLst>
            </p:cNvPr>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7006;p67">
              <a:extLst>
                <a:ext uri="{FF2B5EF4-FFF2-40B4-BE49-F238E27FC236}">
                  <a16:creationId xmlns:a16="http://schemas.microsoft.com/office/drawing/2014/main" id="{3A7C2332-DDFE-4BDE-8AEB-9E4DE833CDC7}"/>
                </a:ext>
              </a:extLst>
            </p:cNvPr>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7007;p67">
              <a:extLst>
                <a:ext uri="{FF2B5EF4-FFF2-40B4-BE49-F238E27FC236}">
                  <a16:creationId xmlns:a16="http://schemas.microsoft.com/office/drawing/2014/main" id="{94F40313-E83E-4A29-B1D5-51932F384D73}"/>
                </a:ext>
              </a:extLst>
            </p:cNvPr>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7008;p67">
              <a:extLst>
                <a:ext uri="{FF2B5EF4-FFF2-40B4-BE49-F238E27FC236}">
                  <a16:creationId xmlns:a16="http://schemas.microsoft.com/office/drawing/2014/main" id="{1EDD4772-3402-4194-BF7F-E5F81E5B0C59}"/>
                </a:ext>
              </a:extLst>
            </p:cNvPr>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7009;p67">
              <a:extLst>
                <a:ext uri="{FF2B5EF4-FFF2-40B4-BE49-F238E27FC236}">
                  <a16:creationId xmlns:a16="http://schemas.microsoft.com/office/drawing/2014/main" id="{9DC41686-1A19-4CDF-ABE9-F112B2DB5F8E}"/>
                </a:ext>
              </a:extLst>
            </p:cNvPr>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7010;p67">
              <a:extLst>
                <a:ext uri="{FF2B5EF4-FFF2-40B4-BE49-F238E27FC236}">
                  <a16:creationId xmlns:a16="http://schemas.microsoft.com/office/drawing/2014/main" id="{BDEEE0BB-9EDD-4DC8-A8ED-EBF276D32DAD}"/>
                </a:ext>
              </a:extLst>
            </p:cNvPr>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Título 20">
            <a:extLst>
              <a:ext uri="{FF2B5EF4-FFF2-40B4-BE49-F238E27FC236}">
                <a16:creationId xmlns:a16="http://schemas.microsoft.com/office/drawing/2014/main" id="{1FA20D8F-7633-4867-9D19-E000775CFCFC}"/>
              </a:ext>
            </a:extLst>
          </p:cNvPr>
          <p:cNvSpPr>
            <a:spLocks noGrp="1"/>
          </p:cNvSpPr>
          <p:nvPr>
            <p:ph type="title"/>
          </p:nvPr>
        </p:nvSpPr>
        <p:spPr/>
        <p:txBody>
          <a:bodyPr/>
          <a:lstStyle/>
          <a:p>
            <a:r>
              <a:rPr lang="es-MX" sz="2800" b="1" dirty="0">
                <a:solidFill>
                  <a:schemeClr val="dk1"/>
                </a:solidFill>
                <a:latin typeface="Avenir"/>
              </a:rPr>
              <a:t>La relación de las emociones con el APRENDIZAJE</a:t>
            </a:r>
          </a:p>
        </p:txBody>
      </p:sp>
      <p:sp>
        <p:nvSpPr>
          <p:cNvPr id="22" name="Marcador de texto 21">
            <a:extLst>
              <a:ext uri="{FF2B5EF4-FFF2-40B4-BE49-F238E27FC236}">
                <a16:creationId xmlns:a16="http://schemas.microsoft.com/office/drawing/2014/main" id="{8DB64B9E-3514-466E-8425-52386A57DF34}"/>
              </a:ext>
            </a:extLst>
          </p:cNvPr>
          <p:cNvSpPr>
            <a:spLocks noGrp="1"/>
          </p:cNvSpPr>
          <p:nvPr>
            <p:ph type="body" idx="1"/>
          </p:nvPr>
        </p:nvSpPr>
        <p:spPr>
          <a:xfrm>
            <a:off x="436391" y="1641629"/>
            <a:ext cx="8520600" cy="3340200"/>
          </a:xfrm>
        </p:spPr>
        <p:txBody>
          <a:bodyPr/>
          <a:lstStyle/>
          <a:p>
            <a:r>
              <a:rPr lang="es-MX" sz="1200" dirty="0"/>
              <a:t>Sabemos que las emociones y la “razón” son parte de un mismo proceso (</a:t>
            </a:r>
            <a:r>
              <a:rPr lang="es-MX" sz="1200" i="1" dirty="0"/>
              <a:t>aunque a veces no lo parezca</a:t>
            </a:r>
            <a:r>
              <a:rPr lang="es-MX" sz="1200" dirty="0"/>
              <a:t>). </a:t>
            </a:r>
            <a:r>
              <a:rPr lang="es-MX"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Están </a:t>
            </a:r>
            <a:r>
              <a:rPr lang="es-MX" sz="16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entrelazadas con la percepción y la atención e interactúan con el aprendizaje y la memoria.</a:t>
            </a:r>
            <a:endParaRPr lang="es-MX" sz="16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s-MX" sz="1200" u="sng" dirty="0"/>
              <a:t>Son tan importantes </a:t>
            </a:r>
            <a:r>
              <a:rPr lang="es-MX" sz="1200" dirty="0"/>
              <a:t>en el proceso de aprender, que </a:t>
            </a:r>
            <a:r>
              <a:rPr lang="es-MX" sz="1600" b="1" i="1" dirty="0">
                <a:solidFill>
                  <a:srgbClr val="333333"/>
                </a:solidFill>
                <a:latin typeface="Arial" panose="020B0604020202020204" pitchFamily="34" charset="0"/>
                <a:cs typeface="Times New Roman" panose="02020603050405020304" pitchFamily="18" charset="0"/>
              </a:rPr>
              <a:t>pueden motivar o bloquear </a:t>
            </a:r>
            <a:r>
              <a:rPr lang="es-MX" sz="1200" dirty="0"/>
              <a:t>nuestros aprendizaje, en ¡¡¡cualquier grado escolar!!!</a:t>
            </a:r>
          </a:p>
          <a:p>
            <a:endParaRPr lang="es-MX" sz="1200" dirty="0"/>
          </a:p>
          <a:p>
            <a:r>
              <a:rPr lang="es-MX" sz="1600" dirty="0">
                <a:effectLst/>
                <a:latin typeface="Calibri" panose="020F0502020204030204" pitchFamily="34" charset="0"/>
                <a:ea typeface="Calibri" panose="020F0502020204030204" pitchFamily="34" charset="0"/>
                <a:cs typeface="Times New Roman" panose="02020603050405020304" pitchFamily="18" charset="0"/>
              </a:rPr>
              <a:t>El éxito no es de los más “inteligentes”, de los más estudiosos, sino de aquellos emocionalmente inteligentes, lo que se refleja en:</a:t>
            </a:r>
            <a:br>
              <a:rPr lang="es-MX" sz="1600" dirty="0">
                <a:effectLst/>
                <a:latin typeface="Calibri" panose="020F0502020204030204" pitchFamily="34" charset="0"/>
                <a:ea typeface="Calibri" panose="020F0502020204030204" pitchFamily="34" charset="0"/>
                <a:cs typeface="Times New Roman" panose="02020603050405020304" pitchFamily="18" charset="0"/>
              </a:rPr>
            </a:br>
            <a:r>
              <a:rPr lang="es-MX" sz="1600" dirty="0">
                <a:effectLst/>
                <a:latin typeface="Calibri" panose="020F0502020204030204" pitchFamily="34" charset="0"/>
                <a:ea typeface="Calibri" panose="020F0502020204030204" pitchFamily="34" charset="0"/>
                <a:cs typeface="Times New Roman" panose="02020603050405020304" pitchFamily="18" charset="0"/>
              </a:rPr>
              <a:t>control de los impulsos, autoconciencia, motivación, entusiasmo, perseverancia y empatía, entre otras.</a:t>
            </a:r>
          </a:p>
          <a:p>
            <a:pPr marL="114300" indent="0">
              <a:buNone/>
            </a:pPr>
            <a:r>
              <a:rPr lang="es-MX" sz="1600" dirty="0">
                <a:effectLst/>
                <a:latin typeface="Calibri" panose="020F0502020204030204" pitchFamily="34" charset="0"/>
                <a:ea typeface="Calibri" panose="020F0502020204030204" pitchFamily="34" charset="0"/>
                <a:cs typeface="Times New Roman" panose="02020603050405020304" pitchFamily="18" charset="0"/>
              </a:rPr>
              <a:t>Estas habilidades son las que potencian a tales personas dado que </a:t>
            </a:r>
            <a:r>
              <a:rPr lang="es-MX" sz="1600" u="sng" dirty="0">
                <a:effectLst/>
                <a:latin typeface="Calibri" panose="020F0502020204030204" pitchFamily="34" charset="0"/>
                <a:ea typeface="Calibri" panose="020F0502020204030204" pitchFamily="34" charset="0"/>
                <a:cs typeface="Times New Roman" panose="02020603050405020304" pitchFamily="18" charset="0"/>
              </a:rPr>
              <a:t>logran mayores </a:t>
            </a:r>
            <a:r>
              <a:rPr lang="es-MX" sz="1600" b="1" u="sng" dirty="0">
                <a:effectLst/>
                <a:latin typeface="Calibri" panose="020F0502020204030204" pitchFamily="34" charset="0"/>
                <a:ea typeface="Calibri" panose="020F0502020204030204" pitchFamily="34" charset="0"/>
                <a:cs typeface="Times New Roman" panose="02020603050405020304" pitchFamily="18" charset="0"/>
              </a:rPr>
              <a:t>respuestas emocionales </a:t>
            </a:r>
            <a:r>
              <a:rPr lang="es-MX" sz="1600" u="sng" dirty="0">
                <a:effectLst/>
                <a:latin typeface="Calibri" panose="020F0502020204030204" pitchFamily="34" charset="0"/>
                <a:ea typeface="Calibri" panose="020F0502020204030204" pitchFamily="34" charset="0"/>
                <a:cs typeface="Times New Roman" panose="02020603050405020304" pitchFamily="18" charset="0"/>
              </a:rPr>
              <a:t>en vez de </a:t>
            </a:r>
            <a:r>
              <a:rPr lang="es-MX" sz="1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reacciones emocionales</a:t>
            </a:r>
            <a:r>
              <a:rPr lang="es-MX"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s-MX" sz="1600" dirty="0">
                <a:effectLst/>
                <a:latin typeface="Calibri" panose="020F0502020204030204" pitchFamily="34" charset="0"/>
                <a:ea typeface="Calibri" panose="020F0502020204030204" pitchFamily="34" charset="0"/>
                <a:cs typeface="Times New Roman" panose="02020603050405020304" pitchFamily="18" charset="0"/>
              </a:rPr>
              <a:t>“La inteligencia emocional es una habilidad, no un rasgo, y las habilidades se pueden aprender”.</a:t>
            </a:r>
          </a:p>
          <a:p>
            <a:endParaRPr lang="es-MX" dirty="0"/>
          </a:p>
          <a:p>
            <a:endParaRPr lang="es-MX" dirty="0"/>
          </a:p>
        </p:txBody>
      </p:sp>
    </p:spTree>
    <p:extLst>
      <p:ext uri="{BB962C8B-B14F-4D97-AF65-F5344CB8AC3E}">
        <p14:creationId xmlns:p14="http://schemas.microsoft.com/office/powerpoint/2010/main" val="272695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58"/>
        <p:cNvGrpSpPr/>
        <p:nvPr/>
      </p:nvGrpSpPr>
      <p:grpSpPr>
        <a:xfrm>
          <a:off x="0" y="0"/>
          <a:ext cx="0" cy="0"/>
          <a:chOff x="0" y="0"/>
          <a:chExt cx="0" cy="0"/>
        </a:xfrm>
      </p:grpSpPr>
      <p:sp>
        <p:nvSpPr>
          <p:cNvPr id="4359" name="Google Shape;4359;p49"/>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dirty="0"/>
              <a:t>¿cómo trabajar la Inteligencia emocional?</a:t>
            </a:r>
            <a:endParaRPr dirty="0"/>
          </a:p>
        </p:txBody>
      </p:sp>
      <p:grpSp>
        <p:nvGrpSpPr>
          <p:cNvPr id="4360" name="Google Shape;4360;p49"/>
          <p:cNvGrpSpPr/>
          <p:nvPr/>
        </p:nvGrpSpPr>
        <p:grpSpPr>
          <a:xfrm>
            <a:off x="2912237" y="3720106"/>
            <a:ext cx="590502" cy="723076"/>
            <a:chOff x="2946110" y="3947375"/>
            <a:chExt cx="626993" cy="767759"/>
          </a:xfrm>
        </p:grpSpPr>
        <p:sp>
          <p:nvSpPr>
            <p:cNvPr id="4361" name="Google Shape;4361;p49"/>
            <p:cNvSpPr/>
            <p:nvPr/>
          </p:nvSpPr>
          <p:spPr>
            <a:xfrm>
              <a:off x="2946110" y="3947375"/>
              <a:ext cx="624305" cy="767759"/>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62" name="Google Shape;4362;p49"/>
            <p:cNvSpPr txBox="1"/>
            <p:nvPr/>
          </p:nvSpPr>
          <p:spPr>
            <a:xfrm flipH="1">
              <a:off x="2948803" y="4119578"/>
              <a:ext cx="624300" cy="42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1"/>
                  </a:solidFill>
                  <a:latin typeface="Itim"/>
                  <a:ea typeface="Itim"/>
                  <a:cs typeface="Itim"/>
                  <a:sym typeface="Itim"/>
                </a:rPr>
                <a:t>03</a:t>
              </a:r>
              <a:endParaRPr sz="2600" b="1" i="0" u="none" strike="noStrike" cap="none">
                <a:solidFill>
                  <a:schemeClr val="dk1"/>
                </a:solidFill>
                <a:latin typeface="Itim"/>
                <a:ea typeface="Itim"/>
                <a:cs typeface="Itim"/>
                <a:sym typeface="Itim"/>
              </a:endParaRPr>
            </a:p>
          </p:txBody>
        </p:sp>
      </p:grpSp>
      <p:grpSp>
        <p:nvGrpSpPr>
          <p:cNvPr id="4363" name="Google Shape;4363;p49"/>
          <p:cNvGrpSpPr/>
          <p:nvPr/>
        </p:nvGrpSpPr>
        <p:grpSpPr>
          <a:xfrm>
            <a:off x="5223986" y="3561667"/>
            <a:ext cx="752837" cy="644829"/>
            <a:chOff x="5407246" y="3907377"/>
            <a:chExt cx="799360" cy="684677"/>
          </a:xfrm>
        </p:grpSpPr>
        <p:sp>
          <p:nvSpPr>
            <p:cNvPr id="4364" name="Google Shape;4364;p49"/>
            <p:cNvSpPr/>
            <p:nvPr/>
          </p:nvSpPr>
          <p:spPr>
            <a:xfrm>
              <a:off x="5407246" y="3907377"/>
              <a:ext cx="799360" cy="684677"/>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65" name="Google Shape;4365;p49"/>
            <p:cNvSpPr txBox="1"/>
            <p:nvPr/>
          </p:nvSpPr>
          <p:spPr>
            <a:xfrm flipH="1">
              <a:off x="5545865" y="3986856"/>
              <a:ext cx="624300" cy="42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1"/>
                  </a:solidFill>
                  <a:latin typeface="Itim"/>
                  <a:ea typeface="Itim"/>
                  <a:cs typeface="Itim"/>
                  <a:sym typeface="Itim"/>
                </a:rPr>
                <a:t>02</a:t>
              </a:r>
              <a:endParaRPr sz="2600" b="1" i="0" u="none" strike="noStrike" cap="none">
                <a:solidFill>
                  <a:schemeClr val="dk1"/>
                </a:solidFill>
                <a:latin typeface="Itim"/>
                <a:ea typeface="Itim"/>
                <a:cs typeface="Itim"/>
                <a:sym typeface="Itim"/>
              </a:endParaRPr>
            </a:p>
          </p:txBody>
        </p:sp>
      </p:grpSp>
      <p:grpSp>
        <p:nvGrpSpPr>
          <p:cNvPr id="4366" name="Google Shape;4366;p49"/>
          <p:cNvGrpSpPr/>
          <p:nvPr/>
        </p:nvGrpSpPr>
        <p:grpSpPr>
          <a:xfrm flipH="1">
            <a:off x="1177959" y="950775"/>
            <a:ext cx="6825032" cy="176025"/>
            <a:chOff x="4345425" y="2175475"/>
            <a:chExt cx="800750" cy="176025"/>
          </a:xfrm>
        </p:grpSpPr>
        <p:sp>
          <p:nvSpPr>
            <p:cNvPr id="4367" name="Google Shape;4367;p4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8" name="Google Shape;4368;p4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69" name="Google Shape;4369;p49"/>
          <p:cNvSpPr/>
          <p:nvPr/>
        </p:nvSpPr>
        <p:spPr>
          <a:xfrm>
            <a:off x="5234466" y="2202490"/>
            <a:ext cx="54428" cy="146564"/>
          </a:xfrm>
          <a:custGeom>
            <a:avLst/>
            <a:gdLst/>
            <a:ahLst/>
            <a:cxnLst/>
            <a:rect l="l" t="t" r="r" b="b"/>
            <a:pathLst>
              <a:path w="612" h="1858" extrusionOk="0">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grpSp>
        <p:nvGrpSpPr>
          <p:cNvPr id="4370" name="Google Shape;4370;p49"/>
          <p:cNvGrpSpPr/>
          <p:nvPr/>
        </p:nvGrpSpPr>
        <p:grpSpPr>
          <a:xfrm>
            <a:off x="1211250" y="2379759"/>
            <a:ext cx="2299804" cy="1656107"/>
            <a:chOff x="1274231" y="1856092"/>
            <a:chExt cx="2351398" cy="2252901"/>
          </a:xfrm>
        </p:grpSpPr>
        <p:sp>
          <p:nvSpPr>
            <p:cNvPr id="4371" name="Google Shape;4371;p49"/>
            <p:cNvSpPr/>
            <p:nvPr/>
          </p:nvSpPr>
          <p:spPr>
            <a:xfrm>
              <a:off x="1736059" y="1856092"/>
              <a:ext cx="1847877" cy="185456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72" name="Google Shape;4372;p49"/>
            <p:cNvSpPr/>
            <p:nvPr/>
          </p:nvSpPr>
          <p:spPr>
            <a:xfrm>
              <a:off x="1687924" y="1872165"/>
              <a:ext cx="1937705" cy="1875815"/>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73" name="Google Shape;4373;p49"/>
            <p:cNvSpPr txBox="1"/>
            <p:nvPr/>
          </p:nvSpPr>
          <p:spPr>
            <a:xfrm flipH="1">
              <a:off x="1736059" y="2679062"/>
              <a:ext cx="1779982" cy="62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MX" sz="1050" dirty="0">
                  <a:solidFill>
                    <a:schemeClr val="dk2"/>
                  </a:solidFill>
                </a:rPr>
                <a:t>S</a:t>
              </a:r>
              <a:r>
                <a:rPr lang="es-MX" sz="1050" b="0" i="0" u="none" strike="noStrike" cap="none" dirty="0">
                  <a:solidFill>
                    <a:schemeClr val="dk2"/>
                  </a:solidFill>
                  <a:latin typeface="Arial"/>
                  <a:ea typeface="Arial"/>
                  <a:cs typeface="Arial"/>
                  <a:sym typeface="Arial"/>
                </a:rPr>
                <a:t>er capaz de ponerse en el lugar del otro, reconocer y apreciar las diferencias y semejanzas tanto individuales como grupales</a:t>
              </a:r>
            </a:p>
          </p:txBody>
        </p:sp>
        <p:sp>
          <p:nvSpPr>
            <p:cNvPr id="4374" name="Google Shape;4374;p49"/>
            <p:cNvSpPr txBox="1"/>
            <p:nvPr/>
          </p:nvSpPr>
          <p:spPr>
            <a:xfrm flipH="1">
              <a:off x="1274231" y="3659292"/>
              <a:ext cx="1970917" cy="4497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Itim"/>
                  <a:ea typeface="Itim"/>
                  <a:cs typeface="Itim"/>
                  <a:sym typeface="Itim"/>
                </a:rPr>
                <a:t>Conciencia social</a:t>
              </a:r>
              <a:endParaRPr sz="1600" b="1" i="0" u="none" strike="noStrike" cap="none" dirty="0">
                <a:solidFill>
                  <a:schemeClr val="dk1"/>
                </a:solidFill>
                <a:latin typeface="Itim"/>
                <a:ea typeface="Itim"/>
                <a:cs typeface="Itim"/>
                <a:sym typeface="Itim"/>
              </a:endParaRPr>
            </a:p>
          </p:txBody>
        </p:sp>
      </p:grpSp>
      <p:grpSp>
        <p:nvGrpSpPr>
          <p:cNvPr id="4375" name="Google Shape;4375;p49"/>
          <p:cNvGrpSpPr/>
          <p:nvPr/>
        </p:nvGrpSpPr>
        <p:grpSpPr>
          <a:xfrm>
            <a:off x="2844054" y="971225"/>
            <a:ext cx="2705662" cy="1736305"/>
            <a:chOff x="2509188" y="757505"/>
            <a:chExt cx="2915474" cy="1998513"/>
          </a:xfrm>
        </p:grpSpPr>
        <p:sp>
          <p:nvSpPr>
            <p:cNvPr id="4376" name="Google Shape;4376;p49"/>
            <p:cNvSpPr/>
            <p:nvPr/>
          </p:nvSpPr>
          <p:spPr>
            <a:xfrm>
              <a:off x="3371319" y="1152196"/>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77" name="Google Shape;4377;p49"/>
            <p:cNvSpPr/>
            <p:nvPr/>
          </p:nvSpPr>
          <p:spPr>
            <a:xfrm>
              <a:off x="3226563" y="1118600"/>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78" name="Google Shape;4378;p49"/>
            <p:cNvSpPr txBox="1"/>
            <p:nvPr/>
          </p:nvSpPr>
          <p:spPr>
            <a:xfrm flipH="1">
              <a:off x="3332997" y="1714575"/>
              <a:ext cx="1955229" cy="53518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MX" sz="1000" dirty="0">
                  <a:latin typeface="Calibri" panose="020F0502020204030204" pitchFamily="34" charset="0"/>
                  <a:ea typeface="Calibri" panose="020F0502020204030204" pitchFamily="34" charset="0"/>
                  <a:cs typeface="Times New Roman" panose="02020603050405020304" pitchFamily="18" charset="0"/>
                </a:rPr>
                <a:t>E</a:t>
              </a:r>
              <a:r>
                <a:rPr lang="es-MX" sz="1000" dirty="0">
                  <a:effectLst/>
                  <a:latin typeface="Calibri" panose="020F0502020204030204" pitchFamily="34" charset="0"/>
                  <a:ea typeface="Calibri" panose="020F0502020204030204" pitchFamily="34" charset="0"/>
                  <a:cs typeface="Times New Roman" panose="02020603050405020304" pitchFamily="18" charset="0"/>
                </a:rPr>
                <a:t>stablecer y mantener relaciones saludables y gratificantes basados en la cooperación, el respeto y lealtad; resistir la presión social, prevenir, gestionar y resolver los conflictos </a:t>
              </a:r>
              <a:r>
                <a:rPr lang="es-MX" sz="1000" dirty="0" err="1">
                  <a:effectLst/>
                  <a:latin typeface="Calibri" panose="020F0502020204030204" pitchFamily="34" charset="0"/>
                  <a:ea typeface="Calibri" panose="020F0502020204030204" pitchFamily="34" charset="0"/>
                  <a:cs typeface="Times New Roman" panose="02020603050405020304" pitchFamily="18" charset="0"/>
                </a:rPr>
                <a:t>inter-personales</a:t>
              </a: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endParaRPr sz="900" b="0" i="0" u="none" strike="noStrike" cap="none" dirty="0">
                <a:solidFill>
                  <a:schemeClr val="dk2"/>
                </a:solidFill>
                <a:latin typeface="Arial"/>
                <a:ea typeface="Arial"/>
                <a:cs typeface="Arial"/>
                <a:sym typeface="Arial"/>
              </a:endParaRPr>
            </a:p>
          </p:txBody>
        </p:sp>
        <p:sp>
          <p:nvSpPr>
            <p:cNvPr id="4379" name="Google Shape;4379;p49"/>
            <p:cNvSpPr txBox="1"/>
            <p:nvPr/>
          </p:nvSpPr>
          <p:spPr>
            <a:xfrm flipH="1">
              <a:off x="2509188" y="757505"/>
              <a:ext cx="2620159" cy="449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Itim"/>
                  <a:ea typeface="Itim"/>
                  <a:cs typeface="Itim"/>
                  <a:sym typeface="Itim"/>
                </a:rPr>
                <a:t>Habilidades de relación</a:t>
              </a:r>
              <a:endParaRPr sz="1600" b="1" i="0" u="none" strike="noStrike" cap="none" dirty="0">
                <a:solidFill>
                  <a:schemeClr val="dk1"/>
                </a:solidFill>
                <a:latin typeface="Itim"/>
                <a:ea typeface="Itim"/>
                <a:cs typeface="Itim"/>
                <a:sym typeface="Itim"/>
              </a:endParaRPr>
            </a:p>
          </p:txBody>
        </p:sp>
      </p:grpSp>
      <p:grpSp>
        <p:nvGrpSpPr>
          <p:cNvPr id="4380" name="Google Shape;4380;p49"/>
          <p:cNvGrpSpPr/>
          <p:nvPr/>
        </p:nvGrpSpPr>
        <p:grpSpPr>
          <a:xfrm>
            <a:off x="5590217" y="1953189"/>
            <a:ext cx="2115537" cy="1692876"/>
            <a:chOff x="5125412" y="1518881"/>
            <a:chExt cx="2395309" cy="2302920"/>
          </a:xfrm>
        </p:grpSpPr>
        <p:sp>
          <p:nvSpPr>
            <p:cNvPr id="4381" name="Google Shape;4381;p49"/>
            <p:cNvSpPr/>
            <p:nvPr/>
          </p:nvSpPr>
          <p:spPr>
            <a:xfrm>
              <a:off x="5131799" y="2010020"/>
              <a:ext cx="2206327"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82" name="Google Shape;4382;p49"/>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83" name="Google Shape;4383;p49"/>
            <p:cNvSpPr txBox="1"/>
            <p:nvPr/>
          </p:nvSpPr>
          <p:spPr>
            <a:xfrm flipH="1">
              <a:off x="5572844" y="2701466"/>
              <a:ext cx="1469700" cy="61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MX" sz="1300" dirty="0">
                  <a:solidFill>
                    <a:schemeClr val="dk2"/>
                  </a:solidFill>
                </a:rPr>
                <a:t>1. valorar las emociones, sentimientos de forma consciente.</a:t>
              </a:r>
            </a:p>
          </p:txBody>
        </p:sp>
        <p:sp>
          <p:nvSpPr>
            <p:cNvPr id="4384" name="Google Shape;4384;p49"/>
            <p:cNvSpPr txBox="1"/>
            <p:nvPr/>
          </p:nvSpPr>
          <p:spPr>
            <a:xfrm flipH="1">
              <a:off x="5773821" y="1518881"/>
              <a:ext cx="1746900" cy="449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Itim"/>
                  <a:ea typeface="Itim"/>
                  <a:cs typeface="Itim"/>
                  <a:sym typeface="Itim"/>
                </a:rPr>
                <a:t>Autoconciencia</a:t>
              </a:r>
              <a:endParaRPr sz="1600" b="1" i="0" u="none" strike="noStrike" cap="none" dirty="0">
                <a:solidFill>
                  <a:schemeClr val="dk1"/>
                </a:solidFill>
                <a:latin typeface="Itim"/>
                <a:ea typeface="Itim"/>
                <a:cs typeface="Itim"/>
                <a:sym typeface="Itim"/>
              </a:endParaRPr>
            </a:p>
          </p:txBody>
        </p:sp>
      </p:grpSp>
      <p:grpSp>
        <p:nvGrpSpPr>
          <p:cNvPr id="4385" name="Google Shape;4385;p49"/>
          <p:cNvGrpSpPr/>
          <p:nvPr/>
        </p:nvGrpSpPr>
        <p:grpSpPr>
          <a:xfrm>
            <a:off x="3688879" y="2934330"/>
            <a:ext cx="2187485" cy="1602740"/>
            <a:chOff x="3317738" y="2853586"/>
            <a:chExt cx="2476771" cy="2180302"/>
          </a:xfrm>
        </p:grpSpPr>
        <p:sp>
          <p:nvSpPr>
            <p:cNvPr id="4386" name="Google Shape;4386;p49"/>
            <p:cNvSpPr/>
            <p:nvPr/>
          </p:nvSpPr>
          <p:spPr>
            <a:xfrm>
              <a:off x="3322207" y="2918802"/>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87" name="Google Shape;4387;p49"/>
            <p:cNvSpPr/>
            <p:nvPr/>
          </p:nvSpPr>
          <p:spPr>
            <a:xfrm>
              <a:off x="3317738" y="2853586"/>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88" name="Google Shape;4388;p49"/>
            <p:cNvSpPr txBox="1"/>
            <p:nvPr/>
          </p:nvSpPr>
          <p:spPr>
            <a:xfrm flipH="1">
              <a:off x="3550145" y="3497422"/>
              <a:ext cx="1615659" cy="6072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Expresar adecuadamente las propias emociones para hacer frente al estrés, y así afrontar los obstáculos de la vida. </a:t>
              </a:r>
            </a:p>
          </p:txBody>
        </p:sp>
        <p:sp>
          <p:nvSpPr>
            <p:cNvPr id="4389" name="Google Shape;4389;p49"/>
            <p:cNvSpPr txBox="1"/>
            <p:nvPr/>
          </p:nvSpPr>
          <p:spPr>
            <a:xfrm flipH="1">
              <a:off x="4344067" y="4584189"/>
              <a:ext cx="1450442" cy="449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Itim"/>
                  <a:ea typeface="Itim"/>
                  <a:cs typeface="Itim"/>
                  <a:sym typeface="Itim"/>
                </a:rPr>
                <a:t>Autogestión</a:t>
              </a:r>
              <a:endParaRPr sz="1600" b="1" i="0" u="none" strike="noStrike" cap="none" dirty="0">
                <a:solidFill>
                  <a:schemeClr val="dk1"/>
                </a:solidFill>
                <a:latin typeface="Itim"/>
                <a:ea typeface="Itim"/>
                <a:cs typeface="Itim"/>
                <a:sym typeface="Itim"/>
              </a:endParaRPr>
            </a:p>
          </p:txBody>
        </p:sp>
      </p:grpSp>
      <p:grpSp>
        <p:nvGrpSpPr>
          <p:cNvPr id="4390" name="Google Shape;4390;p49"/>
          <p:cNvGrpSpPr/>
          <p:nvPr/>
        </p:nvGrpSpPr>
        <p:grpSpPr>
          <a:xfrm>
            <a:off x="3024626" y="1254889"/>
            <a:ext cx="726321" cy="753701"/>
            <a:chOff x="2558622" y="1406396"/>
            <a:chExt cx="822375" cy="853375"/>
          </a:xfrm>
        </p:grpSpPr>
        <p:grpSp>
          <p:nvGrpSpPr>
            <p:cNvPr id="4391" name="Google Shape;4391;p49"/>
            <p:cNvGrpSpPr/>
            <p:nvPr/>
          </p:nvGrpSpPr>
          <p:grpSpPr>
            <a:xfrm>
              <a:off x="2558622" y="1406396"/>
              <a:ext cx="822375" cy="853375"/>
              <a:chOff x="2558622" y="1406396"/>
              <a:chExt cx="822375" cy="853375"/>
            </a:xfrm>
          </p:grpSpPr>
          <p:sp>
            <p:nvSpPr>
              <p:cNvPr id="4392" name="Google Shape;4392;p49"/>
              <p:cNvSpPr/>
              <p:nvPr/>
            </p:nvSpPr>
            <p:spPr>
              <a:xfrm>
                <a:off x="2577752" y="1661857"/>
                <a:ext cx="777370" cy="597914"/>
              </a:xfrm>
              <a:custGeom>
                <a:avLst/>
                <a:gdLst/>
                <a:ahLst/>
                <a:cxnLst/>
                <a:rect l="l" t="t" r="r" b="b"/>
                <a:pathLst>
                  <a:path w="7721" h="6695" extrusionOk="0">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393" name="Google Shape;4393;p49"/>
              <p:cNvSpPr/>
              <p:nvPr/>
            </p:nvSpPr>
            <p:spPr>
              <a:xfrm>
                <a:off x="2558622" y="1406396"/>
                <a:ext cx="822375" cy="742949"/>
              </a:xfrm>
              <a:custGeom>
                <a:avLst/>
                <a:gdLst/>
                <a:ahLst/>
                <a:cxnLst/>
                <a:rect l="l" t="t" r="r" b="b"/>
                <a:pathLst>
                  <a:path w="8168" h="8319" extrusionOk="0">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grpSp>
        <p:sp>
          <p:nvSpPr>
            <p:cNvPr id="4394" name="Google Shape;4394;p49"/>
            <p:cNvSpPr txBox="1"/>
            <p:nvPr/>
          </p:nvSpPr>
          <p:spPr>
            <a:xfrm flipH="1">
              <a:off x="2558626" y="1464748"/>
              <a:ext cx="665700" cy="44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dirty="0">
                  <a:solidFill>
                    <a:schemeClr val="dk1"/>
                  </a:solidFill>
                  <a:latin typeface="Itim"/>
                  <a:ea typeface="Itim"/>
                  <a:cs typeface="Itim"/>
                  <a:sym typeface="Itim"/>
                </a:rPr>
                <a:t>04</a:t>
              </a:r>
              <a:endParaRPr sz="2600" b="1" i="0" u="none" strike="noStrike" cap="none" dirty="0">
                <a:solidFill>
                  <a:schemeClr val="dk1"/>
                </a:solidFill>
                <a:latin typeface="Itim"/>
                <a:ea typeface="Itim"/>
                <a:cs typeface="Itim"/>
                <a:sym typeface="Itim"/>
              </a:endParaRPr>
            </a:p>
          </p:txBody>
        </p:sp>
      </p:grpSp>
      <p:grpSp>
        <p:nvGrpSpPr>
          <p:cNvPr id="4395" name="Google Shape;4395;p49"/>
          <p:cNvGrpSpPr/>
          <p:nvPr/>
        </p:nvGrpSpPr>
        <p:grpSpPr>
          <a:xfrm rot="-3453258" flipH="1">
            <a:off x="7073801" y="3587182"/>
            <a:ext cx="804349" cy="359731"/>
            <a:chOff x="851420" y="3679860"/>
            <a:chExt cx="804350" cy="359731"/>
          </a:xfrm>
        </p:grpSpPr>
        <p:sp>
          <p:nvSpPr>
            <p:cNvPr id="4396" name="Google Shape;4396;p49"/>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7" name="Google Shape;4397;p49"/>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8" name="Google Shape;4398;p49"/>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9" name="Google Shape;4399;p49"/>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0" name="Google Shape;4400;p49"/>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1" name="Google Shape;4401;p49"/>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2" name="Google Shape;4402;p49"/>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3" name="Google Shape;4403;p49"/>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4" name="Google Shape;4404;p49"/>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5" name="Google Shape;4405;p49"/>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6" name="Google Shape;4406;p49"/>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7" name="Google Shape;4407;p49"/>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8" name="Google Shape;4408;p49"/>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09" name="Google Shape;4409;p49"/>
          <p:cNvGrpSpPr/>
          <p:nvPr/>
        </p:nvGrpSpPr>
        <p:grpSpPr>
          <a:xfrm rot="7370868" flipH="1">
            <a:off x="1185525" y="1781590"/>
            <a:ext cx="804336" cy="359725"/>
            <a:chOff x="851420" y="3679860"/>
            <a:chExt cx="804350" cy="359731"/>
          </a:xfrm>
        </p:grpSpPr>
        <p:sp>
          <p:nvSpPr>
            <p:cNvPr id="4410" name="Google Shape;4410;p49"/>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1" name="Google Shape;4411;p49"/>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2" name="Google Shape;4412;p49"/>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3" name="Google Shape;4413;p49"/>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4" name="Google Shape;4414;p49"/>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5" name="Google Shape;4415;p49"/>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6" name="Google Shape;4416;p49"/>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7" name="Google Shape;4417;p49"/>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8" name="Google Shape;4418;p49"/>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9" name="Google Shape;4419;p49"/>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0" name="Google Shape;4420;p49"/>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1" name="Google Shape;4421;p49"/>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2" name="Google Shape;4422;p49"/>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23" name="Google Shape;4423;p49"/>
          <p:cNvGrpSpPr/>
          <p:nvPr/>
        </p:nvGrpSpPr>
        <p:grpSpPr>
          <a:xfrm>
            <a:off x="-100660" y="4248056"/>
            <a:ext cx="1745583" cy="230173"/>
            <a:chOff x="1394800" y="3522000"/>
            <a:chExt cx="1048650" cy="138275"/>
          </a:xfrm>
        </p:grpSpPr>
        <p:sp>
          <p:nvSpPr>
            <p:cNvPr id="4424" name="Google Shape;4424;p4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5" name="Google Shape;4425;p4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6" name="Google Shape;4426;p4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7" name="Google Shape;4427;p4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8" name="Google Shape;4428;p4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9" name="Google Shape;4429;p4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0" name="Google Shape;4430;p4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1" name="Google Shape;4431;p4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2" name="Google Shape;4432;p4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33" name="Google Shape;4433;p49"/>
          <p:cNvGrpSpPr/>
          <p:nvPr/>
        </p:nvGrpSpPr>
        <p:grpSpPr>
          <a:xfrm rot="548452">
            <a:off x="7869580" y="1564034"/>
            <a:ext cx="738993" cy="615976"/>
            <a:chOff x="378575" y="1776375"/>
            <a:chExt cx="737425" cy="578050"/>
          </a:xfrm>
        </p:grpSpPr>
        <p:sp>
          <p:nvSpPr>
            <p:cNvPr id="4434" name="Google Shape;4434;p49"/>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5" name="Google Shape;4435;p49"/>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6" name="Google Shape;4436;p49"/>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7" name="Google Shape;4437;p49"/>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8" name="Google Shape;4438;p49"/>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9" name="Google Shape;4439;p49"/>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0" name="Google Shape;4440;p49"/>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1" name="Google Shape;4441;p49"/>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2" name="Google Shape;4442;p49"/>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3" name="Google Shape;4443;p49"/>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4" name="Google Shape;4444;p49"/>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5" name="Google Shape;4445;p49"/>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46" name="Google Shape;4446;p49"/>
          <p:cNvGrpSpPr/>
          <p:nvPr/>
        </p:nvGrpSpPr>
        <p:grpSpPr>
          <a:xfrm>
            <a:off x="5562968" y="1586850"/>
            <a:ext cx="714511" cy="760307"/>
            <a:chOff x="5992396" y="1329162"/>
            <a:chExt cx="758665" cy="807291"/>
          </a:xfrm>
        </p:grpSpPr>
        <p:sp>
          <p:nvSpPr>
            <p:cNvPr id="4447" name="Google Shape;4447;p49"/>
            <p:cNvSpPr txBox="1"/>
            <p:nvPr/>
          </p:nvSpPr>
          <p:spPr>
            <a:xfrm flipH="1">
              <a:off x="6059573" y="1407368"/>
              <a:ext cx="624300" cy="42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1"/>
                  </a:solidFill>
                  <a:latin typeface="Itim"/>
                  <a:ea typeface="Itim"/>
                  <a:cs typeface="Itim"/>
                  <a:sym typeface="Itim"/>
                </a:rPr>
                <a:t>01</a:t>
              </a:r>
              <a:endParaRPr sz="2600" b="1" i="0" u="none" strike="noStrike" cap="none">
                <a:solidFill>
                  <a:schemeClr val="dk1"/>
                </a:solidFill>
                <a:latin typeface="Itim"/>
                <a:ea typeface="Itim"/>
                <a:cs typeface="Itim"/>
                <a:sym typeface="Itim"/>
              </a:endParaRPr>
            </a:p>
          </p:txBody>
        </p:sp>
        <p:grpSp>
          <p:nvGrpSpPr>
            <p:cNvPr id="4448" name="Google Shape;4448;p49"/>
            <p:cNvGrpSpPr/>
            <p:nvPr/>
          </p:nvGrpSpPr>
          <p:grpSpPr>
            <a:xfrm>
              <a:off x="5992396" y="1329162"/>
              <a:ext cx="758665" cy="807291"/>
              <a:chOff x="5029023" y="1379445"/>
              <a:chExt cx="808984" cy="860835"/>
            </a:xfrm>
          </p:grpSpPr>
          <p:sp>
            <p:nvSpPr>
              <p:cNvPr id="4449" name="Google Shape;4449;p49"/>
              <p:cNvSpPr/>
              <p:nvPr/>
            </p:nvSpPr>
            <p:spPr>
              <a:xfrm>
                <a:off x="5029023" y="1648082"/>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sp>
            <p:nvSpPr>
              <p:cNvPr id="4450" name="Google Shape;4450;p49"/>
              <p:cNvSpPr/>
              <p:nvPr/>
            </p:nvSpPr>
            <p:spPr>
              <a:xfrm>
                <a:off x="5059832" y="1379445"/>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Itim"/>
                  <a:ea typeface="Itim"/>
                  <a:cs typeface="Itim"/>
                  <a:sym typeface="Itim"/>
                </a:endParaRPr>
              </a:p>
            </p:txBody>
          </p:sp>
        </p:grpSp>
      </p:grpSp>
      <p:sp>
        <p:nvSpPr>
          <p:cNvPr id="95" name="CuadroTexto 94">
            <a:extLst>
              <a:ext uri="{FF2B5EF4-FFF2-40B4-BE49-F238E27FC236}">
                <a16:creationId xmlns:a16="http://schemas.microsoft.com/office/drawing/2014/main" id="{BF369AB4-48CC-452C-8CEE-71082030BF12}"/>
              </a:ext>
            </a:extLst>
          </p:cNvPr>
          <p:cNvSpPr txBox="1"/>
          <p:nvPr/>
        </p:nvSpPr>
        <p:spPr>
          <a:xfrm>
            <a:off x="4091838" y="4428698"/>
            <a:ext cx="2940974" cy="600164"/>
          </a:xfrm>
          <a:prstGeom prst="rect">
            <a:avLst/>
          </a:prstGeom>
          <a:noFill/>
        </p:spPr>
        <p:txBody>
          <a:bodyPr wrap="square">
            <a:spAutoFit/>
          </a:bodyPr>
          <a:lstStyle/>
          <a:p>
            <a:r>
              <a:rPr lang="es-MX" sz="1100" dirty="0">
                <a:effectLst/>
                <a:latin typeface="Calibri" panose="020F0502020204030204" pitchFamily="34" charset="0"/>
                <a:ea typeface="Calibri" panose="020F0502020204030204" pitchFamily="34" charset="0"/>
                <a:cs typeface="Times New Roman" panose="02020603050405020304" pitchFamily="18" charset="0"/>
              </a:rPr>
              <a:t>Es también proponerse metas personales, académicas y supervisar constantemente el progreso a fin de lograr los objetivos. </a:t>
            </a:r>
            <a:endParaRPr lang="es-MX"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
          <p:cNvSpPr txBox="1">
            <a:spLocks noGrp="1"/>
          </p:cNvSpPr>
          <p:nvPr>
            <p:ph type="title" idx="6"/>
          </p:nvPr>
        </p:nvSpPr>
        <p:spPr>
          <a:xfrm>
            <a:off x="731837" y="395287"/>
            <a:ext cx="7702550" cy="35877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US" sz="3000" b="1" i="0" u="none">
                <a:solidFill>
                  <a:srgbClr val="1C4587"/>
                </a:solidFill>
                <a:latin typeface="Itim"/>
                <a:ea typeface="Itim"/>
                <a:cs typeface="Itim"/>
                <a:sym typeface="Itim"/>
              </a:rPr>
              <a:t>En conclusión:</a:t>
            </a:r>
            <a:br>
              <a:rPr lang="en-US" sz="3000" b="1" i="0" u="none">
                <a:solidFill>
                  <a:srgbClr val="1C4587"/>
                </a:solidFill>
                <a:latin typeface="Itim"/>
                <a:ea typeface="Itim"/>
                <a:cs typeface="Itim"/>
                <a:sym typeface="Itim"/>
              </a:rPr>
            </a:br>
            <a:endParaRPr/>
          </a:p>
        </p:txBody>
      </p:sp>
      <p:grpSp>
        <p:nvGrpSpPr>
          <p:cNvPr id="726" name="Google Shape;726;p12"/>
          <p:cNvGrpSpPr/>
          <p:nvPr/>
        </p:nvGrpSpPr>
        <p:grpSpPr>
          <a:xfrm>
            <a:off x="1762125" y="676275"/>
            <a:ext cx="5619750" cy="176212"/>
            <a:chOff x="4345425" y="2175475"/>
            <a:chExt cx="800750" cy="176025"/>
          </a:xfrm>
        </p:grpSpPr>
        <p:sp>
          <p:nvSpPr>
            <p:cNvPr id="727" name="Google Shape;727;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28" name="Google Shape;728;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729" name="Google Shape;729;p12"/>
          <p:cNvGrpSpPr/>
          <p:nvPr/>
        </p:nvGrpSpPr>
        <p:grpSpPr>
          <a:xfrm rot="2520000">
            <a:off x="5029127" y="3669942"/>
            <a:ext cx="1138850" cy="1692134"/>
            <a:chOff x="2947716" y="3613872"/>
            <a:chExt cx="637950" cy="946044"/>
          </a:xfrm>
        </p:grpSpPr>
        <p:sp>
          <p:nvSpPr>
            <p:cNvPr id="730" name="Google Shape;730;p12"/>
            <p:cNvSpPr/>
            <p:nvPr/>
          </p:nvSpPr>
          <p:spPr>
            <a:xfrm rot="1140000">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lnTo>
                    <a:pt x="2116" y="23791"/>
                  </a:ln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lnTo>
                    <a:pt x="1865" y="23744"/>
                  </a:ln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1" name="Google Shape;731;p1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2" name="Google Shape;732;p1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3" name="Google Shape;733;p1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4" name="Google Shape;734;p1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5" name="Google Shape;735;p1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736" name="Google Shape;736;p12"/>
          <p:cNvGrpSpPr/>
          <p:nvPr/>
        </p:nvGrpSpPr>
        <p:grpSpPr>
          <a:xfrm rot="7020000">
            <a:off x="-585787" y="833437"/>
            <a:ext cx="2122487" cy="503237"/>
            <a:chOff x="7051300" y="3461525"/>
            <a:chExt cx="2305988" cy="512912"/>
          </a:xfrm>
        </p:grpSpPr>
        <p:sp>
          <p:nvSpPr>
            <p:cNvPr id="737" name="Google Shape;737;p12"/>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8" name="Google Shape;738;p12"/>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lnTo>
                    <a:pt x="43312" y="1515"/>
                  </a:ln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39" name="Google Shape;739;p12"/>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0" name="Google Shape;740;p12"/>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1" name="Google Shape;741;p12"/>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2" name="Google Shape;742;p12"/>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3" name="Google Shape;743;p12"/>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4" name="Google Shape;744;p12"/>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5" name="Google Shape;745;p12"/>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6" name="Google Shape;746;p12"/>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7" name="Google Shape;747;p12"/>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8" name="Google Shape;748;p12"/>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49" name="Google Shape;749;p12"/>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31152" y="4655"/>
                  </a:lnTo>
                  <a:lnTo>
                    <a:pt x="21561" y="5872"/>
                  </a:lnTo>
                  <a:lnTo>
                    <a:pt x="11971" y="7098"/>
                  </a:lnTo>
                  <a:cubicBezTo>
                    <a:pt x="8834" y="7495"/>
                    <a:pt x="5706" y="7893"/>
                    <a:pt x="2562" y="8188"/>
                  </a:cubicBezTo>
                  <a:lnTo>
                    <a:pt x="2551" y="8107"/>
                  </a:lnTo>
                  <a:cubicBezTo>
                    <a:pt x="2534" y="8005"/>
                    <a:pt x="2453" y="7935"/>
                    <a:pt x="2353" y="7935"/>
                  </a:cubicBezTo>
                  <a:cubicBezTo>
                    <a:pt x="2347" y="7935"/>
                    <a:pt x="2341" y="7935"/>
                    <a:pt x="2335" y="7936"/>
                  </a:cubicBezTo>
                  <a:lnTo>
                    <a:pt x="984" y="8108"/>
                  </a:lnTo>
                  <a:cubicBezTo>
                    <a:pt x="950" y="7364"/>
                    <a:pt x="866" y="6627"/>
                    <a:pt x="775" y="5899"/>
                  </a:cubicBezTo>
                  <a:cubicBezTo>
                    <a:pt x="684" y="5161"/>
                    <a:pt x="578" y="4430"/>
                    <a:pt x="428" y="3701"/>
                  </a:cubicBezTo>
                  <a:lnTo>
                    <a:pt x="1785" y="3528"/>
                  </a:lnTo>
                  <a:cubicBezTo>
                    <a:pt x="1884" y="3519"/>
                    <a:pt x="1965" y="3420"/>
                    <a:pt x="1947" y="3312"/>
                  </a:cubicBez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50" name="Google Shape;750;p12"/>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51" name="Google Shape;751;p12"/>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52" name="Google Shape;752;p12"/>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53" name="Google Shape;753;p12"/>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54" name="Google Shape;754;p12"/>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755" name="Google Shape;755;p12"/>
          <p:cNvSpPr txBox="1">
            <a:spLocks noGrp="1"/>
          </p:cNvSpPr>
          <p:nvPr>
            <p:ph type="subTitle" idx="1"/>
          </p:nvPr>
        </p:nvSpPr>
        <p:spPr>
          <a:xfrm>
            <a:off x="693737" y="1008062"/>
            <a:ext cx="5356225" cy="34686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br>
              <a:rPr lang="en-US" sz="1800" b="0" i="0" u="none" dirty="0">
                <a:solidFill>
                  <a:schemeClr val="dk1"/>
                </a:solidFill>
                <a:latin typeface="Avenir"/>
                <a:ea typeface="Avenir"/>
                <a:cs typeface="Avenir"/>
                <a:sym typeface="Avenir"/>
              </a:rPr>
            </a:br>
            <a:r>
              <a:rPr lang="en-US" sz="1800" b="0" i="0" u="none" dirty="0">
                <a:solidFill>
                  <a:schemeClr val="dk1"/>
                </a:solidFill>
                <a:latin typeface="Avenir"/>
                <a:ea typeface="Avenir"/>
                <a:cs typeface="Avenir"/>
                <a:sym typeface="Avenir"/>
              </a:rPr>
              <a:t>1.- </a:t>
            </a:r>
            <a:r>
              <a:rPr lang="en-US" sz="1800" b="0" i="0" u="none" dirty="0" err="1">
                <a:solidFill>
                  <a:schemeClr val="dk1"/>
                </a:solidFill>
                <a:latin typeface="Avenir"/>
                <a:ea typeface="Avenir"/>
                <a:cs typeface="Avenir"/>
                <a:sym typeface="Avenir"/>
              </a:rPr>
              <a:t>Cada</a:t>
            </a:r>
            <a:r>
              <a:rPr lang="en-US" sz="1800" b="0" i="0" u="none" dirty="0">
                <a:solidFill>
                  <a:schemeClr val="dk1"/>
                </a:solidFill>
                <a:latin typeface="Avenir"/>
                <a:ea typeface="Avenir"/>
                <a:cs typeface="Avenir"/>
                <a:sym typeface="Avenir"/>
              </a:rPr>
              <a:t> persona </a:t>
            </a:r>
            <a:r>
              <a:rPr lang="en-US" sz="1800" b="0" i="0" u="none" dirty="0" err="1">
                <a:solidFill>
                  <a:schemeClr val="dk1"/>
                </a:solidFill>
                <a:latin typeface="Avenir"/>
                <a:ea typeface="Avenir"/>
                <a:cs typeface="Avenir"/>
                <a:sym typeface="Avenir"/>
              </a:rPr>
              <a:t>reacciona</a:t>
            </a:r>
            <a:r>
              <a:rPr lang="en-US" sz="1800" b="0" i="0" u="none" dirty="0">
                <a:solidFill>
                  <a:schemeClr val="dk1"/>
                </a:solidFill>
                <a:latin typeface="Avenir"/>
                <a:ea typeface="Avenir"/>
                <a:cs typeface="Avenir"/>
                <a:sym typeface="Avenir"/>
              </a:rPr>
              <a:t> de </a:t>
            </a:r>
            <a:r>
              <a:rPr lang="en-US" sz="1800" b="0" i="0" u="none" dirty="0" err="1">
                <a:solidFill>
                  <a:schemeClr val="dk1"/>
                </a:solidFill>
                <a:latin typeface="Avenir"/>
                <a:ea typeface="Avenir"/>
                <a:cs typeface="Avenir"/>
                <a:sym typeface="Avenir"/>
              </a:rPr>
              <a:t>diferente</a:t>
            </a:r>
            <a:r>
              <a:rPr lang="en-US" sz="1800" b="0" i="0" u="none" dirty="0">
                <a:solidFill>
                  <a:schemeClr val="dk1"/>
                </a:solidFill>
                <a:latin typeface="Avenir"/>
                <a:ea typeface="Avenir"/>
                <a:cs typeface="Avenir"/>
                <a:sym typeface="Avenir"/>
              </a:rPr>
              <a:t> forma a sus </a:t>
            </a:r>
            <a:r>
              <a:rPr lang="en-US" sz="1800" b="0" i="0" u="none" dirty="0" err="1">
                <a:solidFill>
                  <a:schemeClr val="dk1"/>
                </a:solidFill>
                <a:latin typeface="Avenir"/>
                <a:ea typeface="Avenir"/>
                <a:cs typeface="Avenir"/>
                <a:sym typeface="Avenir"/>
              </a:rPr>
              <a:t>emociones</a:t>
            </a:r>
            <a:r>
              <a:rPr lang="en-US" sz="1800" b="0" i="0" u="none" dirty="0">
                <a:solidFill>
                  <a:schemeClr val="dk1"/>
                </a:solidFill>
                <a:latin typeface="Avenir"/>
                <a:ea typeface="Avenir"/>
                <a:cs typeface="Avenir"/>
                <a:sym typeface="Avenir"/>
              </a:rPr>
              <a:t>.</a:t>
            </a:r>
            <a:br>
              <a:rPr lang="en-US" sz="1800" b="0" i="0" u="none" dirty="0">
                <a:solidFill>
                  <a:schemeClr val="dk1"/>
                </a:solidFill>
                <a:latin typeface="Avenir"/>
                <a:ea typeface="Avenir"/>
                <a:cs typeface="Avenir"/>
                <a:sym typeface="Avenir"/>
              </a:rPr>
            </a:br>
            <a:br>
              <a:rPr lang="en-US" sz="1800" b="0" i="0" u="none" dirty="0">
                <a:solidFill>
                  <a:schemeClr val="dk1"/>
                </a:solidFill>
                <a:latin typeface="Avenir"/>
                <a:ea typeface="Avenir"/>
                <a:cs typeface="Avenir"/>
                <a:sym typeface="Avenir"/>
              </a:rPr>
            </a:br>
            <a:r>
              <a:rPr lang="en-US" sz="1800" b="0" i="0" u="none" dirty="0">
                <a:solidFill>
                  <a:schemeClr val="dk1"/>
                </a:solidFill>
                <a:latin typeface="Avenir"/>
                <a:ea typeface="Avenir"/>
                <a:cs typeface="Avenir"/>
                <a:sym typeface="Avenir"/>
              </a:rPr>
              <a:t>2.- Es </a:t>
            </a:r>
            <a:r>
              <a:rPr lang="en-US" sz="1800" b="0" i="0" u="none" dirty="0" err="1">
                <a:solidFill>
                  <a:schemeClr val="dk1"/>
                </a:solidFill>
                <a:latin typeface="Avenir"/>
                <a:ea typeface="Avenir"/>
                <a:cs typeface="Avenir"/>
                <a:sym typeface="Avenir"/>
              </a:rPr>
              <a:t>importante</a:t>
            </a:r>
            <a:r>
              <a:rPr lang="en-US" sz="1800" b="0" i="0" u="none" dirty="0">
                <a:solidFill>
                  <a:schemeClr val="dk1"/>
                </a:solidFill>
                <a:latin typeface="Avenir"/>
                <a:ea typeface="Avenir"/>
                <a:cs typeface="Avenir"/>
                <a:sym typeface="Avenir"/>
              </a:rPr>
              <a:t> </a:t>
            </a:r>
            <a:r>
              <a:rPr lang="en-US" sz="1800" b="0" i="0" u="none" dirty="0" err="1">
                <a:solidFill>
                  <a:schemeClr val="dk1"/>
                </a:solidFill>
                <a:latin typeface="Avenir"/>
                <a:ea typeface="Avenir"/>
                <a:cs typeface="Avenir"/>
                <a:sym typeface="Avenir"/>
              </a:rPr>
              <a:t>conocer</a:t>
            </a:r>
            <a:r>
              <a:rPr lang="en-US" sz="1800" b="0" i="0" u="none" dirty="0">
                <a:solidFill>
                  <a:schemeClr val="dk1"/>
                </a:solidFill>
                <a:latin typeface="Avenir"/>
                <a:ea typeface="Avenir"/>
                <a:cs typeface="Avenir"/>
                <a:sym typeface="Avenir"/>
              </a:rPr>
              <a:t> de que </a:t>
            </a:r>
            <a:r>
              <a:rPr lang="en-US" sz="1800" b="0" i="0" u="none" dirty="0" err="1">
                <a:solidFill>
                  <a:schemeClr val="dk1"/>
                </a:solidFill>
                <a:latin typeface="Avenir"/>
                <a:ea typeface="Avenir"/>
                <a:cs typeface="Avenir"/>
                <a:sym typeface="Avenir"/>
              </a:rPr>
              <a:t>manera</a:t>
            </a:r>
            <a:r>
              <a:rPr lang="en-US" sz="1800" b="0" i="0" u="none" dirty="0">
                <a:solidFill>
                  <a:schemeClr val="dk1"/>
                </a:solidFill>
                <a:latin typeface="Avenir"/>
                <a:ea typeface="Avenir"/>
                <a:cs typeface="Avenir"/>
                <a:sym typeface="Avenir"/>
              </a:rPr>
              <a:t> </a:t>
            </a:r>
            <a:r>
              <a:rPr lang="en-US" sz="1800" b="0" i="0" u="none" dirty="0" err="1">
                <a:solidFill>
                  <a:schemeClr val="dk1"/>
                </a:solidFill>
                <a:latin typeface="Avenir"/>
                <a:ea typeface="Avenir"/>
                <a:cs typeface="Avenir"/>
                <a:sym typeface="Avenir"/>
              </a:rPr>
              <a:t>reacciono</a:t>
            </a:r>
            <a:r>
              <a:rPr lang="en-US" sz="1800" b="0" i="0" u="none" dirty="0">
                <a:solidFill>
                  <a:schemeClr val="dk1"/>
                </a:solidFill>
                <a:latin typeface="Avenir"/>
                <a:ea typeface="Avenir"/>
                <a:cs typeface="Avenir"/>
                <a:sym typeface="Avenir"/>
              </a:rPr>
              <a:t>, para </a:t>
            </a:r>
            <a:r>
              <a:rPr lang="en-US" sz="1800" b="0" i="0" u="none" dirty="0" err="1">
                <a:solidFill>
                  <a:schemeClr val="dk1"/>
                </a:solidFill>
                <a:latin typeface="Avenir"/>
                <a:ea typeface="Avenir"/>
                <a:cs typeface="Avenir"/>
                <a:sym typeface="Avenir"/>
              </a:rPr>
              <a:t>conocer</a:t>
            </a:r>
            <a:r>
              <a:rPr lang="en-US" sz="1800" b="0" i="0" u="none" dirty="0">
                <a:solidFill>
                  <a:schemeClr val="dk1"/>
                </a:solidFill>
                <a:latin typeface="Avenir"/>
                <a:ea typeface="Avenir"/>
                <a:cs typeface="Avenir"/>
                <a:sym typeface="Avenir"/>
              </a:rPr>
              <a:t> mis </a:t>
            </a:r>
            <a:r>
              <a:rPr lang="en-US" sz="1800" b="0" i="0" u="none" dirty="0" err="1">
                <a:solidFill>
                  <a:schemeClr val="dk1"/>
                </a:solidFill>
                <a:latin typeface="Avenir"/>
                <a:ea typeface="Avenir"/>
                <a:cs typeface="Avenir"/>
                <a:sym typeface="Avenir"/>
              </a:rPr>
              <a:t>alcances</a:t>
            </a:r>
            <a:r>
              <a:rPr lang="en-US" sz="1800" b="0" i="0" u="none" dirty="0">
                <a:solidFill>
                  <a:schemeClr val="dk1"/>
                </a:solidFill>
                <a:latin typeface="Avenir"/>
                <a:ea typeface="Avenir"/>
                <a:cs typeface="Avenir"/>
                <a:sym typeface="Avenir"/>
              </a:rPr>
              <a:t> y las </a:t>
            </a:r>
            <a:r>
              <a:rPr lang="en-US" sz="1800" b="0" i="0" u="none" dirty="0" err="1">
                <a:solidFill>
                  <a:schemeClr val="dk1"/>
                </a:solidFill>
                <a:latin typeface="Avenir"/>
                <a:ea typeface="Avenir"/>
                <a:cs typeface="Avenir"/>
                <a:sym typeface="Avenir"/>
              </a:rPr>
              <a:t>consecuencias</a:t>
            </a:r>
            <a:r>
              <a:rPr lang="en-US" sz="1800" b="0" i="0" u="none" dirty="0">
                <a:solidFill>
                  <a:schemeClr val="dk1"/>
                </a:solidFill>
                <a:latin typeface="Avenir"/>
                <a:ea typeface="Avenir"/>
                <a:cs typeface="Avenir"/>
                <a:sym typeface="Avenir"/>
              </a:rPr>
              <a:t> que </a:t>
            </a:r>
            <a:br>
              <a:rPr lang="en-US" sz="1800" b="0" i="0" u="none" dirty="0">
                <a:solidFill>
                  <a:schemeClr val="dk1"/>
                </a:solidFill>
                <a:latin typeface="Avenir"/>
                <a:ea typeface="Avenir"/>
                <a:cs typeface="Avenir"/>
                <a:sym typeface="Avenir"/>
              </a:rPr>
            </a:br>
            <a:r>
              <a:rPr lang="en-US" sz="1800" b="0" i="0" u="none" dirty="0">
                <a:solidFill>
                  <a:schemeClr val="dk1"/>
                </a:solidFill>
                <a:latin typeface="Avenir"/>
                <a:ea typeface="Avenir"/>
                <a:cs typeface="Avenir"/>
                <a:sym typeface="Avenir"/>
              </a:rPr>
              <a:t>me </a:t>
            </a:r>
            <a:r>
              <a:rPr lang="en-US" sz="1800" b="0" i="0" u="none" dirty="0" err="1">
                <a:solidFill>
                  <a:schemeClr val="dk1"/>
                </a:solidFill>
                <a:latin typeface="Avenir"/>
                <a:ea typeface="Avenir"/>
                <a:cs typeface="Avenir"/>
                <a:sym typeface="Avenir"/>
              </a:rPr>
              <a:t>han</a:t>
            </a:r>
            <a:r>
              <a:rPr lang="en-US" sz="1800" b="0" i="0" u="none" dirty="0">
                <a:solidFill>
                  <a:schemeClr val="dk1"/>
                </a:solidFill>
                <a:latin typeface="Avenir"/>
                <a:ea typeface="Avenir"/>
                <a:cs typeface="Avenir"/>
                <a:sym typeface="Avenir"/>
              </a:rPr>
              <a:t> </a:t>
            </a:r>
            <a:r>
              <a:rPr lang="en-US" sz="1800" b="0" i="0" u="none" dirty="0" err="1">
                <a:solidFill>
                  <a:schemeClr val="dk1"/>
                </a:solidFill>
                <a:latin typeface="Avenir"/>
                <a:ea typeface="Avenir"/>
                <a:cs typeface="Avenir"/>
                <a:sym typeface="Avenir"/>
              </a:rPr>
              <a:t>ocasionado</a:t>
            </a:r>
            <a:r>
              <a:rPr lang="en-US" sz="1800" b="0" i="0" u="none" dirty="0">
                <a:solidFill>
                  <a:schemeClr val="dk1"/>
                </a:solidFill>
                <a:latin typeface="Avenir"/>
                <a:ea typeface="Avenir"/>
                <a:cs typeface="Avenir"/>
                <a:sym typeface="Avenir"/>
              </a:rPr>
              <a:t> hasta hoy. </a:t>
            </a:r>
            <a:br>
              <a:rPr lang="en-US" sz="1800" b="0" i="0" u="none" dirty="0">
                <a:solidFill>
                  <a:schemeClr val="dk1"/>
                </a:solidFill>
                <a:latin typeface="Avenir"/>
                <a:ea typeface="Avenir"/>
                <a:cs typeface="Avenir"/>
                <a:sym typeface="Avenir"/>
              </a:rPr>
            </a:br>
            <a:br>
              <a:rPr lang="en-US" sz="1800" b="0" i="0" u="none" dirty="0">
                <a:solidFill>
                  <a:schemeClr val="dk1"/>
                </a:solidFill>
                <a:latin typeface="Avenir"/>
                <a:ea typeface="Avenir"/>
                <a:cs typeface="Avenir"/>
                <a:sym typeface="Avenir"/>
              </a:rPr>
            </a:br>
            <a:r>
              <a:rPr lang="en-US" sz="1800" b="0" i="0" u="none" dirty="0">
                <a:solidFill>
                  <a:schemeClr val="dk1"/>
                </a:solidFill>
                <a:latin typeface="Avenir"/>
                <a:ea typeface="Avenir"/>
                <a:cs typeface="Avenir"/>
                <a:sym typeface="Avenir"/>
              </a:rPr>
              <a:t>3.- </a:t>
            </a:r>
            <a:r>
              <a:rPr lang="en-US" sz="1800" b="0" i="0" u="none" dirty="0" err="1">
                <a:solidFill>
                  <a:schemeClr val="dk1"/>
                </a:solidFill>
                <a:latin typeface="Avenir"/>
                <a:ea typeface="Avenir"/>
                <a:cs typeface="Avenir"/>
                <a:sym typeface="Avenir"/>
              </a:rPr>
              <a:t>Recordar</a:t>
            </a:r>
            <a:r>
              <a:rPr lang="en-US" sz="1800" b="0" i="0" u="none" dirty="0">
                <a:solidFill>
                  <a:schemeClr val="dk1"/>
                </a:solidFill>
                <a:latin typeface="Avenir"/>
                <a:ea typeface="Avenir"/>
                <a:cs typeface="Avenir"/>
                <a:sym typeface="Avenir"/>
              </a:rPr>
              <a:t> </a:t>
            </a:r>
            <a:r>
              <a:rPr lang="en-US" sz="1800" b="0" i="0" u="none" dirty="0" err="1">
                <a:solidFill>
                  <a:schemeClr val="dk1"/>
                </a:solidFill>
                <a:latin typeface="Avenir"/>
                <a:ea typeface="Avenir"/>
                <a:cs typeface="Avenir"/>
                <a:sym typeface="Avenir"/>
              </a:rPr>
              <a:t>experiencias</a:t>
            </a:r>
            <a:r>
              <a:rPr lang="en-US" sz="1800" b="0" i="0" u="none" dirty="0">
                <a:solidFill>
                  <a:schemeClr val="dk1"/>
                </a:solidFill>
                <a:latin typeface="Avenir"/>
                <a:ea typeface="Avenir"/>
                <a:cs typeface="Avenir"/>
                <a:sym typeface="Avenir"/>
              </a:rPr>
              <a:t> previas </a:t>
            </a:r>
            <a:r>
              <a:rPr lang="en-US" sz="1800" b="0" i="0" u="none" dirty="0" err="1">
                <a:solidFill>
                  <a:schemeClr val="dk1"/>
                </a:solidFill>
                <a:latin typeface="Avenir"/>
                <a:ea typeface="Avenir"/>
                <a:cs typeface="Avenir"/>
                <a:sym typeface="Avenir"/>
              </a:rPr>
              <a:t>ayuda</a:t>
            </a:r>
            <a:r>
              <a:rPr lang="en-US" sz="1800" b="0" i="0" u="none" dirty="0">
                <a:solidFill>
                  <a:schemeClr val="dk1"/>
                </a:solidFill>
                <a:latin typeface="Avenir"/>
                <a:ea typeface="Avenir"/>
                <a:cs typeface="Avenir"/>
                <a:sym typeface="Avenir"/>
              </a:rPr>
              <a:t> a </a:t>
            </a:r>
            <a:r>
              <a:rPr lang="en-US" sz="1800" b="0" i="0" u="none" dirty="0" err="1">
                <a:solidFill>
                  <a:schemeClr val="dk1"/>
                </a:solidFill>
                <a:latin typeface="Avenir"/>
                <a:ea typeface="Avenir"/>
                <a:cs typeface="Avenir"/>
                <a:sym typeface="Avenir"/>
              </a:rPr>
              <a:t>encontrar</a:t>
            </a:r>
            <a:r>
              <a:rPr lang="en-US" sz="1800" b="0" i="0" u="none" dirty="0">
                <a:solidFill>
                  <a:schemeClr val="dk1"/>
                </a:solidFill>
                <a:latin typeface="Avenir"/>
                <a:ea typeface="Avenir"/>
                <a:cs typeface="Avenir"/>
                <a:sym typeface="Avenir"/>
              </a:rPr>
              <a:t> mis puntos a </a:t>
            </a:r>
            <a:r>
              <a:rPr lang="en-US" sz="1800" b="0" i="0" u="none" dirty="0" err="1">
                <a:solidFill>
                  <a:schemeClr val="dk1"/>
                </a:solidFill>
                <a:latin typeface="Avenir"/>
                <a:ea typeface="Avenir"/>
                <a:cs typeface="Avenir"/>
                <a:sym typeface="Avenir"/>
              </a:rPr>
              <a:t>mejorar</a:t>
            </a:r>
            <a:r>
              <a:rPr lang="en-US" sz="1800" b="0" i="0" u="none" dirty="0">
                <a:solidFill>
                  <a:schemeClr val="dk1"/>
                </a:solidFill>
                <a:latin typeface="Avenir"/>
                <a:ea typeface="Avenir"/>
                <a:cs typeface="Avenir"/>
                <a:sym typeface="Avenir"/>
              </a:rPr>
              <a:t>.</a:t>
            </a:r>
            <a:br>
              <a:rPr lang="en-US" sz="1800" b="0" i="0" u="none" dirty="0">
                <a:solidFill>
                  <a:schemeClr val="dk1"/>
                </a:solidFill>
                <a:latin typeface="Avenir"/>
                <a:ea typeface="Avenir"/>
                <a:cs typeface="Avenir"/>
                <a:sym typeface="Avenir"/>
              </a:rPr>
            </a:br>
            <a:endParaRPr dirty="0"/>
          </a:p>
        </p:txBody>
      </p:sp>
      <p:pic>
        <p:nvPicPr>
          <p:cNvPr id="756" name="Google Shape;756;p12" descr="Emociones Positivas y Negativas: Definición y Lista"/>
          <p:cNvPicPr preferRelativeResize="0"/>
          <p:nvPr/>
        </p:nvPicPr>
        <p:blipFill rotWithShape="1">
          <a:blip r:embed="rId3">
            <a:alphaModFix/>
          </a:blip>
          <a:srcRect/>
          <a:stretch/>
        </p:blipFill>
        <p:spPr>
          <a:xfrm>
            <a:off x="5723905" y="1663032"/>
            <a:ext cx="2923109" cy="17174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25"/>
                                        </p:tgtEl>
                                        <p:attrNameLst>
                                          <p:attrName>style.visibility</p:attrName>
                                        </p:attrNameLst>
                                      </p:cBhvr>
                                      <p:to>
                                        <p:strVal val="visible"/>
                                      </p:to>
                                    </p:set>
                                    <p:anim calcmode="lin" valueType="num">
                                      <p:cBhvr additive="base">
                                        <p:cTn id="7" dur="1000"/>
                                        <p:tgtEl>
                                          <p:spTgt spid="7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
                                        </p:tgtEl>
                                        <p:attrNameLst>
                                          <p:attrName>style.visibility</p:attrName>
                                        </p:attrNameLst>
                                      </p:cBhvr>
                                      <p:to>
                                        <p:strVal val="visible"/>
                                      </p:to>
                                    </p:set>
                                    <p:animEffect transition="in" filter="fade">
                                      <p:cBhvr>
                                        <p:cTn id="12" dur="20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3"/>
          <p:cNvSpPr txBox="1">
            <a:spLocks noGrp="1"/>
          </p:cNvSpPr>
          <p:nvPr>
            <p:ph type="title" idx="6"/>
          </p:nvPr>
        </p:nvSpPr>
        <p:spPr>
          <a:xfrm>
            <a:off x="693737" y="149225"/>
            <a:ext cx="7702550" cy="35877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US" sz="4800" b="1" i="0" u="none" dirty="0" err="1">
                <a:solidFill>
                  <a:srgbClr val="1C4587"/>
                </a:solidFill>
                <a:latin typeface="Itim"/>
                <a:ea typeface="Itim"/>
                <a:cs typeface="Itim"/>
                <a:sym typeface="Itim"/>
              </a:rPr>
              <a:t>Ejercicio</a:t>
            </a:r>
            <a:r>
              <a:rPr lang="en-US" sz="4800" b="1" dirty="0">
                <a:solidFill>
                  <a:srgbClr val="1C4587"/>
                </a:solidFill>
                <a:latin typeface="Itim"/>
                <a:ea typeface="Itim"/>
                <a:cs typeface="Itim"/>
                <a:sym typeface="Itim"/>
              </a:rPr>
              <a:t> para la </a:t>
            </a:r>
            <a:r>
              <a:rPr lang="en-US" sz="4800" b="1" dirty="0" err="1">
                <a:solidFill>
                  <a:srgbClr val="1C4587"/>
                </a:solidFill>
                <a:latin typeface="Itim"/>
                <a:ea typeface="Itim"/>
                <a:cs typeface="Itim"/>
                <a:sym typeface="Itim"/>
              </a:rPr>
              <a:t>vida</a:t>
            </a:r>
            <a:r>
              <a:rPr lang="en-US" sz="4800" b="1" dirty="0">
                <a:solidFill>
                  <a:srgbClr val="1C4587"/>
                </a:solidFill>
                <a:latin typeface="Itim"/>
                <a:ea typeface="Itim"/>
                <a:cs typeface="Itim"/>
                <a:sym typeface="Itim"/>
              </a:rPr>
              <a:t>*:</a:t>
            </a:r>
            <a:endParaRPr sz="2800" dirty="0"/>
          </a:p>
        </p:txBody>
      </p:sp>
      <p:grpSp>
        <p:nvGrpSpPr>
          <p:cNvPr id="762" name="Google Shape;762;p13"/>
          <p:cNvGrpSpPr/>
          <p:nvPr/>
        </p:nvGrpSpPr>
        <p:grpSpPr>
          <a:xfrm>
            <a:off x="1762090" y="981157"/>
            <a:ext cx="5619744" cy="176219"/>
            <a:chOff x="4345425" y="2175475"/>
            <a:chExt cx="800750" cy="176025"/>
          </a:xfrm>
        </p:grpSpPr>
        <p:sp>
          <p:nvSpPr>
            <p:cNvPr id="763" name="Google Shape;763;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764" name="Google Shape;764;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44" name="CuadroTexto 43">
            <a:extLst>
              <a:ext uri="{FF2B5EF4-FFF2-40B4-BE49-F238E27FC236}">
                <a16:creationId xmlns:a16="http://schemas.microsoft.com/office/drawing/2014/main" id="{55F39576-EBCF-436A-B5D2-A14443471416}"/>
              </a:ext>
            </a:extLst>
          </p:cNvPr>
          <p:cNvSpPr txBox="1"/>
          <p:nvPr/>
        </p:nvSpPr>
        <p:spPr>
          <a:xfrm>
            <a:off x="1052933" y="0"/>
            <a:ext cx="4572000" cy="3599447"/>
          </a:xfrm>
          <a:prstGeom prst="rect">
            <a:avLst/>
          </a:prstGeom>
          <a:noFill/>
        </p:spPr>
        <p:txBody>
          <a:bodyPr wrap="square">
            <a:spAutoFit/>
          </a:bodyPr>
          <a:lstStyle/>
          <a:p>
            <a:pPr>
              <a:lnSpc>
                <a:spcPct val="107000"/>
              </a:lnSpc>
              <a:spcBef>
                <a:spcPts val="200"/>
              </a:spcBef>
              <a:spcAft>
                <a:spcPts val="750"/>
              </a:spcAft>
            </a:pPr>
            <a:r>
              <a:rPr lang="es-MX" sz="105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¿Cómo podemos reducir la vulnerabilidad emocional?</a:t>
            </a:r>
            <a:endParaRPr lang="es-MX" sz="105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s-MX" sz="1050" dirty="0">
                <a:solidFill>
                  <a:srgbClr val="333333"/>
                </a:solidFill>
                <a:effectLst/>
                <a:latin typeface="Open Sans" panose="020B0606030504020204" pitchFamily="34" charset="0"/>
                <a:ea typeface="Times New Roman" panose="02020603050405020304" pitchFamily="18" charset="0"/>
              </a:rPr>
              <a:t>           </a:t>
            </a:r>
            <a:r>
              <a:rPr lang="es-MX" sz="1050" dirty="0">
                <a:solidFill>
                  <a:schemeClr val="accent4"/>
                </a:solidFill>
                <a:effectLst/>
                <a:latin typeface="Open Sans" panose="020B0606030504020204" pitchFamily="34" charset="0"/>
                <a:ea typeface="Times New Roman" panose="02020603050405020304" pitchFamily="18" charset="0"/>
              </a:rPr>
              <a:t> 1- SIENTE TU EMOCIÓN Y ELIGE EL SENTIMIENTO: Permítete sentir tus emociones en tu cuerpo la emoción a través de la sensación y trata de elegir con tu cerebro racional el sentimiento para transitarla.	</a:t>
            </a:r>
            <a:br>
              <a:rPr lang="es-MX" sz="1050" dirty="0">
                <a:solidFill>
                  <a:schemeClr val="accent4"/>
                </a:solidFill>
                <a:latin typeface="Open Sans" panose="020B0606030504020204" pitchFamily="34" charset="0"/>
                <a:ea typeface="Times New Roman" panose="02020603050405020304" pitchFamily="18" charset="0"/>
              </a:rPr>
            </a:br>
            <a:r>
              <a:rPr lang="es-MX" sz="1050" dirty="0">
                <a:solidFill>
                  <a:schemeClr val="accent4"/>
                </a:solidFill>
                <a:effectLst/>
                <a:latin typeface="Open Sans" panose="020B0606030504020204" pitchFamily="34" charset="0"/>
                <a:ea typeface="Times New Roman" panose="02020603050405020304" pitchFamily="18" charset="0"/>
              </a:rPr>
              <a:t>2-HAZ TU LISTA DE RECUERDOS FELICES: haz una lista de los diez momentos más felices de tu vida. Descríbelos de forma detallada, utilizando los cinco sentidos tanto como puedas. ¿Qué colores recuerdas? ¿Qué olores percibías en el aire? ¿Había música? Intenta darle vida a esa imagen y colócala en un lugar visible de tu casa para verla regularmente.</a:t>
            </a:r>
            <a:endParaRPr lang="es-MX" sz="1100" dirty="0">
              <a:solidFill>
                <a:schemeClr val="accent4"/>
              </a:solidFill>
              <a:effectLst/>
              <a:latin typeface="Times New Roman" panose="02020603050405020304" pitchFamily="18" charset="0"/>
              <a:ea typeface="Times New Roman" panose="02020603050405020304" pitchFamily="18" charset="0"/>
            </a:endParaRPr>
          </a:p>
          <a:p>
            <a:r>
              <a:rPr lang="es-MX" sz="1050" dirty="0">
                <a:solidFill>
                  <a:schemeClr val="accent4"/>
                </a:solidFill>
                <a:effectLst/>
                <a:latin typeface="Open Sans" panose="020B0606030504020204" pitchFamily="34" charset="0"/>
                <a:ea typeface="Times New Roman" panose="02020603050405020304" pitchFamily="18" charset="0"/>
              </a:rPr>
              <a:t>3-REALIZA EJERCICIO FÍSICO: El ejercicio físico puede producir un efecto muy beneficioso puesto que libera endorfinas (crea sensación de bienestar) y aumenta el flujo sanguíneo en el cerebro (se nutre para funcionar adecuadamente). </a:t>
            </a:r>
            <a:endParaRPr lang="es-MX" sz="1100" dirty="0">
              <a:solidFill>
                <a:schemeClr val="accent4"/>
              </a:solidFill>
              <a:effectLst/>
              <a:latin typeface="Times New Roman" panose="02020603050405020304" pitchFamily="18" charset="0"/>
              <a:ea typeface="Times New Roman" panose="02020603050405020304" pitchFamily="18" charset="0"/>
            </a:endParaRPr>
          </a:p>
          <a:p>
            <a:r>
              <a:rPr lang="es-MX" sz="1050" dirty="0">
                <a:solidFill>
                  <a:schemeClr val="accent4"/>
                </a:solidFill>
                <a:latin typeface="Open Sans" panose="020B0606030504020204" pitchFamily="34" charset="0"/>
                <a:ea typeface="Calibri" panose="020F0502020204030204" pitchFamily="34" charset="0"/>
              </a:rPr>
              <a:t>4</a:t>
            </a:r>
            <a:r>
              <a:rPr lang="es-MX" sz="1050" dirty="0">
                <a:solidFill>
                  <a:schemeClr val="accent4"/>
                </a:solidFill>
                <a:effectLst/>
                <a:latin typeface="Open Sans" panose="020B0606030504020204" pitchFamily="34" charset="0"/>
                <a:ea typeface="Calibri" panose="020F0502020204030204" pitchFamily="34" charset="0"/>
              </a:rPr>
              <a:t>-EVITA EL PENSAMIENTO RUMIANTE. Sufrimos más por lo que pensamos e imaginamos que realmente por lo que ocurre. Este tipo de pensamiento lo generamos nosotros mismos y nos hace sentir ansiosos, desolados, tristes y nerviosos, nos impide disfrutar momentos. Es importante identificar lo que pensamos y darnos cuenta que tal vez imaginamos más que la realidad misma. </a:t>
            </a:r>
            <a:endParaRPr lang="es-MX" sz="105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61"/>
                                        </p:tgtEl>
                                        <p:attrNameLst>
                                          <p:attrName>style.visibility</p:attrName>
                                        </p:attrNameLst>
                                      </p:cBhvr>
                                      <p:to>
                                        <p:strVal val="visible"/>
                                      </p:to>
                                    </p:set>
                                    <p:anim calcmode="lin" valueType="num">
                                      <p:cBhvr additive="base">
                                        <p:cTn id="7" dur="1000"/>
                                        <p:tgtEl>
                                          <p:spTgt spid="7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101"/>
        <p:cNvGrpSpPr/>
        <p:nvPr/>
      </p:nvGrpSpPr>
      <p:grpSpPr>
        <a:xfrm>
          <a:off x="0" y="0"/>
          <a:ext cx="0" cy="0"/>
          <a:chOff x="0" y="0"/>
          <a:chExt cx="0" cy="0"/>
        </a:xfrm>
      </p:grpSpPr>
      <p:sp>
        <p:nvSpPr>
          <p:cNvPr id="7104" name="Google Shape;7104;p72">
            <a:hlinkClick r:id="rId3"/>
          </p:cNvPr>
          <p:cNvSpPr txBox="1"/>
          <p:nvPr/>
        </p:nvSpPr>
        <p:spPr>
          <a:xfrm>
            <a:off x="6797491" y="4735267"/>
            <a:ext cx="2596318" cy="3183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rgbClr val="869FB2"/>
                </a:solidFill>
                <a:effectLst/>
                <a:uLnTx/>
                <a:uFill>
                  <a:noFill/>
                </a:uFill>
                <a:latin typeface="Arial"/>
                <a:ea typeface="Arial"/>
                <a:cs typeface="Arial"/>
                <a:sym typeface="Arial"/>
              </a:rPr>
              <a:t>*Sin fecha de entrega</a:t>
            </a:r>
            <a:endParaRPr kumimoji="0" sz="1400" b="0" i="0" u="none" strike="noStrike" kern="0" cap="none" spc="0" normalizeH="0" baseline="0" noProof="0" dirty="0">
              <a:ln>
                <a:noFill/>
              </a:ln>
              <a:solidFill>
                <a:srgbClr val="869FB2"/>
              </a:solidFill>
              <a:effectLst/>
              <a:uLnTx/>
              <a:uFillTx/>
              <a:latin typeface="Arial"/>
              <a:ea typeface="Arial"/>
              <a:cs typeface="Arial"/>
              <a:sym typeface="Arial"/>
            </a:endParaRPr>
          </a:p>
        </p:txBody>
      </p:sp>
      <p:sp>
        <p:nvSpPr>
          <p:cNvPr id="7113" name="Google Shape;7113;p72"/>
          <p:cNvSpPr txBox="1">
            <a:spLocks noGrp="1"/>
          </p:cNvSpPr>
          <p:nvPr>
            <p:ph type="title"/>
          </p:nvPr>
        </p:nvSpPr>
        <p:spPr>
          <a:xfrm>
            <a:off x="1048350" y="164700"/>
            <a:ext cx="7047300" cy="48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dirty="0">
                <a:solidFill>
                  <a:schemeClr val="lt1"/>
                </a:solidFill>
              </a:rPr>
              <a:t>Ejercicio para la vida*</a:t>
            </a:r>
            <a:endParaRPr dirty="0"/>
          </a:p>
        </p:txBody>
      </p:sp>
      <p:sp>
        <p:nvSpPr>
          <p:cNvPr id="15" name="CuadroTexto 14">
            <a:extLst>
              <a:ext uri="{FF2B5EF4-FFF2-40B4-BE49-F238E27FC236}">
                <a16:creationId xmlns:a16="http://schemas.microsoft.com/office/drawing/2014/main" id="{A9B0BCAA-15BF-4006-8466-64DE802518AD}"/>
              </a:ext>
            </a:extLst>
          </p:cNvPr>
          <p:cNvSpPr txBox="1"/>
          <p:nvPr/>
        </p:nvSpPr>
        <p:spPr>
          <a:xfrm>
            <a:off x="964566" y="647100"/>
            <a:ext cx="7214868" cy="4247317"/>
          </a:xfrm>
          <a:prstGeom prst="rect">
            <a:avLst/>
          </a:prstGeom>
          <a:noFill/>
        </p:spPr>
        <p:txBody>
          <a:bodyPr wrap="square">
            <a:spAutoFit/>
          </a:bodyPr>
          <a:lstStyle/>
          <a:p>
            <a:r>
              <a:rPr lang="es-MX" sz="1400" dirty="0">
                <a:solidFill>
                  <a:schemeClr val="accent4"/>
                </a:solidFill>
                <a:effectLst/>
                <a:latin typeface="Open Sans" panose="020B0606030504020204" pitchFamily="34" charset="0"/>
                <a:ea typeface="Times New Roman" panose="02020603050405020304" pitchFamily="18" charset="0"/>
              </a:rPr>
              <a:t> </a:t>
            </a:r>
            <a:r>
              <a:rPr lang="es-MX" sz="1400" dirty="0">
                <a:solidFill>
                  <a:schemeClr val="bg1"/>
                </a:solidFill>
                <a:effectLst/>
                <a:latin typeface="Open Sans" panose="020B0606030504020204" pitchFamily="34" charset="0"/>
                <a:ea typeface="Times New Roman" panose="02020603050405020304" pitchFamily="18" charset="0"/>
              </a:rPr>
              <a:t>1- SIENTE TU EMOCIÓN Y ELIGE EL SENTIMIENTO: </a:t>
            </a:r>
            <a:r>
              <a:rPr lang="es-MX" sz="1400" dirty="0">
                <a:solidFill>
                  <a:schemeClr val="accent1">
                    <a:lumMod val="60000"/>
                    <a:lumOff val="40000"/>
                  </a:schemeClr>
                </a:solidFill>
                <a:effectLst/>
                <a:latin typeface="Open Sans" panose="020B0606030504020204" pitchFamily="34" charset="0"/>
                <a:ea typeface="Times New Roman" panose="02020603050405020304" pitchFamily="18" charset="0"/>
              </a:rPr>
              <a:t>Permítete sentir tus emociones en tu cuerpo la emoción a través de la sensación y trata de elegir con tu cerebro racional el sentimiento para transitarla.	</a:t>
            </a:r>
            <a:br>
              <a:rPr lang="es-MX" sz="1400" dirty="0">
                <a:solidFill>
                  <a:schemeClr val="accent1">
                    <a:lumMod val="60000"/>
                    <a:lumOff val="40000"/>
                  </a:schemeClr>
                </a:solidFill>
                <a:effectLst/>
                <a:latin typeface="Open Sans" panose="020B0606030504020204" pitchFamily="34" charset="0"/>
                <a:ea typeface="Times New Roman" panose="02020603050405020304" pitchFamily="18" charset="0"/>
              </a:rPr>
            </a:br>
            <a:br>
              <a:rPr lang="es-MX" sz="1400" dirty="0">
                <a:solidFill>
                  <a:schemeClr val="accent4"/>
                </a:solidFill>
                <a:latin typeface="Open Sans" panose="020B0606030504020204" pitchFamily="34" charset="0"/>
                <a:ea typeface="Times New Roman" panose="02020603050405020304" pitchFamily="18" charset="0"/>
              </a:rPr>
            </a:br>
            <a:r>
              <a:rPr lang="es-MX" sz="1400" dirty="0">
                <a:solidFill>
                  <a:schemeClr val="bg1"/>
                </a:solidFill>
                <a:effectLst/>
                <a:latin typeface="Open Sans" panose="020B0606030504020204" pitchFamily="34" charset="0"/>
                <a:ea typeface="Times New Roman" panose="02020603050405020304" pitchFamily="18" charset="0"/>
              </a:rPr>
              <a:t>2-HAZ TU LISTA DE RECUERDOS FELICES: </a:t>
            </a:r>
            <a:r>
              <a:rPr lang="es-MX" sz="1400" dirty="0">
                <a:solidFill>
                  <a:schemeClr val="accent1">
                    <a:lumMod val="60000"/>
                    <a:lumOff val="40000"/>
                  </a:schemeClr>
                </a:solidFill>
                <a:effectLst/>
                <a:latin typeface="Open Sans" panose="020B0606030504020204" pitchFamily="34" charset="0"/>
                <a:ea typeface="Times New Roman" panose="02020603050405020304" pitchFamily="18" charset="0"/>
              </a:rPr>
              <a:t>haz una lista de los diez momentos más felices de tu vida. Descríbelos de forma detallada, utilizando los cinco sentidos tanto como puedas. ¿Qué colores recuerdas? ¿Qué olores percibías en el aire? ¿Había música? Intenta darle vida a esa imagen y colócala en un lugar visible de tu casa para verla regularmente.</a:t>
            </a:r>
            <a:br>
              <a:rPr lang="es-MX" sz="1400" dirty="0">
                <a:solidFill>
                  <a:schemeClr val="accent1">
                    <a:lumMod val="60000"/>
                    <a:lumOff val="40000"/>
                  </a:schemeClr>
                </a:solidFill>
                <a:effectLst/>
                <a:latin typeface="Open Sans" panose="020B0606030504020204" pitchFamily="34" charset="0"/>
                <a:ea typeface="Times New Roman" panose="02020603050405020304" pitchFamily="18" charset="0"/>
              </a:rPr>
            </a:br>
            <a:endParaRPr lang="es-MX" sz="160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r>
              <a:rPr lang="es-MX" sz="1400" dirty="0">
                <a:solidFill>
                  <a:schemeClr val="bg1"/>
                </a:solidFill>
                <a:effectLst/>
                <a:latin typeface="Open Sans" panose="020B0606030504020204" pitchFamily="34" charset="0"/>
                <a:ea typeface="Times New Roman" panose="02020603050405020304" pitchFamily="18" charset="0"/>
              </a:rPr>
              <a:t>3-REALIZA EJERCICIO FÍSICO: </a:t>
            </a:r>
            <a:r>
              <a:rPr lang="es-MX" sz="1400" dirty="0">
                <a:solidFill>
                  <a:schemeClr val="accent1">
                    <a:lumMod val="60000"/>
                    <a:lumOff val="40000"/>
                  </a:schemeClr>
                </a:solidFill>
                <a:effectLst/>
                <a:latin typeface="Open Sans" panose="020B0606030504020204" pitchFamily="34" charset="0"/>
                <a:ea typeface="Times New Roman" panose="02020603050405020304" pitchFamily="18" charset="0"/>
              </a:rPr>
              <a:t>El ejercicio físico puede producir un efecto muy beneficioso puesto que libera endorfinas (crea sensación de bienestar) y aumenta el flujo sanguíneo en el cerebro (se nutre para funcionar adecuadamente). </a:t>
            </a:r>
            <a:br>
              <a:rPr lang="es-MX" sz="1400" dirty="0">
                <a:solidFill>
                  <a:schemeClr val="accent1">
                    <a:lumMod val="60000"/>
                    <a:lumOff val="40000"/>
                  </a:schemeClr>
                </a:solidFill>
                <a:effectLst/>
                <a:latin typeface="Open Sans" panose="020B0606030504020204" pitchFamily="34" charset="0"/>
                <a:ea typeface="Times New Roman" panose="02020603050405020304" pitchFamily="18" charset="0"/>
              </a:rPr>
            </a:br>
            <a:endParaRPr lang="es-MX" sz="160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r>
              <a:rPr lang="es-MX" sz="1400" dirty="0">
                <a:solidFill>
                  <a:schemeClr val="bg1"/>
                </a:solidFill>
                <a:latin typeface="Open Sans" panose="020B0606030504020204" pitchFamily="34" charset="0"/>
                <a:ea typeface="Calibri" panose="020F0502020204030204" pitchFamily="34" charset="0"/>
              </a:rPr>
              <a:t>4</a:t>
            </a:r>
            <a:r>
              <a:rPr lang="es-MX" sz="1400" dirty="0">
                <a:solidFill>
                  <a:schemeClr val="bg1"/>
                </a:solidFill>
                <a:effectLst/>
                <a:latin typeface="Open Sans" panose="020B0606030504020204" pitchFamily="34" charset="0"/>
                <a:ea typeface="Calibri" panose="020F0502020204030204" pitchFamily="34" charset="0"/>
              </a:rPr>
              <a:t>-EVITA EL PENSAMIENTO RUMIANTE. </a:t>
            </a:r>
            <a:r>
              <a:rPr lang="es-MX" sz="1400" dirty="0">
                <a:solidFill>
                  <a:schemeClr val="accent1">
                    <a:lumMod val="60000"/>
                    <a:lumOff val="40000"/>
                  </a:schemeClr>
                </a:solidFill>
                <a:effectLst/>
                <a:latin typeface="Open Sans" panose="020B0606030504020204" pitchFamily="34" charset="0"/>
                <a:ea typeface="Calibri" panose="020F0502020204030204" pitchFamily="34" charset="0"/>
              </a:rPr>
              <a:t>Sufrimos más por lo que pensamos e imaginamos que realmente por lo que ocurre. Este tipo de pensamiento lo generamos nosotros mismos y nos hace sentir ansiosos, desolados, tristes y nerviosos, nos impide disfrutar momentos. Es importante identificar lo que pensamos y darnos cuenta que tal vez imaginamos más que la realidad misma. </a:t>
            </a:r>
            <a:endParaRPr lang="es-MX" sz="1400" dirty="0">
              <a:solidFill>
                <a:schemeClr val="accent1">
                  <a:lumMod val="60000"/>
                  <a:lumOff val="4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4"/>
          <p:cNvSpPr txBox="1">
            <a:spLocks noGrp="1"/>
          </p:cNvSpPr>
          <p:nvPr>
            <p:ph type="title"/>
          </p:nvPr>
        </p:nvSpPr>
        <p:spPr>
          <a:xfrm>
            <a:off x="395287" y="1173162"/>
            <a:ext cx="4695825" cy="75565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n-US" sz="6000" b="1" i="0" u="none">
                <a:solidFill>
                  <a:srgbClr val="1C4587"/>
                </a:solidFill>
                <a:latin typeface="Itim"/>
                <a:ea typeface="Itim"/>
                <a:cs typeface="Itim"/>
                <a:sym typeface="Itim"/>
              </a:rPr>
              <a:t>Dudas o Comentarios!</a:t>
            </a:r>
            <a:endParaRPr/>
          </a:p>
        </p:txBody>
      </p:sp>
      <p:grpSp>
        <p:nvGrpSpPr>
          <p:cNvPr id="805" name="Google Shape;805;p14"/>
          <p:cNvGrpSpPr/>
          <p:nvPr/>
        </p:nvGrpSpPr>
        <p:grpSpPr>
          <a:xfrm flipH="1">
            <a:off x="1273175" y="2255837"/>
            <a:ext cx="2384425" cy="176212"/>
            <a:chOff x="4345425" y="2175475"/>
            <a:chExt cx="800750" cy="176025"/>
          </a:xfrm>
        </p:grpSpPr>
        <p:sp>
          <p:nvSpPr>
            <p:cNvPr id="806" name="Google Shape;806;p1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07" name="Google Shape;807;p1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808" name="Google Shape;808;p14"/>
          <p:cNvGrpSpPr/>
          <p:nvPr/>
        </p:nvGrpSpPr>
        <p:grpSpPr>
          <a:xfrm rot="780000">
            <a:off x="5767387" y="952500"/>
            <a:ext cx="2497137" cy="2401887"/>
            <a:chOff x="1857000" y="3245400"/>
            <a:chExt cx="1233825" cy="1186575"/>
          </a:xfrm>
        </p:grpSpPr>
        <p:sp>
          <p:nvSpPr>
            <p:cNvPr id="809" name="Google Shape;809;p14"/>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0" name="Google Shape;810;p14"/>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1" name="Google Shape;811;p14"/>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2" name="Google Shape;812;p14"/>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3" name="Google Shape;813;p1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4" name="Google Shape;814;p1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815" name="Google Shape;815;p14"/>
          <p:cNvGrpSpPr/>
          <p:nvPr/>
        </p:nvGrpSpPr>
        <p:grpSpPr>
          <a:xfrm rot="660000">
            <a:off x="4321175" y="4070350"/>
            <a:ext cx="3475037" cy="889000"/>
            <a:chOff x="3809875" y="1963175"/>
            <a:chExt cx="1923600" cy="492150"/>
          </a:xfrm>
        </p:grpSpPr>
        <p:sp>
          <p:nvSpPr>
            <p:cNvPr id="816" name="Google Shape;816;p14"/>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7" name="Google Shape;817;p14"/>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8" name="Google Shape;818;p14"/>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19" name="Google Shape;819;p14"/>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0" name="Google Shape;820;p14"/>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1" name="Google Shape;821;p14"/>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2" name="Google Shape;822;p14"/>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3" name="Google Shape;823;p14"/>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cubicBezTo>
                    <a:pt x="28668" y="7221"/>
                    <a:pt x="28519" y="8032"/>
                    <a:pt x="28376" y="8844"/>
                  </a:cubicBezTo>
                  <a:cubicBezTo>
                    <a:pt x="28304" y="9285"/>
                    <a:pt x="28232" y="9718"/>
                    <a:pt x="28178" y="10160"/>
                  </a:cubicBezTo>
                  <a:cubicBezTo>
                    <a:pt x="28116" y="10597"/>
                    <a:pt x="28062" y="11034"/>
                    <a:pt x="28035" y="11480"/>
                  </a:cubicBezTo>
                  <a:cubicBezTo>
                    <a:pt x="28034" y="11482"/>
                    <a:pt x="28034" y="11483"/>
                    <a:pt x="28034" y="11485"/>
                  </a:cubicBezTo>
                  <a:lnTo>
                    <a:pt x="28034" y="11494"/>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cubicBezTo>
                    <a:pt x="332" y="6599"/>
                    <a:pt x="327" y="6180"/>
                    <a:pt x="343" y="5761"/>
                  </a:cubicBezTo>
                  <a:cubicBezTo>
                    <a:pt x="361" y="5292"/>
                    <a:pt x="406" y="4823"/>
                    <a:pt x="478" y="4355"/>
                  </a:cubicBezTo>
                  <a:cubicBezTo>
                    <a:pt x="624" y="3473"/>
                    <a:pt x="875" y="2607"/>
                    <a:pt x="1248" y="1788"/>
                  </a:cubicBez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64017" y="17335"/>
                  </a:lnTo>
                  <a:lnTo>
                    <a:pt x="52092" y="15361"/>
                  </a:lnTo>
                  <a:lnTo>
                    <a:pt x="40166" y="13377"/>
                  </a:lnTo>
                  <a:cubicBezTo>
                    <a:pt x="36259" y="12731"/>
                    <a:pt x="32352" y="12075"/>
                    <a:pt x="28462" y="11368"/>
                  </a:cubicBez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cubicBezTo>
                    <a:pt x="4480" y="1431"/>
                    <a:pt x="4340" y="1441"/>
                    <a:pt x="4201" y="1461"/>
                  </a:cubicBezTo>
                  <a:cubicBezTo>
                    <a:pt x="4003" y="1488"/>
                    <a:pt x="3822" y="1569"/>
                    <a:pt x="3651" y="1677"/>
                  </a:cubicBezTo>
                  <a:lnTo>
                    <a:pt x="3660" y="1677"/>
                  </a:lnTo>
                  <a:cubicBezTo>
                    <a:pt x="3596" y="1704"/>
                    <a:pt x="3531" y="1744"/>
                    <a:pt x="3465" y="1790"/>
                  </a:cubicBez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cubicBezTo>
                    <a:pt x="7514" y="2394"/>
                    <a:pt x="7468" y="2321"/>
                    <a:pt x="7410" y="2263"/>
                  </a:cubicBez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cubicBezTo>
                    <a:pt x="6036" y="1551"/>
                    <a:pt x="6064" y="1489"/>
                    <a:pt x="6103" y="1434"/>
                  </a:cubicBezTo>
                  <a:cubicBezTo>
                    <a:pt x="6150" y="1363"/>
                    <a:pt x="6225" y="1313"/>
                    <a:pt x="6322" y="1277"/>
                  </a:cubicBez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4" name="Google Shape;824;p14"/>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5" name="Google Shape;825;p14"/>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6" name="Google Shape;826;p14"/>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827" name="Google Shape;827;p14"/>
          <p:cNvGrpSpPr/>
          <p:nvPr/>
        </p:nvGrpSpPr>
        <p:grpSpPr>
          <a:xfrm rot="1380000">
            <a:off x="3606800" y="808037"/>
            <a:ext cx="806450" cy="422275"/>
            <a:chOff x="1822875" y="1377000"/>
            <a:chExt cx="548075" cy="286550"/>
          </a:xfrm>
        </p:grpSpPr>
        <p:sp>
          <p:nvSpPr>
            <p:cNvPr id="828" name="Google Shape;828;p14"/>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9" name="Google Shape;829;p14"/>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0" name="Google Shape;830;p14"/>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lnTo>
                    <a:pt x="148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1" name="Google Shape;831;p14"/>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2" name="Google Shape;832;p14"/>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3" name="Google Shape;833;p14"/>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4" name="Google Shape;834;p14"/>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5" name="Google Shape;835;p14"/>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6" name="Google Shape;836;p14"/>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837" name="Google Shape;837;p14"/>
          <p:cNvSpPr txBox="1"/>
          <p:nvPr/>
        </p:nvSpPr>
        <p:spPr>
          <a:xfrm rot="780000">
            <a:off x="5680075" y="1457325"/>
            <a:ext cx="2770187" cy="7556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1C4587"/>
              </a:buClr>
              <a:buSzPts val="4400"/>
              <a:buFont typeface="Itim"/>
              <a:buNone/>
            </a:pPr>
            <a:r>
              <a:rPr lang="en-US" sz="4400" b="1" i="0" u="none">
                <a:solidFill>
                  <a:srgbClr val="1C4587"/>
                </a:solidFill>
                <a:latin typeface="Itim"/>
                <a:ea typeface="Itim"/>
                <a:cs typeface="Itim"/>
                <a:sym typeface="Itim"/>
              </a:rPr>
              <a:t>Curso de Tutoría 2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5"/>
          <p:cNvSpPr txBox="1">
            <a:spLocks noGrp="1"/>
          </p:cNvSpPr>
          <p:nvPr>
            <p:ph type="title"/>
          </p:nvPr>
        </p:nvSpPr>
        <p:spPr>
          <a:xfrm>
            <a:off x="398462" y="14287"/>
            <a:ext cx="4695825" cy="75565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n-US" sz="5400" b="1" i="0" u="none" dirty="0" err="1">
                <a:solidFill>
                  <a:srgbClr val="1C4587"/>
                </a:solidFill>
                <a:latin typeface="Itim"/>
                <a:ea typeface="Itim"/>
                <a:cs typeface="Itim"/>
                <a:sym typeface="Itim"/>
              </a:rPr>
              <a:t>Referencias</a:t>
            </a:r>
            <a:r>
              <a:rPr lang="en-US" sz="5400" b="1" i="0" u="none" dirty="0">
                <a:solidFill>
                  <a:srgbClr val="1C4587"/>
                </a:solidFill>
                <a:latin typeface="Itim"/>
                <a:ea typeface="Itim"/>
                <a:cs typeface="Itim"/>
                <a:sym typeface="Itim"/>
              </a:rPr>
              <a:t>:</a:t>
            </a:r>
            <a:endParaRPr sz="5400" dirty="0"/>
          </a:p>
        </p:txBody>
      </p:sp>
      <p:grpSp>
        <p:nvGrpSpPr>
          <p:cNvPr id="843" name="Google Shape;843;p15"/>
          <p:cNvGrpSpPr/>
          <p:nvPr/>
        </p:nvGrpSpPr>
        <p:grpSpPr>
          <a:xfrm rot="1380000">
            <a:off x="7470775" y="398462"/>
            <a:ext cx="806450" cy="422275"/>
            <a:chOff x="1822875" y="1377000"/>
            <a:chExt cx="548075" cy="286550"/>
          </a:xfrm>
        </p:grpSpPr>
        <p:sp>
          <p:nvSpPr>
            <p:cNvPr id="844" name="Google Shape;844;p1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5" name="Google Shape;845;p1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6" name="Google Shape;846;p1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lnTo>
                    <a:pt x="148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7" name="Google Shape;847;p1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8" name="Google Shape;848;p1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9" name="Google Shape;849;p1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50" name="Google Shape;850;p1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51" name="Google Shape;851;p1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52" name="Google Shape;852;p1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853" name="Google Shape;853;p15"/>
          <p:cNvSpPr txBox="1"/>
          <p:nvPr/>
        </p:nvSpPr>
        <p:spPr>
          <a:xfrm>
            <a:off x="579437" y="1030287"/>
            <a:ext cx="83058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dirty="0" err="1"/>
              <a:t>Huaire</a:t>
            </a:r>
            <a:r>
              <a:rPr lang="en-US" sz="1600" dirty="0"/>
              <a:t>, E. (2016)</a:t>
            </a:r>
            <a:r>
              <a:rPr lang="es-MX" sz="2000" dirty="0"/>
              <a:t>. </a:t>
            </a:r>
            <a:r>
              <a:rPr lang="es-MX" sz="1600" i="1" dirty="0"/>
              <a:t>Neurociencia y emociones: claves para mejorar el aprendizaje y la convivencia</a:t>
            </a:r>
            <a:r>
              <a:rPr lang="es-MX" sz="1600" dirty="0"/>
              <a:t>. En Salas, G., Cornejo, C., Morales, P. y Saavedra, E. Del Pathos al Ethos: </a:t>
            </a:r>
            <a:r>
              <a:rPr lang="es-MX" sz="1600" dirty="0" err="1"/>
              <a:t>Lineas</a:t>
            </a:r>
            <a:r>
              <a:rPr lang="es-MX" sz="1600" dirty="0"/>
              <a:t> y perspectivas en convivencia escolar. Chile: Universidad Católica del Maule.</a:t>
            </a:r>
          </a:p>
          <a:p>
            <a:pPr marL="0" marR="0" lvl="0" indent="0" algn="l" rtl="0">
              <a:lnSpc>
                <a:spcPct val="100000"/>
              </a:lnSpc>
              <a:spcBef>
                <a:spcPts val="0"/>
              </a:spcBef>
              <a:spcAft>
                <a:spcPts val="0"/>
              </a:spcAft>
              <a:buClr>
                <a:srgbClr val="000000"/>
              </a:buClr>
              <a:buSzPts val="1600"/>
              <a:buFont typeface="Arial"/>
              <a:buNone/>
            </a:pPr>
            <a:endParaRPr sz="1600" dirty="0"/>
          </a:p>
          <a:p>
            <a:pPr marL="0" marR="0" lvl="0" indent="0" algn="l" rtl="0">
              <a:lnSpc>
                <a:spcPct val="100000"/>
              </a:lnSpc>
              <a:spcBef>
                <a:spcPts val="0"/>
              </a:spcBef>
              <a:spcAft>
                <a:spcPts val="0"/>
              </a:spcAft>
              <a:buClr>
                <a:srgbClr val="000000"/>
              </a:buClr>
              <a:buSzPts val="1600"/>
              <a:buFont typeface="Arial"/>
              <a:buNone/>
            </a:pPr>
            <a:r>
              <a:rPr lang="en-US" sz="1600" b="0" i="0" u="none" dirty="0">
                <a:solidFill>
                  <a:srgbClr val="000000"/>
                </a:solidFill>
                <a:latin typeface="Arial"/>
                <a:ea typeface="Arial"/>
                <a:cs typeface="Arial"/>
                <a:sym typeface="Arial"/>
              </a:rPr>
              <a:t>Pérez, V., Gutiérrez, M. T., García, A., &amp; Gómez, J. (20</a:t>
            </a:r>
            <a:r>
              <a:rPr lang="en-US" sz="1600" dirty="0"/>
              <a:t>17</a:t>
            </a:r>
            <a:r>
              <a:rPr lang="en-US" sz="1600" b="0" i="0" u="none" dirty="0">
                <a:solidFill>
                  <a:srgbClr val="000000"/>
                </a:solidFill>
                <a:latin typeface="Arial"/>
                <a:ea typeface="Arial"/>
                <a:cs typeface="Arial"/>
                <a:sym typeface="Arial"/>
              </a:rPr>
              <a:t>). </a:t>
            </a:r>
            <a:r>
              <a:rPr lang="en-US" sz="1600" b="0" i="1" u="none" dirty="0" err="1">
                <a:solidFill>
                  <a:srgbClr val="000000"/>
                </a:solidFill>
                <a:latin typeface="Arial"/>
                <a:ea typeface="Arial"/>
                <a:cs typeface="Arial"/>
                <a:sym typeface="Arial"/>
              </a:rPr>
              <a:t>Procesos</a:t>
            </a:r>
            <a:r>
              <a:rPr lang="en-US" sz="1600" b="0" i="1" u="none" dirty="0">
                <a:solidFill>
                  <a:srgbClr val="000000"/>
                </a:solidFill>
                <a:latin typeface="Arial"/>
                <a:ea typeface="Arial"/>
                <a:cs typeface="Arial"/>
                <a:sym typeface="Arial"/>
              </a:rPr>
              <a:t> </a:t>
            </a:r>
            <a:r>
              <a:rPr lang="en-US" sz="1600" b="0" i="1" u="none" dirty="0" err="1">
                <a:solidFill>
                  <a:srgbClr val="000000"/>
                </a:solidFill>
                <a:latin typeface="Arial"/>
                <a:ea typeface="Arial"/>
                <a:cs typeface="Arial"/>
                <a:sym typeface="Arial"/>
              </a:rPr>
              <a:t>psicológicos</a:t>
            </a:r>
            <a:r>
              <a:rPr lang="en-US" sz="1600" b="0" i="1" u="none" dirty="0">
                <a:solidFill>
                  <a:srgbClr val="000000"/>
                </a:solidFill>
                <a:latin typeface="Arial"/>
                <a:ea typeface="Arial"/>
                <a:cs typeface="Arial"/>
                <a:sym typeface="Arial"/>
              </a:rPr>
              <a:t> </a:t>
            </a:r>
            <a:r>
              <a:rPr lang="en-US" sz="1600" b="0" i="1" u="none" dirty="0" err="1">
                <a:solidFill>
                  <a:srgbClr val="000000"/>
                </a:solidFill>
                <a:latin typeface="Arial"/>
                <a:ea typeface="Arial"/>
                <a:cs typeface="Arial"/>
                <a:sym typeface="Arial"/>
              </a:rPr>
              <a:t>básicos</a:t>
            </a:r>
            <a:r>
              <a:rPr lang="en-US" sz="1600" i="1" dirty="0"/>
              <a:t>: un </a:t>
            </a:r>
            <a:r>
              <a:rPr lang="en-US" sz="1600" i="1" dirty="0" err="1"/>
              <a:t>análisis</a:t>
            </a:r>
            <a:r>
              <a:rPr lang="en-US" sz="1600" i="1" dirty="0"/>
              <a:t> </a:t>
            </a:r>
            <a:r>
              <a:rPr lang="en-US" sz="1600" i="1" dirty="0" err="1"/>
              <a:t>funcional</a:t>
            </a:r>
            <a:r>
              <a:rPr lang="en-US" sz="1600" i="1" dirty="0"/>
              <a:t>.</a:t>
            </a:r>
            <a:r>
              <a:rPr lang="en-US" sz="1600" b="0" i="0" u="none" dirty="0">
                <a:solidFill>
                  <a:srgbClr val="000000"/>
                </a:solidFill>
                <a:latin typeface="Arial"/>
                <a:ea typeface="Arial"/>
                <a:cs typeface="Arial"/>
                <a:sym typeface="Arial"/>
              </a:rPr>
              <a:t> </a:t>
            </a:r>
            <a:r>
              <a:rPr lang="en-US" sz="1600" b="0" i="0" u="none" dirty="0" err="1">
                <a:solidFill>
                  <a:srgbClr val="000000"/>
                </a:solidFill>
                <a:latin typeface="Arial"/>
                <a:ea typeface="Arial"/>
                <a:cs typeface="Arial"/>
                <a:sym typeface="Arial"/>
              </a:rPr>
              <a:t>España</a:t>
            </a:r>
            <a:r>
              <a:rPr lang="en-US" sz="1600" b="0" i="0" u="none" dirty="0">
                <a:solidFill>
                  <a:srgbClr val="000000"/>
                </a:solidFill>
                <a:latin typeface="Arial"/>
                <a:ea typeface="Arial"/>
                <a:cs typeface="Arial"/>
                <a:sym typeface="Arial"/>
              </a:rPr>
              <a:t>: </a:t>
            </a:r>
            <a:r>
              <a:rPr lang="en-US" sz="1600" dirty="0"/>
              <a:t>Universidad de </a:t>
            </a:r>
            <a:r>
              <a:rPr lang="en-US" sz="1600" dirty="0" err="1"/>
              <a:t>Educación</a:t>
            </a:r>
            <a:r>
              <a:rPr lang="en-US" sz="1600" dirty="0"/>
              <a:t> a </a:t>
            </a:r>
            <a:r>
              <a:rPr lang="en-US" sz="1600" dirty="0" err="1"/>
              <a:t>Distancia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
          <p:cNvSpPr txBox="1">
            <a:spLocks noGrp="1"/>
          </p:cNvSpPr>
          <p:nvPr>
            <p:ph type="ctrTitle"/>
          </p:nvPr>
        </p:nvSpPr>
        <p:spPr>
          <a:xfrm>
            <a:off x="1752000" y="3267099"/>
            <a:ext cx="5640000" cy="47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5200"/>
              <a:buNone/>
            </a:pPr>
            <a:r>
              <a:rPr lang="en-US" sz="3000" b="1" i="0" u="none" dirty="0" err="1">
                <a:solidFill>
                  <a:srgbClr val="5387DB"/>
                </a:solidFill>
                <a:latin typeface="Itim"/>
                <a:ea typeface="Itim"/>
                <a:cs typeface="Itim"/>
                <a:sym typeface="Itim"/>
              </a:rPr>
              <a:t>Curso</a:t>
            </a:r>
            <a:r>
              <a:rPr lang="en-US" sz="3000" b="1" i="0" u="none" dirty="0">
                <a:solidFill>
                  <a:srgbClr val="5387DB"/>
                </a:solidFill>
                <a:latin typeface="Itim"/>
                <a:ea typeface="Itim"/>
                <a:cs typeface="Itim"/>
                <a:sym typeface="Itim"/>
              </a:rPr>
              <a:t> de </a:t>
            </a:r>
            <a:r>
              <a:rPr lang="en-US" sz="3000" b="1" i="0" u="none" dirty="0" err="1">
                <a:solidFill>
                  <a:srgbClr val="5387DB"/>
                </a:solidFill>
                <a:latin typeface="Itim"/>
                <a:ea typeface="Itim"/>
                <a:cs typeface="Itim"/>
                <a:sym typeface="Itim"/>
              </a:rPr>
              <a:t>Tutorías</a:t>
            </a:r>
            <a:r>
              <a:rPr lang="en-US" sz="3000" b="1" i="0" u="none" dirty="0">
                <a:solidFill>
                  <a:srgbClr val="5387DB"/>
                </a:solidFill>
                <a:latin typeface="Itim"/>
                <a:ea typeface="Itim"/>
                <a:cs typeface="Itim"/>
                <a:sym typeface="Itim"/>
              </a:rPr>
              <a:t> 2</a:t>
            </a:r>
            <a:endParaRPr dirty="0"/>
          </a:p>
        </p:txBody>
      </p:sp>
      <p:sp>
        <p:nvSpPr>
          <p:cNvPr id="410" name="Google Shape;410;p1"/>
          <p:cNvSpPr txBox="1">
            <a:spLocks noGrp="1"/>
          </p:cNvSpPr>
          <p:nvPr>
            <p:ph type="subTitle" idx="1"/>
          </p:nvPr>
        </p:nvSpPr>
        <p:spPr>
          <a:xfrm>
            <a:off x="-138077" y="1594990"/>
            <a:ext cx="9226500" cy="2092800"/>
          </a:xfrm>
          <a:prstGeom prst="rect">
            <a:avLst/>
          </a:prstGeom>
          <a:noFill/>
          <a:ln>
            <a:noFill/>
          </a:ln>
        </p:spPr>
        <p:txBody>
          <a:bodyPr spcFirstLastPara="1" wrap="square" lIns="91425" tIns="91425" rIns="91425" bIns="91425" anchor="t" anchorCtr="0">
            <a:noAutofit/>
          </a:bodyPr>
          <a:lstStyle/>
          <a:p>
            <a:pPr marL="127000" lvl="0" indent="0" algn="ctr" rtl="0">
              <a:lnSpc>
                <a:spcPct val="100000"/>
              </a:lnSpc>
              <a:spcBef>
                <a:spcPts val="0"/>
              </a:spcBef>
              <a:spcAft>
                <a:spcPts val="0"/>
              </a:spcAft>
              <a:buSzPts val="2800"/>
              <a:buNone/>
            </a:pPr>
            <a:r>
              <a:rPr lang="en-US" sz="2000" b="1" i="0" u="none" dirty="0" err="1">
                <a:solidFill>
                  <a:srgbClr val="1C4587"/>
                </a:solidFill>
                <a:latin typeface="Itim"/>
                <a:ea typeface="Itim"/>
                <a:cs typeface="Itim"/>
                <a:sym typeface="Itim"/>
              </a:rPr>
              <a:t>Sesión</a:t>
            </a:r>
            <a:r>
              <a:rPr lang="en-US" sz="2000" b="1" i="0" u="none" dirty="0">
                <a:solidFill>
                  <a:srgbClr val="1C4587"/>
                </a:solidFill>
                <a:latin typeface="Itim"/>
                <a:ea typeface="Itim"/>
                <a:cs typeface="Itim"/>
                <a:sym typeface="Itim"/>
              </a:rPr>
              <a:t> </a:t>
            </a:r>
            <a:r>
              <a:rPr lang="en-US" sz="2000" b="1" dirty="0">
                <a:solidFill>
                  <a:srgbClr val="1C4587"/>
                </a:solidFill>
                <a:latin typeface="Itim"/>
                <a:ea typeface="Itim"/>
                <a:cs typeface="Itim"/>
                <a:sym typeface="Itim"/>
              </a:rPr>
              <a:t>8</a:t>
            </a:r>
            <a:endParaRPr dirty="0"/>
          </a:p>
          <a:p>
            <a:pPr marL="127000" lvl="0" indent="0" algn="ctr" rtl="0">
              <a:lnSpc>
                <a:spcPct val="100000"/>
              </a:lnSpc>
              <a:spcBef>
                <a:spcPts val="0"/>
              </a:spcBef>
              <a:spcAft>
                <a:spcPts val="0"/>
              </a:spcAft>
              <a:buSzPts val="2800"/>
              <a:buNone/>
            </a:pPr>
            <a:endParaRPr sz="1600" b="0" i="1" u="none" dirty="0">
              <a:solidFill>
                <a:srgbClr val="000000"/>
              </a:solidFill>
              <a:latin typeface="Arial"/>
              <a:ea typeface="Arial"/>
              <a:cs typeface="Arial"/>
              <a:sym typeface="Arial"/>
            </a:endParaRPr>
          </a:p>
          <a:p>
            <a:pPr marL="127000" lvl="0" indent="0" algn="ctr" rtl="0">
              <a:lnSpc>
                <a:spcPct val="100000"/>
              </a:lnSpc>
              <a:spcBef>
                <a:spcPts val="0"/>
              </a:spcBef>
              <a:spcAft>
                <a:spcPts val="0"/>
              </a:spcAft>
              <a:buSzPts val="2800"/>
              <a:buNone/>
            </a:pPr>
            <a:r>
              <a:rPr lang="en-US" sz="4100" b="1" i="0" u="none" dirty="0">
                <a:solidFill>
                  <a:srgbClr val="1C4587"/>
                </a:solidFill>
                <a:latin typeface="Itim"/>
                <a:ea typeface="Itim"/>
                <a:cs typeface="Itim"/>
                <a:sym typeface="Itim"/>
              </a:rPr>
              <a:t>“</a:t>
            </a:r>
            <a:r>
              <a:rPr lang="en-US" sz="4100" b="1" i="0" u="none" dirty="0" err="1">
                <a:solidFill>
                  <a:srgbClr val="1C4587"/>
                </a:solidFill>
                <a:latin typeface="Itim"/>
                <a:ea typeface="Itim"/>
                <a:cs typeface="Itim"/>
                <a:sym typeface="Itim"/>
              </a:rPr>
              <a:t>Gestión</a:t>
            </a:r>
            <a:r>
              <a:rPr lang="en-US" sz="4100" b="1" i="0" u="none" dirty="0">
                <a:solidFill>
                  <a:srgbClr val="1C4587"/>
                </a:solidFill>
                <a:latin typeface="Itim"/>
                <a:ea typeface="Itim"/>
                <a:cs typeface="Itim"/>
                <a:sym typeface="Itim"/>
              </a:rPr>
              <a:t> de </a:t>
            </a:r>
            <a:r>
              <a:rPr lang="en-US" sz="4100" b="1" i="0" u="none" dirty="0" err="1">
                <a:solidFill>
                  <a:srgbClr val="1C4587"/>
                </a:solidFill>
                <a:latin typeface="Itim"/>
                <a:ea typeface="Itim"/>
                <a:cs typeface="Itim"/>
                <a:sym typeface="Itim"/>
              </a:rPr>
              <a:t>emociones</a:t>
            </a:r>
            <a:r>
              <a:rPr lang="en-US" sz="4100" b="1" i="0" u="none" dirty="0">
                <a:solidFill>
                  <a:srgbClr val="1C4587"/>
                </a:solidFill>
                <a:latin typeface="Itim"/>
                <a:ea typeface="Itim"/>
                <a:cs typeface="Itim"/>
                <a:sym typeface="Itim"/>
              </a:rPr>
              <a:t>”</a:t>
            </a:r>
            <a:endParaRPr sz="1400" dirty="0"/>
          </a:p>
        </p:txBody>
      </p:sp>
    </p:spTree>
    <p:extLst>
      <p:ext uri="{BB962C8B-B14F-4D97-AF65-F5344CB8AC3E}">
        <p14:creationId xmlns:p14="http://schemas.microsoft.com/office/powerpoint/2010/main" val="11521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1000"/>
                                        <p:tgtEl>
                                          <p:spTgt spid="40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10"/>
                                        </p:tgtEl>
                                        <p:attrNameLst>
                                          <p:attrName>style.visibility</p:attrName>
                                        </p:attrNameLst>
                                      </p:cBhvr>
                                      <p:to>
                                        <p:strVal val="visible"/>
                                      </p:to>
                                    </p:set>
                                    <p:anim calcmode="lin" valueType="num">
                                      <p:cBhvr additive="base">
                                        <p:cTn id="10" dur="1000"/>
                                        <p:tgtEl>
                                          <p:spTgt spid="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
          <p:cNvSpPr txBox="1">
            <a:spLocks noGrp="1"/>
          </p:cNvSpPr>
          <p:nvPr>
            <p:ph type="title"/>
          </p:nvPr>
        </p:nvSpPr>
        <p:spPr>
          <a:xfrm>
            <a:off x="787350" y="536587"/>
            <a:ext cx="37449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n-US" sz="4400" b="1" i="0" u="none">
                <a:solidFill>
                  <a:srgbClr val="1C4587"/>
                </a:solidFill>
                <a:latin typeface="Itim"/>
                <a:ea typeface="Itim"/>
                <a:cs typeface="Itim"/>
                <a:sym typeface="Itim"/>
              </a:rPr>
              <a:t>Orden del día </a:t>
            </a:r>
            <a:endParaRPr/>
          </a:p>
        </p:txBody>
      </p:sp>
      <p:sp>
        <p:nvSpPr>
          <p:cNvPr id="416" name="Google Shape;416;p2"/>
          <p:cNvSpPr txBox="1">
            <a:spLocks noGrp="1"/>
          </p:cNvSpPr>
          <p:nvPr>
            <p:ph type="body" idx="1"/>
          </p:nvPr>
        </p:nvSpPr>
        <p:spPr>
          <a:xfrm>
            <a:off x="505400" y="1386705"/>
            <a:ext cx="4635600" cy="3246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000000"/>
              </a:buClr>
              <a:buSzPts val="1600"/>
              <a:buFont typeface="Arial"/>
              <a:buChar char="➔"/>
            </a:pPr>
            <a:r>
              <a:rPr lang="en-US" sz="1600" b="0" i="0" u="none" dirty="0" err="1">
                <a:solidFill>
                  <a:srgbClr val="000000"/>
                </a:solidFill>
                <a:latin typeface="Arial"/>
                <a:ea typeface="Arial"/>
                <a:cs typeface="Arial"/>
                <a:sym typeface="Arial"/>
              </a:rPr>
              <a:t>Repaso</a:t>
            </a:r>
            <a:r>
              <a:rPr lang="en-US" sz="1600" b="0" i="0" u="none" dirty="0">
                <a:solidFill>
                  <a:srgbClr val="000000"/>
                </a:solidFill>
                <a:latin typeface="Arial"/>
                <a:ea typeface="Arial"/>
                <a:cs typeface="Arial"/>
                <a:sym typeface="Arial"/>
              </a:rPr>
              <a:t> del </a:t>
            </a:r>
            <a:r>
              <a:rPr lang="en-US" sz="1600" b="0" i="0" u="none" dirty="0" err="1">
                <a:solidFill>
                  <a:srgbClr val="000000"/>
                </a:solidFill>
                <a:latin typeface="Arial"/>
                <a:ea typeface="Arial"/>
                <a:cs typeface="Arial"/>
                <a:sym typeface="Arial"/>
              </a:rPr>
              <a:t>tema</a:t>
            </a:r>
            <a:r>
              <a:rPr lang="en-US" sz="1600" b="0" i="0" u="none" dirty="0">
                <a:solidFill>
                  <a:srgbClr val="000000"/>
                </a:solidFill>
                <a:latin typeface="Arial"/>
                <a:ea typeface="Arial"/>
                <a:cs typeface="Arial"/>
                <a:sym typeface="Arial"/>
              </a:rPr>
              <a:t> de las </a:t>
            </a:r>
            <a:r>
              <a:rPr lang="en-US" sz="1600" b="0" i="0" u="none" dirty="0" err="1">
                <a:solidFill>
                  <a:srgbClr val="000000"/>
                </a:solidFill>
                <a:latin typeface="Arial"/>
                <a:ea typeface="Arial"/>
                <a:cs typeface="Arial"/>
                <a:sym typeface="Arial"/>
              </a:rPr>
              <a:t>emociones</a:t>
            </a:r>
            <a:endParaRPr lang="en-US" sz="1600" b="0" i="0" u="none" dirty="0">
              <a:solidFill>
                <a:srgbClr val="000000"/>
              </a:solidFill>
              <a:latin typeface="Arial"/>
              <a:ea typeface="Arial"/>
              <a:cs typeface="Arial"/>
              <a:sym typeface="Arial"/>
            </a:endParaRPr>
          </a:p>
          <a:p>
            <a:pPr lvl="1" indent="-330200">
              <a:spcBef>
                <a:spcPts val="0"/>
              </a:spcBef>
              <a:buSzPts val="1600"/>
              <a:buFont typeface="Arial"/>
              <a:buChar char="➔"/>
            </a:pPr>
            <a:r>
              <a:rPr lang="en-US" b="0" i="0" u="none" dirty="0" err="1">
                <a:solidFill>
                  <a:srgbClr val="000000"/>
                </a:solidFill>
                <a:latin typeface="Arial"/>
                <a:ea typeface="Arial"/>
                <a:cs typeface="Arial"/>
                <a:sym typeface="Arial"/>
              </a:rPr>
              <a:t>Concepto</a:t>
            </a:r>
            <a:r>
              <a:rPr lang="en-US" b="0" i="0" u="none" dirty="0">
                <a:solidFill>
                  <a:srgbClr val="000000"/>
                </a:solidFill>
                <a:latin typeface="Arial"/>
                <a:ea typeface="Arial"/>
                <a:cs typeface="Arial"/>
                <a:sym typeface="Arial"/>
              </a:rPr>
              <a:t> de </a:t>
            </a:r>
            <a:r>
              <a:rPr lang="en-US" dirty="0" err="1"/>
              <a:t>emoción</a:t>
            </a:r>
            <a:r>
              <a:rPr lang="en-US" b="0" i="0" u="none" dirty="0">
                <a:solidFill>
                  <a:srgbClr val="000000"/>
                </a:solidFill>
                <a:latin typeface="Arial"/>
                <a:ea typeface="Arial"/>
                <a:cs typeface="Arial"/>
                <a:sym typeface="Arial"/>
              </a:rPr>
              <a:t>.</a:t>
            </a:r>
          </a:p>
          <a:p>
            <a:pPr lvl="1" indent="-330200">
              <a:spcBef>
                <a:spcPts val="0"/>
              </a:spcBef>
              <a:buSzPts val="1600"/>
              <a:buFont typeface="Arial"/>
              <a:buChar char="➔"/>
            </a:pPr>
            <a:r>
              <a:rPr lang="en-US" dirty="0" err="1"/>
              <a:t>Reflexión</a:t>
            </a:r>
            <a:r>
              <a:rPr lang="en-US" dirty="0"/>
              <a:t> las </a:t>
            </a:r>
            <a:r>
              <a:rPr lang="en-US" dirty="0" err="1"/>
              <a:t>emociones</a:t>
            </a:r>
            <a:r>
              <a:rPr lang="en-US" dirty="0"/>
              <a:t> </a:t>
            </a:r>
            <a:r>
              <a:rPr lang="en-US" dirty="0" err="1"/>
              <a:t>humanas</a:t>
            </a:r>
            <a:r>
              <a:rPr lang="en-US" dirty="0"/>
              <a:t> y </a:t>
            </a:r>
            <a:r>
              <a:rPr lang="en-US" dirty="0" err="1"/>
              <a:t>su</a:t>
            </a:r>
            <a:r>
              <a:rPr lang="en-US" dirty="0"/>
              <a:t> </a:t>
            </a:r>
            <a:r>
              <a:rPr lang="en-US" dirty="0" err="1"/>
              <a:t>utilidad</a:t>
            </a:r>
            <a:r>
              <a:rPr lang="en-US" dirty="0"/>
              <a:t>.</a:t>
            </a:r>
            <a:endParaRPr dirty="0"/>
          </a:p>
          <a:p>
            <a:pPr marL="457200" lvl="0" indent="0" algn="l" rtl="0">
              <a:lnSpc>
                <a:spcPct val="115000"/>
              </a:lnSpc>
              <a:spcBef>
                <a:spcPts val="0"/>
              </a:spcBef>
              <a:spcAft>
                <a:spcPts val="0"/>
              </a:spcAft>
              <a:buNone/>
            </a:pPr>
            <a:endParaRPr sz="1200" dirty="0"/>
          </a:p>
          <a:p>
            <a:pPr marL="457200" lvl="0" indent="-330200" algn="l" rtl="0">
              <a:lnSpc>
                <a:spcPct val="115000"/>
              </a:lnSpc>
              <a:spcBef>
                <a:spcPts val="0"/>
              </a:spcBef>
              <a:spcAft>
                <a:spcPts val="0"/>
              </a:spcAft>
              <a:buClr>
                <a:srgbClr val="000000"/>
              </a:buClr>
              <a:buSzPts val="1600"/>
              <a:buFont typeface="Arial"/>
              <a:buChar char="➔"/>
            </a:pPr>
            <a:r>
              <a:rPr lang="en-US" sz="1600" b="0" i="0" u="none" dirty="0" err="1">
                <a:solidFill>
                  <a:srgbClr val="000000"/>
                </a:solidFill>
                <a:latin typeface="Arial"/>
                <a:ea typeface="Arial"/>
                <a:cs typeface="Arial"/>
                <a:sym typeface="Arial"/>
              </a:rPr>
              <a:t>Aprender</a:t>
            </a:r>
            <a:r>
              <a:rPr lang="en-US" sz="1600" b="0" i="0" u="none" dirty="0">
                <a:solidFill>
                  <a:srgbClr val="000000"/>
                </a:solidFill>
                <a:latin typeface="Arial"/>
                <a:ea typeface="Arial"/>
                <a:cs typeface="Arial"/>
                <a:sym typeface="Arial"/>
              </a:rPr>
              <a:t> a </a:t>
            </a:r>
            <a:r>
              <a:rPr lang="en-US" sz="1600" b="0" i="0" u="none" dirty="0" err="1">
                <a:solidFill>
                  <a:srgbClr val="000000"/>
                </a:solidFill>
                <a:latin typeface="Arial"/>
                <a:ea typeface="Arial"/>
                <a:cs typeface="Arial"/>
                <a:sym typeface="Arial"/>
              </a:rPr>
              <a:t>gestionar</a:t>
            </a:r>
            <a:r>
              <a:rPr lang="en-US" sz="1600" b="0" i="0" u="none" dirty="0">
                <a:solidFill>
                  <a:srgbClr val="000000"/>
                </a:solidFill>
                <a:latin typeface="Arial"/>
                <a:ea typeface="Arial"/>
                <a:cs typeface="Arial"/>
                <a:sym typeface="Arial"/>
              </a:rPr>
              <a:t> las </a:t>
            </a:r>
            <a:r>
              <a:rPr lang="en-US" sz="1600" b="0" i="0" u="none" dirty="0" err="1">
                <a:solidFill>
                  <a:srgbClr val="000000"/>
                </a:solidFill>
                <a:latin typeface="Arial"/>
                <a:ea typeface="Arial"/>
                <a:cs typeface="Arial"/>
                <a:sym typeface="Arial"/>
              </a:rPr>
              <a:t>emociones</a:t>
            </a:r>
            <a:r>
              <a:rPr lang="en-US" sz="1600" b="0" i="0" u="none" dirty="0">
                <a:solidFill>
                  <a:srgbClr val="000000"/>
                </a:solidFill>
                <a:latin typeface="Arial"/>
                <a:ea typeface="Arial"/>
                <a:cs typeface="Arial"/>
                <a:sym typeface="Arial"/>
              </a:rPr>
              <a:t>.</a:t>
            </a:r>
            <a:endParaRPr sz="1600" b="0" i="0" u="none"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200" dirty="0"/>
          </a:p>
          <a:p>
            <a:pPr marL="457200" lvl="0" indent="-330200" algn="l" rtl="0">
              <a:lnSpc>
                <a:spcPct val="115000"/>
              </a:lnSpc>
              <a:spcBef>
                <a:spcPts val="0"/>
              </a:spcBef>
              <a:spcAft>
                <a:spcPts val="0"/>
              </a:spcAft>
              <a:buClr>
                <a:srgbClr val="000000"/>
              </a:buClr>
              <a:buSzPts val="1600"/>
              <a:buFont typeface="Arial"/>
              <a:buChar char="➔"/>
            </a:pPr>
            <a:r>
              <a:rPr lang="en-US" sz="1600" b="0" i="0" u="none" dirty="0" err="1">
                <a:solidFill>
                  <a:srgbClr val="000000"/>
                </a:solidFill>
                <a:latin typeface="Arial"/>
                <a:ea typeface="Arial"/>
                <a:cs typeface="Arial"/>
                <a:sym typeface="Arial"/>
              </a:rPr>
              <a:t>Analizar</a:t>
            </a:r>
            <a:r>
              <a:rPr lang="en-US" sz="1600" b="0" i="0" u="none" dirty="0">
                <a:solidFill>
                  <a:srgbClr val="000000"/>
                </a:solidFill>
                <a:latin typeface="Arial"/>
                <a:ea typeface="Arial"/>
                <a:cs typeface="Arial"/>
                <a:sym typeface="Arial"/>
              </a:rPr>
              <a:t> la </a:t>
            </a:r>
            <a:r>
              <a:rPr lang="en-US" sz="1600" b="0" i="0" u="none" dirty="0" err="1">
                <a:solidFill>
                  <a:srgbClr val="000000"/>
                </a:solidFill>
                <a:latin typeface="Arial"/>
                <a:ea typeface="Arial"/>
                <a:cs typeface="Arial"/>
                <a:sym typeface="Arial"/>
              </a:rPr>
              <a:t>importancia</a:t>
            </a:r>
            <a:r>
              <a:rPr lang="en-US" sz="1600" b="0" i="0" u="none" dirty="0">
                <a:solidFill>
                  <a:srgbClr val="000000"/>
                </a:solidFill>
                <a:latin typeface="Arial"/>
                <a:ea typeface="Arial"/>
                <a:cs typeface="Arial"/>
                <a:sym typeface="Arial"/>
              </a:rPr>
              <a:t> del </a:t>
            </a:r>
            <a:r>
              <a:rPr lang="en-US" sz="1600" b="0" i="0" u="none" dirty="0" err="1">
                <a:solidFill>
                  <a:srgbClr val="000000"/>
                </a:solidFill>
                <a:latin typeface="Arial"/>
                <a:ea typeface="Arial"/>
                <a:cs typeface="Arial"/>
                <a:sym typeface="Arial"/>
              </a:rPr>
              <a:t>manejo</a:t>
            </a:r>
            <a:r>
              <a:rPr lang="en-US" sz="1600" b="0" i="0" u="none" dirty="0">
                <a:solidFill>
                  <a:srgbClr val="000000"/>
                </a:solidFill>
                <a:latin typeface="Arial"/>
                <a:ea typeface="Arial"/>
                <a:cs typeface="Arial"/>
                <a:sym typeface="Arial"/>
              </a:rPr>
              <a:t> de </a:t>
            </a:r>
            <a:r>
              <a:rPr lang="en-US" sz="1600" b="0" i="0" u="none" dirty="0" err="1">
                <a:solidFill>
                  <a:srgbClr val="000000"/>
                </a:solidFill>
                <a:latin typeface="Arial"/>
                <a:ea typeface="Arial"/>
                <a:cs typeface="Arial"/>
                <a:sym typeface="Arial"/>
              </a:rPr>
              <a:t>emociones</a:t>
            </a:r>
            <a:r>
              <a:rPr lang="en-US" sz="1600" b="0" i="0" u="none" dirty="0">
                <a:solidFill>
                  <a:srgbClr val="000000"/>
                </a:solidFill>
                <a:latin typeface="Arial"/>
                <a:ea typeface="Arial"/>
                <a:cs typeface="Arial"/>
                <a:sym typeface="Arial"/>
              </a:rPr>
              <a:t>.</a:t>
            </a:r>
            <a:endParaRPr sz="1600" b="0" i="0" u="none"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200" dirty="0"/>
          </a:p>
          <a:p>
            <a:pPr marL="457200" lvl="0" indent="-330200" algn="l" rtl="0">
              <a:lnSpc>
                <a:spcPct val="115000"/>
              </a:lnSpc>
              <a:spcBef>
                <a:spcPts val="0"/>
              </a:spcBef>
              <a:spcAft>
                <a:spcPts val="0"/>
              </a:spcAft>
              <a:buClr>
                <a:srgbClr val="000000"/>
              </a:buClr>
              <a:buSzPts val="1600"/>
              <a:buFont typeface="Arial"/>
              <a:buChar char="➔"/>
            </a:pPr>
            <a:r>
              <a:rPr lang="en-US" sz="1600" b="0" i="0" u="none" dirty="0" err="1">
                <a:solidFill>
                  <a:srgbClr val="000000"/>
                </a:solidFill>
                <a:latin typeface="Arial"/>
                <a:ea typeface="Arial"/>
                <a:cs typeface="Arial"/>
                <a:sym typeface="Arial"/>
              </a:rPr>
              <a:t>Dudas</a:t>
            </a:r>
            <a:r>
              <a:rPr lang="en-US" sz="1600" b="0" i="0" u="none" dirty="0">
                <a:solidFill>
                  <a:srgbClr val="000000"/>
                </a:solidFill>
                <a:latin typeface="Arial"/>
                <a:ea typeface="Arial"/>
                <a:cs typeface="Arial"/>
                <a:sym typeface="Arial"/>
              </a:rPr>
              <a:t> o </a:t>
            </a:r>
            <a:r>
              <a:rPr lang="en-US" sz="1600" b="0" i="0" u="none" dirty="0" err="1">
                <a:solidFill>
                  <a:srgbClr val="000000"/>
                </a:solidFill>
                <a:latin typeface="Arial"/>
                <a:ea typeface="Arial"/>
                <a:cs typeface="Arial"/>
                <a:sym typeface="Arial"/>
              </a:rPr>
              <a:t>comentarios</a:t>
            </a:r>
            <a:r>
              <a:rPr lang="en-US" sz="1600" b="0" i="0" u="none" dirty="0">
                <a:solidFill>
                  <a:srgbClr val="000000"/>
                </a:solidFill>
                <a:latin typeface="Arial"/>
                <a:ea typeface="Arial"/>
                <a:cs typeface="Arial"/>
                <a:sym typeface="Arial"/>
              </a:rPr>
              <a:t>.  </a:t>
            </a:r>
            <a:endParaRPr dirty="0"/>
          </a:p>
        </p:txBody>
      </p:sp>
      <p:grpSp>
        <p:nvGrpSpPr>
          <p:cNvPr id="417" name="Google Shape;417;p2"/>
          <p:cNvGrpSpPr/>
          <p:nvPr/>
        </p:nvGrpSpPr>
        <p:grpSpPr>
          <a:xfrm flipH="1">
            <a:off x="1172054" y="1116044"/>
            <a:ext cx="2384393" cy="176219"/>
            <a:chOff x="4345425" y="2175475"/>
            <a:chExt cx="800750" cy="176025"/>
          </a:xfrm>
        </p:grpSpPr>
        <p:sp>
          <p:nvSpPr>
            <p:cNvPr id="418" name="Google Shape;418;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9" name="Google Shape;419;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20" name="Google Shape;420;p2"/>
          <p:cNvGrpSpPr/>
          <p:nvPr/>
        </p:nvGrpSpPr>
        <p:grpSpPr>
          <a:xfrm rot="896968">
            <a:off x="5649845" y="860412"/>
            <a:ext cx="2497140" cy="2401886"/>
            <a:chOff x="1857000" y="3245400"/>
            <a:chExt cx="1233825" cy="1186575"/>
          </a:xfrm>
        </p:grpSpPr>
        <p:sp>
          <p:nvSpPr>
            <p:cNvPr id="421" name="Google Shape;421;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2" name="Google Shape;422;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3" name="Google Shape;423;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4" name="Google Shape;424;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5" name="Google Shape;425;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6" name="Google Shape;426;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27" name="Google Shape;427;p2"/>
          <p:cNvGrpSpPr/>
          <p:nvPr/>
        </p:nvGrpSpPr>
        <p:grpSpPr>
          <a:xfrm rot="357084">
            <a:off x="4654117" y="3127370"/>
            <a:ext cx="3474967" cy="889016"/>
            <a:chOff x="3809875" y="1963175"/>
            <a:chExt cx="1923600" cy="492150"/>
          </a:xfrm>
        </p:grpSpPr>
        <p:sp>
          <p:nvSpPr>
            <p:cNvPr id="428" name="Google Shape;428;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9" name="Google Shape;429;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0" name="Google Shape;430;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1" name="Google Shape;431;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2" name="Google Shape;432;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3" name="Google Shape;433;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4" name="Google Shape;434;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5" name="Google Shape;435;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cubicBezTo>
                    <a:pt x="28668" y="7221"/>
                    <a:pt x="28519" y="8032"/>
                    <a:pt x="28376" y="8844"/>
                  </a:cubicBezTo>
                  <a:cubicBezTo>
                    <a:pt x="28304" y="9285"/>
                    <a:pt x="28232" y="9718"/>
                    <a:pt x="28178" y="10160"/>
                  </a:cubicBezTo>
                  <a:cubicBezTo>
                    <a:pt x="28116" y="10597"/>
                    <a:pt x="28062" y="11034"/>
                    <a:pt x="28035" y="11480"/>
                  </a:cubicBezTo>
                  <a:cubicBezTo>
                    <a:pt x="28034" y="11482"/>
                    <a:pt x="28034" y="11483"/>
                    <a:pt x="28034" y="11485"/>
                  </a:cubicBezTo>
                  <a:lnTo>
                    <a:pt x="28034" y="11494"/>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cubicBezTo>
                    <a:pt x="332" y="6599"/>
                    <a:pt x="327" y="6180"/>
                    <a:pt x="343" y="5761"/>
                  </a:cubicBezTo>
                  <a:cubicBezTo>
                    <a:pt x="361" y="5292"/>
                    <a:pt x="406" y="4823"/>
                    <a:pt x="478" y="4355"/>
                  </a:cubicBezTo>
                  <a:cubicBezTo>
                    <a:pt x="624" y="3473"/>
                    <a:pt x="875" y="2607"/>
                    <a:pt x="1248" y="1788"/>
                  </a:cubicBez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64017" y="17335"/>
                  </a:lnTo>
                  <a:lnTo>
                    <a:pt x="52092" y="15361"/>
                  </a:lnTo>
                  <a:lnTo>
                    <a:pt x="40166" y="13377"/>
                  </a:lnTo>
                  <a:cubicBezTo>
                    <a:pt x="36259" y="12731"/>
                    <a:pt x="32352" y="12075"/>
                    <a:pt x="28462" y="11368"/>
                  </a:cubicBez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cubicBezTo>
                    <a:pt x="4480" y="1431"/>
                    <a:pt x="4340" y="1441"/>
                    <a:pt x="4201" y="1461"/>
                  </a:cubicBezTo>
                  <a:cubicBezTo>
                    <a:pt x="4003" y="1488"/>
                    <a:pt x="3822" y="1569"/>
                    <a:pt x="3651" y="1677"/>
                  </a:cubicBezTo>
                  <a:lnTo>
                    <a:pt x="3660" y="1677"/>
                  </a:lnTo>
                  <a:cubicBezTo>
                    <a:pt x="3596" y="1704"/>
                    <a:pt x="3531" y="1744"/>
                    <a:pt x="3465" y="1790"/>
                  </a:cubicBez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cubicBezTo>
                    <a:pt x="7514" y="2394"/>
                    <a:pt x="7468" y="2321"/>
                    <a:pt x="7410" y="2263"/>
                  </a:cubicBez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cubicBezTo>
                    <a:pt x="6036" y="1551"/>
                    <a:pt x="6064" y="1489"/>
                    <a:pt x="6103" y="1434"/>
                  </a:cubicBezTo>
                  <a:cubicBezTo>
                    <a:pt x="6150" y="1363"/>
                    <a:pt x="6225" y="1313"/>
                    <a:pt x="6322" y="1277"/>
                  </a:cubicBez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6" name="Google Shape;436;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7" name="Google Shape;437;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38" name="Google Shape;438;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39" name="Google Shape;439;p2"/>
          <p:cNvGrpSpPr/>
          <p:nvPr/>
        </p:nvGrpSpPr>
        <p:grpSpPr>
          <a:xfrm rot="1379890">
            <a:off x="4582695" y="1114442"/>
            <a:ext cx="806468" cy="422274"/>
            <a:chOff x="1822875" y="1377000"/>
            <a:chExt cx="548075" cy="286550"/>
          </a:xfrm>
        </p:grpSpPr>
        <p:sp>
          <p:nvSpPr>
            <p:cNvPr id="440" name="Google Shape;440;p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1" name="Google Shape;441;p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2" name="Google Shape;442;p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lnTo>
                    <a:pt x="148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3" name="Google Shape;443;p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4" name="Google Shape;444;p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5" name="Google Shape;445;p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6" name="Google Shape;446;p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7" name="Google Shape;447;p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48" name="Google Shape;448;p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449" name="Google Shape;449;p2"/>
          <p:cNvSpPr txBox="1">
            <a:spLocks noGrp="1"/>
          </p:cNvSpPr>
          <p:nvPr>
            <p:ph type="title"/>
          </p:nvPr>
        </p:nvSpPr>
        <p:spPr>
          <a:xfrm rot="1080000">
            <a:off x="5797916" y="1384576"/>
            <a:ext cx="2324185" cy="75565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n-US" sz="4000" b="1" i="0" u="none" dirty="0" err="1">
                <a:solidFill>
                  <a:srgbClr val="1C4587"/>
                </a:solidFill>
                <a:latin typeface="Itim"/>
                <a:ea typeface="Itim"/>
                <a:cs typeface="Itim"/>
                <a:sym typeface="Itim"/>
              </a:rPr>
              <a:t>Curso</a:t>
            </a:r>
            <a:r>
              <a:rPr lang="en-US" sz="4000" b="1" i="0" u="none" dirty="0">
                <a:solidFill>
                  <a:srgbClr val="1C4587"/>
                </a:solidFill>
                <a:latin typeface="Itim"/>
                <a:ea typeface="Itim"/>
                <a:cs typeface="Itim"/>
                <a:sym typeface="Itim"/>
              </a:rPr>
              <a:t> de </a:t>
            </a:r>
            <a:r>
              <a:rPr lang="en-US" sz="4000" b="1" i="0" u="none" dirty="0" err="1">
                <a:solidFill>
                  <a:srgbClr val="1C4587"/>
                </a:solidFill>
                <a:latin typeface="Itim"/>
                <a:ea typeface="Itim"/>
                <a:cs typeface="Itim"/>
                <a:sym typeface="Itim"/>
              </a:rPr>
              <a:t>Tutoría</a:t>
            </a:r>
            <a:r>
              <a:rPr lang="en-US" sz="4000" b="1" i="0" u="none" dirty="0">
                <a:solidFill>
                  <a:srgbClr val="1C4587"/>
                </a:solidFill>
                <a:latin typeface="Itim"/>
                <a:ea typeface="Itim"/>
                <a:cs typeface="Itim"/>
                <a:sym typeface="Itim"/>
              </a:rPr>
              <a:t> 2</a:t>
            </a:r>
            <a:endParaRPr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grpSp>
        <p:nvGrpSpPr>
          <p:cNvPr id="1855" name="Google Shape;1855;p8"/>
          <p:cNvGrpSpPr/>
          <p:nvPr/>
        </p:nvGrpSpPr>
        <p:grpSpPr>
          <a:xfrm rot="474737">
            <a:off x="3547330" y="2700243"/>
            <a:ext cx="2049331" cy="585348"/>
            <a:chOff x="4345425" y="2175475"/>
            <a:chExt cx="800750" cy="176025"/>
          </a:xfrm>
        </p:grpSpPr>
        <p:sp>
          <p:nvSpPr>
            <p:cNvPr id="1856" name="Google Shape;1856;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8" name="Google Shape;1858;p8"/>
          <p:cNvSpPr txBox="1">
            <a:spLocks noGrp="1"/>
          </p:cNvSpPr>
          <p:nvPr>
            <p:ph type="subTitle" idx="1"/>
          </p:nvPr>
        </p:nvSpPr>
        <p:spPr>
          <a:xfrm>
            <a:off x="2430759" y="2062408"/>
            <a:ext cx="4440300" cy="666315"/>
          </a:xfrm>
          <a:prstGeom prst="rect">
            <a:avLst/>
          </a:prstGeom>
          <a:noFill/>
          <a:ln>
            <a:noFill/>
          </a:ln>
        </p:spPr>
        <p:txBody>
          <a:bodyPr spcFirstLastPara="1" wrap="square" lIns="91425" tIns="91425" rIns="91425" bIns="91425" anchor="t" anchorCtr="0">
            <a:noAutofit/>
          </a:bodyPr>
          <a:lstStyle/>
          <a:p>
            <a:pPr marL="0" lvl="0" indent="0"/>
            <a:r>
              <a:rPr lang="es-MX" dirty="0"/>
              <a:t>«El cerebro no es un vaso por llenar, sino una lámpara por encender»</a:t>
            </a:r>
            <a:r>
              <a:rPr lang="en" dirty="0"/>
              <a:t>.</a:t>
            </a:r>
            <a:endParaRPr dirty="0"/>
          </a:p>
        </p:txBody>
      </p:sp>
      <p:sp>
        <p:nvSpPr>
          <p:cNvPr id="1859" name="Google Shape;1859;p8"/>
          <p:cNvSpPr txBox="1">
            <a:spLocks noGrp="1"/>
          </p:cNvSpPr>
          <p:nvPr>
            <p:ph type="ctrTitle"/>
          </p:nvPr>
        </p:nvSpPr>
        <p:spPr>
          <a:xfrm>
            <a:off x="3297900" y="2837502"/>
            <a:ext cx="2548200" cy="461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5200"/>
              <a:buNone/>
            </a:pPr>
            <a:r>
              <a:rPr lang="en" dirty="0"/>
              <a:t>—Plutarco</a:t>
            </a:r>
            <a:endParaRPr dirty="0"/>
          </a:p>
        </p:txBody>
      </p:sp>
      <p:grpSp>
        <p:nvGrpSpPr>
          <p:cNvPr id="1869" name="Google Shape;1869;p8"/>
          <p:cNvGrpSpPr/>
          <p:nvPr/>
        </p:nvGrpSpPr>
        <p:grpSpPr>
          <a:xfrm rot="807327">
            <a:off x="585770" y="1326410"/>
            <a:ext cx="1508549" cy="1450751"/>
            <a:chOff x="1857000" y="3245400"/>
            <a:chExt cx="1233825" cy="1186575"/>
          </a:xfrm>
        </p:grpSpPr>
        <p:sp>
          <p:nvSpPr>
            <p:cNvPr id="1870" name="Google Shape;1870;p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6" name="Google Shape;1876;p8"/>
          <p:cNvGrpSpPr/>
          <p:nvPr/>
        </p:nvGrpSpPr>
        <p:grpSpPr>
          <a:xfrm rot="2556159">
            <a:off x="993269" y="1468357"/>
            <a:ext cx="691381" cy="1184423"/>
            <a:chOff x="2946667" y="3613768"/>
            <a:chExt cx="640047" cy="1096482"/>
          </a:xfrm>
        </p:grpSpPr>
        <p:sp>
          <p:nvSpPr>
            <p:cNvPr id="1877" name="Google Shape;1877;p8"/>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4" name="Google Shape;1884;p8"/>
          <p:cNvGrpSpPr/>
          <p:nvPr/>
        </p:nvGrpSpPr>
        <p:grpSpPr>
          <a:xfrm>
            <a:off x="5876265" y="3162362"/>
            <a:ext cx="2548225" cy="1880227"/>
            <a:chOff x="5876265" y="3162362"/>
            <a:chExt cx="2548225" cy="1880227"/>
          </a:xfrm>
        </p:grpSpPr>
        <p:sp>
          <p:nvSpPr>
            <p:cNvPr id="1885" name="Google Shape;1885;p8"/>
            <p:cNvSpPr/>
            <p:nvPr/>
          </p:nvSpPr>
          <p:spPr>
            <a:xfrm>
              <a:off x="7567134" y="3835931"/>
              <a:ext cx="605698" cy="551281"/>
            </a:xfrm>
            <a:custGeom>
              <a:avLst/>
              <a:gdLst/>
              <a:ahLst/>
              <a:cxnLst/>
              <a:rect l="l" t="t" r="r" b="b"/>
              <a:pathLst>
                <a:path w="9450" h="8601" extrusionOk="0">
                  <a:moveTo>
                    <a:pt x="2761" y="1"/>
                  </a:moveTo>
                  <a:cubicBezTo>
                    <a:pt x="2553" y="1"/>
                    <a:pt x="2323" y="62"/>
                    <a:pt x="2066" y="206"/>
                  </a:cubicBezTo>
                  <a:cubicBezTo>
                    <a:pt x="805" y="890"/>
                    <a:pt x="1474" y="2439"/>
                    <a:pt x="2492" y="2925"/>
                  </a:cubicBezTo>
                  <a:cubicBezTo>
                    <a:pt x="2568" y="2971"/>
                    <a:pt x="2552" y="3077"/>
                    <a:pt x="2477" y="3093"/>
                  </a:cubicBezTo>
                  <a:cubicBezTo>
                    <a:pt x="2583" y="3244"/>
                    <a:pt x="2644" y="3427"/>
                    <a:pt x="2628" y="3609"/>
                  </a:cubicBezTo>
                  <a:cubicBezTo>
                    <a:pt x="2613" y="4186"/>
                    <a:pt x="2036" y="4429"/>
                    <a:pt x="1626" y="4672"/>
                  </a:cubicBezTo>
                  <a:cubicBezTo>
                    <a:pt x="1033" y="5037"/>
                    <a:pt x="0" y="5903"/>
                    <a:pt x="441" y="6738"/>
                  </a:cubicBezTo>
                  <a:lnTo>
                    <a:pt x="1413" y="7513"/>
                  </a:lnTo>
                  <a:lnTo>
                    <a:pt x="1975" y="7392"/>
                  </a:lnTo>
                  <a:cubicBezTo>
                    <a:pt x="2233" y="7316"/>
                    <a:pt x="2461" y="7209"/>
                    <a:pt x="2720" y="7149"/>
                  </a:cubicBezTo>
                  <a:cubicBezTo>
                    <a:pt x="2896" y="7090"/>
                    <a:pt x="3082" y="7067"/>
                    <a:pt x="3270" y="7067"/>
                  </a:cubicBezTo>
                  <a:cubicBezTo>
                    <a:pt x="3324" y="7067"/>
                    <a:pt x="3379" y="7069"/>
                    <a:pt x="3434" y="7073"/>
                  </a:cubicBezTo>
                  <a:cubicBezTo>
                    <a:pt x="3459" y="7039"/>
                    <a:pt x="3499" y="7019"/>
                    <a:pt x="3540" y="7019"/>
                  </a:cubicBezTo>
                  <a:cubicBezTo>
                    <a:pt x="3572" y="7019"/>
                    <a:pt x="3604" y="7031"/>
                    <a:pt x="3631" y="7057"/>
                  </a:cubicBezTo>
                  <a:cubicBezTo>
                    <a:pt x="3661" y="7088"/>
                    <a:pt x="3677" y="7118"/>
                    <a:pt x="3707" y="7149"/>
                  </a:cubicBezTo>
                  <a:cubicBezTo>
                    <a:pt x="3889" y="7209"/>
                    <a:pt x="4041" y="7316"/>
                    <a:pt x="4163" y="7468"/>
                  </a:cubicBezTo>
                  <a:cubicBezTo>
                    <a:pt x="4208" y="7513"/>
                    <a:pt x="4208" y="7574"/>
                    <a:pt x="4163" y="7620"/>
                  </a:cubicBezTo>
                  <a:cubicBezTo>
                    <a:pt x="4573" y="8030"/>
                    <a:pt x="5013" y="8410"/>
                    <a:pt x="5560" y="8546"/>
                  </a:cubicBezTo>
                  <a:cubicBezTo>
                    <a:pt x="5713" y="8583"/>
                    <a:pt x="5855" y="8601"/>
                    <a:pt x="5987" y="8601"/>
                  </a:cubicBezTo>
                  <a:cubicBezTo>
                    <a:pt x="6876" y="8601"/>
                    <a:pt x="7286" y="7801"/>
                    <a:pt x="7247" y="6875"/>
                  </a:cubicBezTo>
                  <a:cubicBezTo>
                    <a:pt x="7216" y="6161"/>
                    <a:pt x="7277" y="5295"/>
                    <a:pt x="8037" y="5022"/>
                  </a:cubicBezTo>
                  <a:cubicBezTo>
                    <a:pt x="8766" y="4445"/>
                    <a:pt x="9449" y="3655"/>
                    <a:pt x="9206" y="2637"/>
                  </a:cubicBezTo>
                  <a:cubicBezTo>
                    <a:pt x="9024" y="1877"/>
                    <a:pt x="8386" y="1558"/>
                    <a:pt x="7642" y="1497"/>
                  </a:cubicBezTo>
                  <a:cubicBezTo>
                    <a:pt x="7502" y="1484"/>
                    <a:pt x="7321" y="1468"/>
                    <a:pt x="7136" y="1468"/>
                  </a:cubicBezTo>
                  <a:cubicBezTo>
                    <a:pt x="6898" y="1468"/>
                    <a:pt x="6651" y="1495"/>
                    <a:pt x="6472" y="1589"/>
                  </a:cubicBezTo>
                  <a:cubicBezTo>
                    <a:pt x="6334" y="1963"/>
                    <a:pt x="6057" y="2110"/>
                    <a:pt x="5747" y="2110"/>
                  </a:cubicBezTo>
                  <a:cubicBezTo>
                    <a:pt x="5339" y="2110"/>
                    <a:pt x="4873" y="1856"/>
                    <a:pt x="4588" y="1528"/>
                  </a:cubicBezTo>
                  <a:cubicBezTo>
                    <a:pt x="4057" y="913"/>
                    <a:pt x="3565" y="1"/>
                    <a:pt x="27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a:off x="7405487" y="3363744"/>
              <a:ext cx="401235" cy="325731"/>
            </a:xfrm>
            <a:custGeom>
              <a:avLst/>
              <a:gdLst/>
              <a:ahLst/>
              <a:cxnLst/>
              <a:rect l="l" t="t" r="r" b="b"/>
              <a:pathLst>
                <a:path w="6260" h="5082" extrusionOk="0">
                  <a:moveTo>
                    <a:pt x="2206" y="0"/>
                  </a:moveTo>
                  <a:cubicBezTo>
                    <a:pt x="2120" y="0"/>
                    <a:pt x="2032" y="8"/>
                    <a:pt x="1945" y="23"/>
                  </a:cubicBezTo>
                  <a:cubicBezTo>
                    <a:pt x="1353" y="145"/>
                    <a:pt x="897" y="479"/>
                    <a:pt x="1049" y="1102"/>
                  </a:cubicBezTo>
                  <a:cubicBezTo>
                    <a:pt x="1110" y="1345"/>
                    <a:pt x="1216" y="1557"/>
                    <a:pt x="1261" y="1800"/>
                  </a:cubicBezTo>
                  <a:cubicBezTo>
                    <a:pt x="1413" y="2712"/>
                    <a:pt x="1" y="2940"/>
                    <a:pt x="137" y="3760"/>
                  </a:cubicBezTo>
                  <a:cubicBezTo>
                    <a:pt x="415" y="4192"/>
                    <a:pt x="790" y="4326"/>
                    <a:pt x="1197" y="4326"/>
                  </a:cubicBezTo>
                  <a:cubicBezTo>
                    <a:pt x="1593" y="4326"/>
                    <a:pt x="2019" y="4199"/>
                    <a:pt x="2416" y="4094"/>
                  </a:cubicBezTo>
                  <a:cubicBezTo>
                    <a:pt x="2540" y="4050"/>
                    <a:pt x="2669" y="4026"/>
                    <a:pt x="2800" y="4026"/>
                  </a:cubicBezTo>
                  <a:cubicBezTo>
                    <a:pt x="2894" y="4026"/>
                    <a:pt x="2989" y="4039"/>
                    <a:pt x="3084" y="4064"/>
                  </a:cubicBezTo>
                  <a:cubicBezTo>
                    <a:pt x="3267" y="4125"/>
                    <a:pt x="3434" y="4246"/>
                    <a:pt x="3571" y="4383"/>
                  </a:cubicBezTo>
                  <a:lnTo>
                    <a:pt x="4361" y="5082"/>
                  </a:lnTo>
                  <a:cubicBezTo>
                    <a:pt x="4710" y="5021"/>
                    <a:pt x="5059" y="4960"/>
                    <a:pt x="5424" y="4899"/>
                  </a:cubicBezTo>
                  <a:cubicBezTo>
                    <a:pt x="5591" y="4808"/>
                    <a:pt x="5758" y="4672"/>
                    <a:pt x="5880" y="4520"/>
                  </a:cubicBezTo>
                  <a:cubicBezTo>
                    <a:pt x="5880" y="4520"/>
                    <a:pt x="5880" y="4505"/>
                    <a:pt x="5880" y="4505"/>
                  </a:cubicBezTo>
                  <a:cubicBezTo>
                    <a:pt x="6259" y="3851"/>
                    <a:pt x="5910" y="3441"/>
                    <a:pt x="5394" y="3061"/>
                  </a:cubicBezTo>
                  <a:cubicBezTo>
                    <a:pt x="5257" y="2970"/>
                    <a:pt x="5150" y="2879"/>
                    <a:pt x="5044" y="2757"/>
                  </a:cubicBezTo>
                  <a:cubicBezTo>
                    <a:pt x="4847" y="2484"/>
                    <a:pt x="4847" y="2135"/>
                    <a:pt x="5014" y="1846"/>
                  </a:cubicBezTo>
                  <a:cubicBezTo>
                    <a:pt x="5074" y="1740"/>
                    <a:pt x="5211" y="1603"/>
                    <a:pt x="5242" y="1481"/>
                  </a:cubicBezTo>
                  <a:cubicBezTo>
                    <a:pt x="5290" y="1182"/>
                    <a:pt x="5120" y="1062"/>
                    <a:pt x="4912" y="1062"/>
                  </a:cubicBezTo>
                  <a:cubicBezTo>
                    <a:pt x="4856" y="1062"/>
                    <a:pt x="4798" y="1070"/>
                    <a:pt x="4740" y="1086"/>
                  </a:cubicBezTo>
                  <a:cubicBezTo>
                    <a:pt x="4528" y="1178"/>
                    <a:pt x="4330" y="1238"/>
                    <a:pt x="4102" y="1269"/>
                  </a:cubicBezTo>
                  <a:cubicBezTo>
                    <a:pt x="4072" y="1276"/>
                    <a:pt x="4038" y="1280"/>
                    <a:pt x="4002" y="1280"/>
                  </a:cubicBezTo>
                  <a:cubicBezTo>
                    <a:pt x="3966" y="1280"/>
                    <a:pt x="3928" y="1276"/>
                    <a:pt x="3890" y="1269"/>
                  </a:cubicBezTo>
                  <a:cubicBezTo>
                    <a:pt x="3873" y="1280"/>
                    <a:pt x="3855" y="1285"/>
                    <a:pt x="3837" y="1285"/>
                  </a:cubicBezTo>
                  <a:cubicBezTo>
                    <a:pt x="3803" y="1285"/>
                    <a:pt x="3767" y="1268"/>
                    <a:pt x="3738" y="1238"/>
                  </a:cubicBezTo>
                  <a:cubicBezTo>
                    <a:pt x="3586" y="1193"/>
                    <a:pt x="3464" y="1086"/>
                    <a:pt x="3403" y="935"/>
                  </a:cubicBezTo>
                  <a:cubicBezTo>
                    <a:pt x="3358" y="859"/>
                    <a:pt x="3388" y="752"/>
                    <a:pt x="3464" y="707"/>
                  </a:cubicBezTo>
                  <a:cubicBezTo>
                    <a:pt x="3204" y="264"/>
                    <a:pt x="2721" y="0"/>
                    <a:pt x="22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a:off x="5974185" y="4186980"/>
              <a:ext cx="532629" cy="297016"/>
            </a:xfrm>
            <a:custGeom>
              <a:avLst/>
              <a:gdLst/>
              <a:ahLst/>
              <a:cxnLst/>
              <a:rect l="l" t="t" r="r" b="b"/>
              <a:pathLst>
                <a:path w="8310" h="4634" extrusionOk="0">
                  <a:moveTo>
                    <a:pt x="31" y="1"/>
                  </a:moveTo>
                  <a:cubicBezTo>
                    <a:pt x="31" y="16"/>
                    <a:pt x="15" y="46"/>
                    <a:pt x="0" y="61"/>
                  </a:cubicBezTo>
                  <a:cubicBezTo>
                    <a:pt x="1003" y="2158"/>
                    <a:pt x="3175" y="2188"/>
                    <a:pt x="5226" y="2796"/>
                  </a:cubicBezTo>
                  <a:cubicBezTo>
                    <a:pt x="6411" y="3145"/>
                    <a:pt x="7520" y="3707"/>
                    <a:pt x="8310" y="4634"/>
                  </a:cubicBezTo>
                  <a:cubicBezTo>
                    <a:pt x="7307" y="1915"/>
                    <a:pt x="3889" y="2613"/>
                    <a:pt x="1641" y="1353"/>
                  </a:cubicBezTo>
                  <a:lnTo>
                    <a:pt x="1656" y="1337"/>
                  </a:lnTo>
                  <a:cubicBezTo>
                    <a:pt x="1383" y="1201"/>
                    <a:pt x="1124" y="1018"/>
                    <a:pt x="897" y="821"/>
                  </a:cubicBezTo>
                  <a:cubicBezTo>
                    <a:pt x="562" y="608"/>
                    <a:pt x="259" y="320"/>
                    <a:pt x="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a:off x="6596354" y="3669389"/>
              <a:ext cx="1779982" cy="1350225"/>
            </a:xfrm>
            <a:custGeom>
              <a:avLst/>
              <a:gdLst/>
              <a:ahLst/>
              <a:cxnLst/>
              <a:rect l="l" t="t" r="r" b="b"/>
              <a:pathLst>
                <a:path w="27771" h="21066" extrusionOk="0">
                  <a:moveTo>
                    <a:pt x="25720" y="1"/>
                  </a:moveTo>
                  <a:lnTo>
                    <a:pt x="25720" y="1"/>
                  </a:lnTo>
                  <a:cubicBezTo>
                    <a:pt x="26434" y="1459"/>
                    <a:pt x="26889" y="3039"/>
                    <a:pt x="27072" y="4649"/>
                  </a:cubicBezTo>
                  <a:cubicBezTo>
                    <a:pt x="27542" y="8249"/>
                    <a:pt x="27087" y="11652"/>
                    <a:pt x="24474" y="14326"/>
                  </a:cubicBezTo>
                  <a:cubicBezTo>
                    <a:pt x="20656" y="18214"/>
                    <a:pt x="14465" y="20291"/>
                    <a:pt x="8724" y="20291"/>
                  </a:cubicBezTo>
                  <a:cubicBezTo>
                    <a:pt x="6973" y="20291"/>
                    <a:pt x="5264" y="20098"/>
                    <a:pt x="3677" y="19704"/>
                  </a:cubicBezTo>
                  <a:cubicBezTo>
                    <a:pt x="2294" y="19354"/>
                    <a:pt x="897" y="18747"/>
                    <a:pt x="1" y="17623"/>
                  </a:cubicBezTo>
                  <a:lnTo>
                    <a:pt x="1" y="17623"/>
                  </a:lnTo>
                  <a:cubicBezTo>
                    <a:pt x="1286" y="20422"/>
                    <a:pt x="4462" y="21066"/>
                    <a:pt x="7506" y="21066"/>
                  </a:cubicBezTo>
                  <a:cubicBezTo>
                    <a:pt x="8707" y="21066"/>
                    <a:pt x="9887" y="20966"/>
                    <a:pt x="10923" y="20858"/>
                  </a:cubicBezTo>
                  <a:cubicBezTo>
                    <a:pt x="15101" y="20418"/>
                    <a:pt x="19324" y="19218"/>
                    <a:pt x="22651" y="16559"/>
                  </a:cubicBezTo>
                  <a:cubicBezTo>
                    <a:pt x="25552" y="14220"/>
                    <a:pt x="27558" y="10908"/>
                    <a:pt x="27694" y="7125"/>
                  </a:cubicBezTo>
                  <a:cubicBezTo>
                    <a:pt x="27770" y="4604"/>
                    <a:pt x="27087" y="2127"/>
                    <a:pt x="257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a:off x="6179609" y="3774593"/>
              <a:ext cx="324321" cy="327718"/>
            </a:xfrm>
            <a:custGeom>
              <a:avLst/>
              <a:gdLst/>
              <a:ahLst/>
              <a:cxnLst/>
              <a:rect l="l" t="t" r="r" b="b"/>
              <a:pathLst>
                <a:path w="5060" h="5113" extrusionOk="0">
                  <a:moveTo>
                    <a:pt x="3446" y="0"/>
                  </a:moveTo>
                  <a:cubicBezTo>
                    <a:pt x="2956" y="0"/>
                    <a:pt x="2498" y="112"/>
                    <a:pt x="2158" y="373"/>
                  </a:cubicBezTo>
                  <a:cubicBezTo>
                    <a:pt x="2127" y="396"/>
                    <a:pt x="2089" y="407"/>
                    <a:pt x="2051" y="407"/>
                  </a:cubicBezTo>
                  <a:cubicBezTo>
                    <a:pt x="2014" y="407"/>
                    <a:pt x="1976" y="396"/>
                    <a:pt x="1945" y="373"/>
                  </a:cubicBezTo>
                  <a:cubicBezTo>
                    <a:pt x="851" y="1270"/>
                    <a:pt x="1" y="2667"/>
                    <a:pt x="578" y="4110"/>
                  </a:cubicBezTo>
                  <a:cubicBezTo>
                    <a:pt x="730" y="4505"/>
                    <a:pt x="1003" y="4855"/>
                    <a:pt x="1353" y="5113"/>
                  </a:cubicBezTo>
                  <a:cubicBezTo>
                    <a:pt x="654" y="4262"/>
                    <a:pt x="532" y="3092"/>
                    <a:pt x="1049" y="2120"/>
                  </a:cubicBezTo>
                  <a:cubicBezTo>
                    <a:pt x="1657" y="931"/>
                    <a:pt x="3103" y="317"/>
                    <a:pt x="4459" y="317"/>
                  </a:cubicBezTo>
                  <a:cubicBezTo>
                    <a:pt x="4662" y="317"/>
                    <a:pt x="4863" y="330"/>
                    <a:pt x="5059" y="358"/>
                  </a:cubicBezTo>
                  <a:cubicBezTo>
                    <a:pt x="4559" y="135"/>
                    <a:pt x="3983" y="0"/>
                    <a:pt x="34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a:off x="5893362" y="3201007"/>
              <a:ext cx="2442084" cy="1738833"/>
            </a:xfrm>
            <a:custGeom>
              <a:avLst/>
              <a:gdLst/>
              <a:ahLst/>
              <a:cxnLst/>
              <a:rect l="l" t="t" r="r" b="b"/>
              <a:pathLst>
                <a:path w="38101" h="27129" extrusionOk="0">
                  <a:moveTo>
                    <a:pt x="29836" y="2679"/>
                  </a:moveTo>
                  <a:cubicBezTo>
                    <a:pt x="29855" y="2679"/>
                    <a:pt x="29875" y="2685"/>
                    <a:pt x="29897" y="2699"/>
                  </a:cubicBezTo>
                  <a:cubicBezTo>
                    <a:pt x="30201" y="2881"/>
                    <a:pt x="30550" y="3215"/>
                    <a:pt x="30611" y="3595"/>
                  </a:cubicBezTo>
                  <a:cubicBezTo>
                    <a:pt x="30631" y="3684"/>
                    <a:pt x="30554" y="3761"/>
                    <a:pt x="30481" y="3761"/>
                  </a:cubicBezTo>
                  <a:cubicBezTo>
                    <a:pt x="30442" y="3761"/>
                    <a:pt x="30404" y="3739"/>
                    <a:pt x="30383" y="3686"/>
                  </a:cubicBezTo>
                  <a:lnTo>
                    <a:pt x="30383" y="3701"/>
                  </a:lnTo>
                  <a:cubicBezTo>
                    <a:pt x="30322" y="3534"/>
                    <a:pt x="30246" y="3398"/>
                    <a:pt x="30170" y="3246"/>
                  </a:cubicBezTo>
                  <a:cubicBezTo>
                    <a:pt x="30064" y="3094"/>
                    <a:pt x="29927" y="2972"/>
                    <a:pt x="29791" y="2866"/>
                  </a:cubicBezTo>
                  <a:cubicBezTo>
                    <a:pt x="29703" y="2803"/>
                    <a:pt x="29749" y="2679"/>
                    <a:pt x="29836" y="2679"/>
                  </a:cubicBezTo>
                  <a:close/>
                  <a:moveTo>
                    <a:pt x="28789" y="2713"/>
                  </a:moveTo>
                  <a:cubicBezTo>
                    <a:pt x="28794" y="2713"/>
                    <a:pt x="28798" y="2713"/>
                    <a:pt x="28803" y="2714"/>
                  </a:cubicBezTo>
                  <a:cubicBezTo>
                    <a:pt x="29335" y="2805"/>
                    <a:pt x="29791" y="3185"/>
                    <a:pt x="29958" y="3701"/>
                  </a:cubicBezTo>
                  <a:cubicBezTo>
                    <a:pt x="29978" y="3782"/>
                    <a:pt x="29904" y="3850"/>
                    <a:pt x="29834" y="3850"/>
                  </a:cubicBezTo>
                  <a:cubicBezTo>
                    <a:pt x="29799" y="3850"/>
                    <a:pt x="29765" y="3833"/>
                    <a:pt x="29745" y="3793"/>
                  </a:cubicBezTo>
                  <a:cubicBezTo>
                    <a:pt x="29563" y="3352"/>
                    <a:pt x="29198" y="3018"/>
                    <a:pt x="28742" y="2911"/>
                  </a:cubicBezTo>
                  <a:cubicBezTo>
                    <a:pt x="28626" y="2882"/>
                    <a:pt x="28677" y="2713"/>
                    <a:pt x="28789" y="2713"/>
                  </a:cubicBezTo>
                  <a:close/>
                  <a:moveTo>
                    <a:pt x="6059" y="6435"/>
                  </a:moveTo>
                  <a:cubicBezTo>
                    <a:pt x="6170" y="6435"/>
                    <a:pt x="6194" y="6634"/>
                    <a:pt x="6077" y="6664"/>
                  </a:cubicBezTo>
                  <a:lnTo>
                    <a:pt x="6077" y="6649"/>
                  </a:lnTo>
                  <a:cubicBezTo>
                    <a:pt x="5560" y="6724"/>
                    <a:pt x="5090" y="6998"/>
                    <a:pt x="4786" y="7423"/>
                  </a:cubicBezTo>
                  <a:cubicBezTo>
                    <a:pt x="4772" y="7437"/>
                    <a:pt x="4755" y="7443"/>
                    <a:pt x="4739" y="7443"/>
                  </a:cubicBezTo>
                  <a:cubicBezTo>
                    <a:pt x="4684" y="7443"/>
                    <a:pt x="4629" y="7376"/>
                    <a:pt x="4664" y="7317"/>
                  </a:cubicBezTo>
                  <a:cubicBezTo>
                    <a:pt x="4953" y="6816"/>
                    <a:pt x="5469" y="6497"/>
                    <a:pt x="6047" y="6436"/>
                  </a:cubicBezTo>
                  <a:cubicBezTo>
                    <a:pt x="6051" y="6435"/>
                    <a:pt x="6055" y="6435"/>
                    <a:pt x="6059" y="6435"/>
                  </a:cubicBezTo>
                  <a:close/>
                  <a:moveTo>
                    <a:pt x="5342" y="6080"/>
                  </a:moveTo>
                  <a:cubicBezTo>
                    <a:pt x="5452" y="6080"/>
                    <a:pt x="5502" y="6245"/>
                    <a:pt x="5393" y="6299"/>
                  </a:cubicBezTo>
                  <a:cubicBezTo>
                    <a:pt x="5105" y="6451"/>
                    <a:pt x="4816" y="6618"/>
                    <a:pt x="4558" y="6831"/>
                  </a:cubicBezTo>
                  <a:cubicBezTo>
                    <a:pt x="4315" y="7028"/>
                    <a:pt x="4117" y="7271"/>
                    <a:pt x="3905" y="7484"/>
                  </a:cubicBezTo>
                  <a:cubicBezTo>
                    <a:pt x="3892" y="7497"/>
                    <a:pt x="3875" y="7503"/>
                    <a:pt x="3859" y="7503"/>
                  </a:cubicBezTo>
                  <a:cubicBezTo>
                    <a:pt x="3817" y="7503"/>
                    <a:pt x="3776" y="7467"/>
                    <a:pt x="3798" y="7423"/>
                  </a:cubicBezTo>
                  <a:cubicBezTo>
                    <a:pt x="4041" y="6831"/>
                    <a:pt x="4695" y="6299"/>
                    <a:pt x="5302" y="6086"/>
                  </a:cubicBezTo>
                  <a:cubicBezTo>
                    <a:pt x="5316" y="6082"/>
                    <a:pt x="5329" y="6080"/>
                    <a:pt x="5342" y="6080"/>
                  </a:cubicBezTo>
                  <a:close/>
                  <a:moveTo>
                    <a:pt x="25728" y="2142"/>
                  </a:moveTo>
                  <a:cubicBezTo>
                    <a:pt x="26501" y="2142"/>
                    <a:pt x="27254" y="2650"/>
                    <a:pt x="27482" y="3443"/>
                  </a:cubicBezTo>
                  <a:cubicBezTo>
                    <a:pt x="27527" y="3458"/>
                    <a:pt x="27576" y="3464"/>
                    <a:pt x="27627" y="3464"/>
                  </a:cubicBezTo>
                  <a:cubicBezTo>
                    <a:pt x="27964" y="3464"/>
                    <a:pt x="28423" y="3196"/>
                    <a:pt x="28795" y="3196"/>
                  </a:cubicBezTo>
                  <a:cubicBezTo>
                    <a:pt x="28903" y="3196"/>
                    <a:pt x="29004" y="3218"/>
                    <a:pt x="29092" y="3276"/>
                  </a:cubicBezTo>
                  <a:cubicBezTo>
                    <a:pt x="29426" y="3504"/>
                    <a:pt x="29380" y="3869"/>
                    <a:pt x="29244" y="4172"/>
                  </a:cubicBezTo>
                  <a:cubicBezTo>
                    <a:pt x="29153" y="4294"/>
                    <a:pt x="29092" y="4415"/>
                    <a:pt x="29031" y="4537"/>
                  </a:cubicBezTo>
                  <a:cubicBezTo>
                    <a:pt x="28834" y="5145"/>
                    <a:pt x="29198" y="5190"/>
                    <a:pt x="29502" y="5464"/>
                  </a:cubicBezTo>
                  <a:cubicBezTo>
                    <a:pt x="29684" y="5600"/>
                    <a:pt x="29821" y="5767"/>
                    <a:pt x="29912" y="5965"/>
                  </a:cubicBezTo>
                  <a:cubicBezTo>
                    <a:pt x="30003" y="6193"/>
                    <a:pt x="30003" y="6466"/>
                    <a:pt x="29943" y="6694"/>
                  </a:cubicBezTo>
                  <a:cubicBezTo>
                    <a:pt x="30003" y="6740"/>
                    <a:pt x="30019" y="6816"/>
                    <a:pt x="29988" y="6876"/>
                  </a:cubicBezTo>
                  <a:cubicBezTo>
                    <a:pt x="29624" y="7393"/>
                    <a:pt x="29137" y="7864"/>
                    <a:pt x="28484" y="7955"/>
                  </a:cubicBezTo>
                  <a:cubicBezTo>
                    <a:pt x="28397" y="7969"/>
                    <a:pt x="28316" y="7976"/>
                    <a:pt x="28241" y="7976"/>
                  </a:cubicBezTo>
                  <a:cubicBezTo>
                    <a:pt x="27747" y="7976"/>
                    <a:pt x="27466" y="7696"/>
                    <a:pt x="27071" y="7393"/>
                  </a:cubicBezTo>
                  <a:cubicBezTo>
                    <a:pt x="26773" y="7164"/>
                    <a:pt x="26508" y="7090"/>
                    <a:pt x="26257" y="7090"/>
                  </a:cubicBezTo>
                  <a:cubicBezTo>
                    <a:pt x="25799" y="7090"/>
                    <a:pt x="25384" y="7335"/>
                    <a:pt x="24881" y="7335"/>
                  </a:cubicBezTo>
                  <a:cubicBezTo>
                    <a:pt x="24761" y="7335"/>
                    <a:pt x="24636" y="7321"/>
                    <a:pt x="24504" y="7287"/>
                  </a:cubicBezTo>
                  <a:cubicBezTo>
                    <a:pt x="24079" y="7195"/>
                    <a:pt x="23744" y="6907"/>
                    <a:pt x="23593" y="6512"/>
                  </a:cubicBezTo>
                  <a:cubicBezTo>
                    <a:pt x="23532" y="6512"/>
                    <a:pt x="23471" y="6466"/>
                    <a:pt x="23456" y="6405"/>
                  </a:cubicBezTo>
                  <a:cubicBezTo>
                    <a:pt x="23350" y="6147"/>
                    <a:pt x="23395" y="5859"/>
                    <a:pt x="23562" y="5631"/>
                  </a:cubicBezTo>
                  <a:cubicBezTo>
                    <a:pt x="23942" y="5053"/>
                    <a:pt x="24610" y="5038"/>
                    <a:pt x="24367" y="4172"/>
                  </a:cubicBezTo>
                  <a:cubicBezTo>
                    <a:pt x="24291" y="3899"/>
                    <a:pt x="24109" y="3701"/>
                    <a:pt x="24139" y="3398"/>
                  </a:cubicBezTo>
                  <a:cubicBezTo>
                    <a:pt x="24170" y="3079"/>
                    <a:pt x="24322" y="2805"/>
                    <a:pt x="24550" y="2608"/>
                  </a:cubicBezTo>
                  <a:cubicBezTo>
                    <a:pt x="24898" y="2286"/>
                    <a:pt x="25316" y="2142"/>
                    <a:pt x="25728" y="2142"/>
                  </a:cubicBezTo>
                  <a:close/>
                  <a:moveTo>
                    <a:pt x="18018" y="9427"/>
                  </a:moveTo>
                  <a:cubicBezTo>
                    <a:pt x="18023" y="9427"/>
                    <a:pt x="18028" y="9428"/>
                    <a:pt x="18033" y="9429"/>
                  </a:cubicBezTo>
                  <a:cubicBezTo>
                    <a:pt x="18385" y="9501"/>
                    <a:pt x="18742" y="9539"/>
                    <a:pt x="19099" y="9539"/>
                  </a:cubicBezTo>
                  <a:cubicBezTo>
                    <a:pt x="19418" y="9539"/>
                    <a:pt x="19737" y="9508"/>
                    <a:pt x="20053" y="9444"/>
                  </a:cubicBezTo>
                  <a:cubicBezTo>
                    <a:pt x="20063" y="9442"/>
                    <a:pt x="20073" y="9441"/>
                    <a:pt x="20083" y="9441"/>
                  </a:cubicBezTo>
                  <a:cubicBezTo>
                    <a:pt x="20227" y="9441"/>
                    <a:pt x="20271" y="9644"/>
                    <a:pt x="20129" y="9687"/>
                  </a:cubicBezTo>
                  <a:cubicBezTo>
                    <a:pt x="19818" y="9766"/>
                    <a:pt x="19502" y="9805"/>
                    <a:pt x="19185" y="9805"/>
                  </a:cubicBezTo>
                  <a:cubicBezTo>
                    <a:pt x="18775" y="9805"/>
                    <a:pt x="18366" y="9740"/>
                    <a:pt x="17972" y="9611"/>
                  </a:cubicBezTo>
                  <a:cubicBezTo>
                    <a:pt x="17885" y="9567"/>
                    <a:pt x="17922" y="9427"/>
                    <a:pt x="18018" y="9427"/>
                  </a:cubicBezTo>
                  <a:close/>
                  <a:moveTo>
                    <a:pt x="17495" y="1408"/>
                  </a:moveTo>
                  <a:cubicBezTo>
                    <a:pt x="17832" y="1408"/>
                    <a:pt x="18167" y="1532"/>
                    <a:pt x="18428" y="1757"/>
                  </a:cubicBezTo>
                  <a:cubicBezTo>
                    <a:pt x="18823" y="2125"/>
                    <a:pt x="18956" y="3992"/>
                    <a:pt x="19683" y="3992"/>
                  </a:cubicBezTo>
                  <a:cubicBezTo>
                    <a:pt x="19737" y="3992"/>
                    <a:pt x="19794" y="3982"/>
                    <a:pt x="19856" y="3960"/>
                  </a:cubicBezTo>
                  <a:lnTo>
                    <a:pt x="19916" y="3960"/>
                  </a:lnTo>
                  <a:cubicBezTo>
                    <a:pt x="20032" y="3871"/>
                    <a:pt x="20170" y="3832"/>
                    <a:pt x="20309" y="3832"/>
                  </a:cubicBezTo>
                  <a:cubicBezTo>
                    <a:pt x="20625" y="3832"/>
                    <a:pt x="20950" y="4038"/>
                    <a:pt x="21056" y="4355"/>
                  </a:cubicBezTo>
                  <a:cubicBezTo>
                    <a:pt x="21208" y="4765"/>
                    <a:pt x="20995" y="5053"/>
                    <a:pt x="20706" y="5312"/>
                  </a:cubicBezTo>
                  <a:lnTo>
                    <a:pt x="20721" y="5312"/>
                  </a:lnTo>
                  <a:cubicBezTo>
                    <a:pt x="20813" y="5433"/>
                    <a:pt x="20721" y="5616"/>
                    <a:pt x="20569" y="5616"/>
                  </a:cubicBezTo>
                  <a:cubicBezTo>
                    <a:pt x="19856" y="5691"/>
                    <a:pt x="20448" y="6709"/>
                    <a:pt x="20569" y="7028"/>
                  </a:cubicBezTo>
                  <a:cubicBezTo>
                    <a:pt x="20676" y="7287"/>
                    <a:pt x="20721" y="7560"/>
                    <a:pt x="20691" y="7833"/>
                  </a:cubicBezTo>
                  <a:cubicBezTo>
                    <a:pt x="20630" y="8259"/>
                    <a:pt x="20418" y="8639"/>
                    <a:pt x="20083" y="8897"/>
                  </a:cubicBezTo>
                  <a:cubicBezTo>
                    <a:pt x="19769" y="9145"/>
                    <a:pt x="19415" y="9245"/>
                    <a:pt x="19052" y="9245"/>
                  </a:cubicBezTo>
                  <a:cubicBezTo>
                    <a:pt x="18415" y="9245"/>
                    <a:pt x="17750" y="8936"/>
                    <a:pt x="17227" y="8578"/>
                  </a:cubicBezTo>
                  <a:cubicBezTo>
                    <a:pt x="17132" y="8557"/>
                    <a:pt x="17038" y="8548"/>
                    <a:pt x="16945" y="8548"/>
                  </a:cubicBezTo>
                  <a:cubicBezTo>
                    <a:pt x="15716" y="8548"/>
                    <a:pt x="14656" y="10201"/>
                    <a:pt x="13469" y="10201"/>
                  </a:cubicBezTo>
                  <a:cubicBezTo>
                    <a:pt x="13210" y="10201"/>
                    <a:pt x="12944" y="10122"/>
                    <a:pt x="12670" y="9930"/>
                  </a:cubicBezTo>
                  <a:cubicBezTo>
                    <a:pt x="11364" y="9018"/>
                    <a:pt x="12943" y="7651"/>
                    <a:pt x="13627" y="6998"/>
                  </a:cubicBezTo>
                  <a:cubicBezTo>
                    <a:pt x="13627" y="6983"/>
                    <a:pt x="13627" y="6968"/>
                    <a:pt x="13627" y="6968"/>
                  </a:cubicBezTo>
                  <a:cubicBezTo>
                    <a:pt x="13840" y="5828"/>
                    <a:pt x="11698" y="6010"/>
                    <a:pt x="11136" y="5357"/>
                  </a:cubicBezTo>
                  <a:cubicBezTo>
                    <a:pt x="10741" y="4902"/>
                    <a:pt x="10817" y="4294"/>
                    <a:pt x="11181" y="3838"/>
                  </a:cubicBezTo>
                  <a:cubicBezTo>
                    <a:pt x="11570" y="3332"/>
                    <a:pt x="12186" y="3086"/>
                    <a:pt x="12803" y="3086"/>
                  </a:cubicBezTo>
                  <a:cubicBezTo>
                    <a:pt x="13390" y="3086"/>
                    <a:pt x="13979" y="3310"/>
                    <a:pt x="14371" y="3747"/>
                  </a:cubicBezTo>
                  <a:cubicBezTo>
                    <a:pt x="14425" y="3763"/>
                    <a:pt x="14476" y="3771"/>
                    <a:pt x="14526" y="3771"/>
                  </a:cubicBezTo>
                  <a:cubicBezTo>
                    <a:pt x="15225" y="3771"/>
                    <a:pt x="15566" y="2265"/>
                    <a:pt x="15921" y="1939"/>
                  </a:cubicBezTo>
                  <a:cubicBezTo>
                    <a:pt x="16286" y="1651"/>
                    <a:pt x="16741" y="1468"/>
                    <a:pt x="17212" y="1438"/>
                  </a:cubicBezTo>
                  <a:cubicBezTo>
                    <a:pt x="17306" y="1418"/>
                    <a:pt x="17400" y="1408"/>
                    <a:pt x="17495" y="1408"/>
                  </a:cubicBezTo>
                  <a:close/>
                  <a:moveTo>
                    <a:pt x="20340" y="9944"/>
                  </a:moveTo>
                  <a:cubicBezTo>
                    <a:pt x="20493" y="9944"/>
                    <a:pt x="20489" y="10188"/>
                    <a:pt x="20326" y="10188"/>
                  </a:cubicBezTo>
                  <a:lnTo>
                    <a:pt x="20342" y="10203"/>
                  </a:lnTo>
                  <a:cubicBezTo>
                    <a:pt x="19871" y="10234"/>
                    <a:pt x="19400" y="10279"/>
                    <a:pt x="18929" y="10294"/>
                  </a:cubicBezTo>
                  <a:cubicBezTo>
                    <a:pt x="18822" y="10294"/>
                    <a:pt x="18792" y="10127"/>
                    <a:pt x="18898" y="10112"/>
                  </a:cubicBezTo>
                  <a:cubicBezTo>
                    <a:pt x="19385" y="10036"/>
                    <a:pt x="19856" y="9991"/>
                    <a:pt x="20326" y="9945"/>
                  </a:cubicBezTo>
                  <a:cubicBezTo>
                    <a:pt x="20331" y="9945"/>
                    <a:pt x="20336" y="9944"/>
                    <a:pt x="20340" y="9944"/>
                  </a:cubicBezTo>
                  <a:close/>
                  <a:moveTo>
                    <a:pt x="34544" y="10035"/>
                  </a:moveTo>
                  <a:cubicBezTo>
                    <a:pt x="34550" y="10035"/>
                    <a:pt x="34555" y="10036"/>
                    <a:pt x="34561" y="10036"/>
                  </a:cubicBezTo>
                  <a:cubicBezTo>
                    <a:pt x="35016" y="10158"/>
                    <a:pt x="35427" y="10431"/>
                    <a:pt x="35700" y="10811"/>
                  </a:cubicBezTo>
                  <a:cubicBezTo>
                    <a:pt x="35775" y="10918"/>
                    <a:pt x="35668" y="11026"/>
                    <a:pt x="35561" y="11026"/>
                  </a:cubicBezTo>
                  <a:cubicBezTo>
                    <a:pt x="35517" y="11026"/>
                    <a:pt x="35473" y="11007"/>
                    <a:pt x="35442" y="10963"/>
                  </a:cubicBezTo>
                  <a:cubicBezTo>
                    <a:pt x="35214" y="10629"/>
                    <a:pt x="34880" y="10386"/>
                    <a:pt x="34500" y="10264"/>
                  </a:cubicBezTo>
                  <a:cubicBezTo>
                    <a:pt x="34368" y="10220"/>
                    <a:pt x="34406" y="10035"/>
                    <a:pt x="34544" y="10035"/>
                  </a:cubicBezTo>
                  <a:close/>
                  <a:moveTo>
                    <a:pt x="33870" y="10437"/>
                  </a:moveTo>
                  <a:cubicBezTo>
                    <a:pt x="34353" y="10437"/>
                    <a:pt x="34811" y="10659"/>
                    <a:pt x="35123" y="11039"/>
                  </a:cubicBezTo>
                  <a:cubicBezTo>
                    <a:pt x="35181" y="11120"/>
                    <a:pt x="35097" y="11201"/>
                    <a:pt x="35014" y="11201"/>
                  </a:cubicBezTo>
                  <a:cubicBezTo>
                    <a:pt x="34988" y="11201"/>
                    <a:pt x="34962" y="11194"/>
                    <a:pt x="34941" y="11176"/>
                  </a:cubicBezTo>
                  <a:cubicBezTo>
                    <a:pt x="34546" y="10857"/>
                    <a:pt x="34227" y="10644"/>
                    <a:pt x="33695" y="10613"/>
                  </a:cubicBezTo>
                  <a:cubicBezTo>
                    <a:pt x="33588" y="10613"/>
                    <a:pt x="33588" y="10446"/>
                    <a:pt x="33695" y="10446"/>
                  </a:cubicBezTo>
                  <a:cubicBezTo>
                    <a:pt x="33753" y="10440"/>
                    <a:pt x="33812" y="10437"/>
                    <a:pt x="33870" y="10437"/>
                  </a:cubicBezTo>
                  <a:close/>
                  <a:moveTo>
                    <a:pt x="7993" y="8444"/>
                  </a:moveTo>
                  <a:cubicBezTo>
                    <a:pt x="9178" y="8444"/>
                    <a:pt x="10491" y="9064"/>
                    <a:pt x="11075" y="9930"/>
                  </a:cubicBezTo>
                  <a:cubicBezTo>
                    <a:pt x="12169" y="11540"/>
                    <a:pt x="11060" y="13819"/>
                    <a:pt x="9510" y="14639"/>
                  </a:cubicBezTo>
                  <a:lnTo>
                    <a:pt x="9525" y="14624"/>
                  </a:lnTo>
                  <a:lnTo>
                    <a:pt x="9525" y="14624"/>
                  </a:lnTo>
                  <a:cubicBezTo>
                    <a:pt x="8948" y="14934"/>
                    <a:pt x="8257" y="15099"/>
                    <a:pt x="7571" y="15099"/>
                  </a:cubicBezTo>
                  <a:cubicBezTo>
                    <a:pt x="6306" y="15099"/>
                    <a:pt x="5061" y="14538"/>
                    <a:pt x="4588" y="13287"/>
                  </a:cubicBezTo>
                  <a:cubicBezTo>
                    <a:pt x="3905" y="11525"/>
                    <a:pt x="4953" y="9899"/>
                    <a:pt x="6396" y="8973"/>
                  </a:cubicBezTo>
                  <a:cubicBezTo>
                    <a:pt x="6821" y="8604"/>
                    <a:pt x="7390" y="8444"/>
                    <a:pt x="7993" y="8444"/>
                  </a:cubicBezTo>
                  <a:close/>
                  <a:moveTo>
                    <a:pt x="28903" y="9435"/>
                  </a:moveTo>
                  <a:cubicBezTo>
                    <a:pt x="29097" y="9435"/>
                    <a:pt x="29293" y="9462"/>
                    <a:pt x="29487" y="9520"/>
                  </a:cubicBezTo>
                  <a:cubicBezTo>
                    <a:pt x="29836" y="9641"/>
                    <a:pt x="30140" y="9869"/>
                    <a:pt x="30368" y="10158"/>
                  </a:cubicBezTo>
                  <a:cubicBezTo>
                    <a:pt x="30594" y="10434"/>
                    <a:pt x="31216" y="11730"/>
                    <a:pt x="31819" y="11730"/>
                  </a:cubicBezTo>
                  <a:cubicBezTo>
                    <a:pt x="31945" y="11730"/>
                    <a:pt x="32070" y="11674"/>
                    <a:pt x="32191" y="11540"/>
                  </a:cubicBezTo>
                  <a:cubicBezTo>
                    <a:pt x="32115" y="11464"/>
                    <a:pt x="32130" y="11358"/>
                    <a:pt x="32206" y="11282"/>
                  </a:cubicBezTo>
                  <a:cubicBezTo>
                    <a:pt x="32462" y="11016"/>
                    <a:pt x="32868" y="10938"/>
                    <a:pt x="33276" y="10938"/>
                  </a:cubicBezTo>
                  <a:cubicBezTo>
                    <a:pt x="33545" y="10938"/>
                    <a:pt x="33815" y="10972"/>
                    <a:pt x="34044" y="11008"/>
                  </a:cubicBezTo>
                  <a:cubicBezTo>
                    <a:pt x="34713" y="11100"/>
                    <a:pt x="35305" y="11434"/>
                    <a:pt x="35579" y="12072"/>
                  </a:cubicBezTo>
                  <a:cubicBezTo>
                    <a:pt x="36125" y="13257"/>
                    <a:pt x="35442" y="14442"/>
                    <a:pt x="34439" y="15095"/>
                  </a:cubicBezTo>
                  <a:cubicBezTo>
                    <a:pt x="34439" y="15141"/>
                    <a:pt x="34409" y="15186"/>
                    <a:pt x="34363" y="15201"/>
                  </a:cubicBezTo>
                  <a:cubicBezTo>
                    <a:pt x="32996" y="15946"/>
                    <a:pt x="34530" y="18194"/>
                    <a:pt x="32723" y="18786"/>
                  </a:cubicBezTo>
                  <a:cubicBezTo>
                    <a:pt x="32504" y="18859"/>
                    <a:pt x="32292" y="18893"/>
                    <a:pt x="32087" y="18893"/>
                  </a:cubicBezTo>
                  <a:cubicBezTo>
                    <a:pt x="31098" y="18893"/>
                    <a:pt x="30279" y="18116"/>
                    <a:pt x="29700" y="17298"/>
                  </a:cubicBezTo>
                  <a:cubicBezTo>
                    <a:pt x="29599" y="17269"/>
                    <a:pt x="29497" y="17257"/>
                    <a:pt x="29395" y="17257"/>
                  </a:cubicBezTo>
                  <a:cubicBezTo>
                    <a:pt x="28758" y="17257"/>
                    <a:pt x="28093" y="17739"/>
                    <a:pt x="27437" y="17739"/>
                  </a:cubicBezTo>
                  <a:cubicBezTo>
                    <a:pt x="27310" y="17739"/>
                    <a:pt x="27183" y="17721"/>
                    <a:pt x="27056" y="17677"/>
                  </a:cubicBezTo>
                  <a:cubicBezTo>
                    <a:pt x="26585" y="17510"/>
                    <a:pt x="26251" y="17100"/>
                    <a:pt x="26145" y="16614"/>
                  </a:cubicBezTo>
                  <a:cubicBezTo>
                    <a:pt x="26023" y="16037"/>
                    <a:pt x="26175" y="15444"/>
                    <a:pt x="26570" y="14989"/>
                  </a:cubicBezTo>
                  <a:cubicBezTo>
                    <a:pt x="26813" y="14715"/>
                    <a:pt x="27087" y="14487"/>
                    <a:pt x="27406" y="14290"/>
                  </a:cubicBezTo>
                  <a:cubicBezTo>
                    <a:pt x="27603" y="14199"/>
                    <a:pt x="27801" y="14092"/>
                    <a:pt x="27983" y="13956"/>
                  </a:cubicBezTo>
                  <a:cubicBezTo>
                    <a:pt x="28454" y="13485"/>
                    <a:pt x="28196" y="13014"/>
                    <a:pt x="27725" y="12680"/>
                  </a:cubicBezTo>
                  <a:cubicBezTo>
                    <a:pt x="27694" y="12664"/>
                    <a:pt x="27679" y="12649"/>
                    <a:pt x="27679" y="12619"/>
                  </a:cubicBezTo>
                  <a:cubicBezTo>
                    <a:pt x="26904" y="11966"/>
                    <a:pt x="26737" y="10659"/>
                    <a:pt x="27588" y="9915"/>
                  </a:cubicBezTo>
                  <a:cubicBezTo>
                    <a:pt x="27965" y="9602"/>
                    <a:pt x="28427" y="9435"/>
                    <a:pt x="28903" y="9435"/>
                  </a:cubicBezTo>
                  <a:close/>
                  <a:moveTo>
                    <a:pt x="15057" y="25120"/>
                  </a:moveTo>
                  <a:cubicBezTo>
                    <a:pt x="15061" y="25120"/>
                    <a:pt x="15066" y="25121"/>
                    <a:pt x="15070" y="25121"/>
                  </a:cubicBezTo>
                  <a:cubicBezTo>
                    <a:pt x="15344" y="25152"/>
                    <a:pt x="15617" y="25167"/>
                    <a:pt x="15891" y="25212"/>
                  </a:cubicBezTo>
                  <a:lnTo>
                    <a:pt x="15921" y="25212"/>
                  </a:lnTo>
                  <a:cubicBezTo>
                    <a:pt x="16042" y="25228"/>
                    <a:pt x="16012" y="25425"/>
                    <a:pt x="15891" y="25425"/>
                  </a:cubicBezTo>
                  <a:lnTo>
                    <a:pt x="15647" y="25410"/>
                  </a:lnTo>
                  <a:cubicBezTo>
                    <a:pt x="15632" y="25410"/>
                    <a:pt x="15602" y="25395"/>
                    <a:pt x="15587" y="25380"/>
                  </a:cubicBezTo>
                  <a:cubicBezTo>
                    <a:pt x="15404" y="25349"/>
                    <a:pt x="15222" y="25319"/>
                    <a:pt x="15040" y="25288"/>
                  </a:cubicBezTo>
                  <a:cubicBezTo>
                    <a:pt x="14953" y="25274"/>
                    <a:pt x="14963" y="25120"/>
                    <a:pt x="15057" y="25120"/>
                  </a:cubicBezTo>
                  <a:close/>
                  <a:moveTo>
                    <a:pt x="13964" y="25156"/>
                  </a:moveTo>
                  <a:cubicBezTo>
                    <a:pt x="13983" y="25156"/>
                    <a:pt x="14004" y="25164"/>
                    <a:pt x="14022" y="25182"/>
                  </a:cubicBezTo>
                  <a:cubicBezTo>
                    <a:pt x="14612" y="25657"/>
                    <a:pt x="15161" y="25791"/>
                    <a:pt x="15875" y="25791"/>
                  </a:cubicBezTo>
                  <a:cubicBezTo>
                    <a:pt x="15915" y="25791"/>
                    <a:pt x="15956" y="25790"/>
                    <a:pt x="15997" y="25790"/>
                  </a:cubicBezTo>
                  <a:cubicBezTo>
                    <a:pt x="16103" y="25790"/>
                    <a:pt x="16118" y="25926"/>
                    <a:pt x="16027" y="25972"/>
                  </a:cubicBezTo>
                  <a:cubicBezTo>
                    <a:pt x="15887" y="26010"/>
                    <a:pt x="15740" y="26028"/>
                    <a:pt x="15592" y="26028"/>
                  </a:cubicBezTo>
                  <a:cubicBezTo>
                    <a:pt x="14972" y="26028"/>
                    <a:pt x="14317" y="25717"/>
                    <a:pt x="13900" y="25288"/>
                  </a:cubicBezTo>
                  <a:cubicBezTo>
                    <a:pt x="13854" y="25231"/>
                    <a:pt x="13904" y="25156"/>
                    <a:pt x="13964" y="25156"/>
                  </a:cubicBezTo>
                  <a:close/>
                  <a:moveTo>
                    <a:pt x="20671" y="1"/>
                  </a:moveTo>
                  <a:cubicBezTo>
                    <a:pt x="17852" y="1"/>
                    <a:pt x="15031" y="470"/>
                    <a:pt x="12427" y="1347"/>
                  </a:cubicBezTo>
                  <a:cubicBezTo>
                    <a:pt x="9222" y="2410"/>
                    <a:pt x="6062" y="4157"/>
                    <a:pt x="3662" y="6557"/>
                  </a:cubicBezTo>
                  <a:cubicBezTo>
                    <a:pt x="1459" y="8775"/>
                    <a:pt x="0" y="12269"/>
                    <a:pt x="1550" y="15095"/>
                  </a:cubicBezTo>
                  <a:lnTo>
                    <a:pt x="1520" y="15110"/>
                  </a:lnTo>
                  <a:cubicBezTo>
                    <a:pt x="1763" y="15429"/>
                    <a:pt x="2036" y="15718"/>
                    <a:pt x="2355" y="15961"/>
                  </a:cubicBezTo>
                  <a:cubicBezTo>
                    <a:pt x="2704" y="16158"/>
                    <a:pt x="3099" y="16295"/>
                    <a:pt x="3510" y="16341"/>
                  </a:cubicBezTo>
                  <a:cubicBezTo>
                    <a:pt x="3601" y="16371"/>
                    <a:pt x="3631" y="16477"/>
                    <a:pt x="3601" y="16553"/>
                  </a:cubicBezTo>
                  <a:cubicBezTo>
                    <a:pt x="5636" y="17419"/>
                    <a:pt x="8356" y="16963"/>
                    <a:pt x="9677" y="19030"/>
                  </a:cubicBezTo>
                  <a:cubicBezTo>
                    <a:pt x="10513" y="20351"/>
                    <a:pt x="10239" y="22022"/>
                    <a:pt x="10710" y="23450"/>
                  </a:cubicBezTo>
                  <a:cubicBezTo>
                    <a:pt x="11333" y="25380"/>
                    <a:pt x="13262" y="26245"/>
                    <a:pt x="15101" y="26656"/>
                  </a:cubicBezTo>
                  <a:cubicBezTo>
                    <a:pt x="16552" y="26972"/>
                    <a:pt x="18098" y="27129"/>
                    <a:pt x="19677" y="27129"/>
                  </a:cubicBezTo>
                  <a:cubicBezTo>
                    <a:pt x="25222" y="27129"/>
                    <a:pt x="31184" y="25196"/>
                    <a:pt x="34956" y="21460"/>
                  </a:cubicBezTo>
                  <a:cubicBezTo>
                    <a:pt x="37781" y="18650"/>
                    <a:pt x="38100" y="14882"/>
                    <a:pt x="37402" y="11115"/>
                  </a:cubicBezTo>
                  <a:cubicBezTo>
                    <a:pt x="36748" y="7514"/>
                    <a:pt x="34819" y="4567"/>
                    <a:pt x="31598" y="2744"/>
                  </a:cubicBezTo>
                  <a:cubicBezTo>
                    <a:pt x="28319" y="864"/>
                    <a:pt x="24496" y="1"/>
                    <a:pt x="20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a:off x="6608019" y="3321890"/>
              <a:ext cx="616402" cy="505069"/>
            </a:xfrm>
            <a:custGeom>
              <a:avLst/>
              <a:gdLst/>
              <a:ahLst/>
              <a:cxnLst/>
              <a:rect l="l" t="t" r="r" b="b"/>
              <a:pathLst>
                <a:path w="9617" h="7880" extrusionOk="0">
                  <a:moveTo>
                    <a:pt x="6082" y="1"/>
                  </a:moveTo>
                  <a:cubicBezTo>
                    <a:pt x="5683" y="1"/>
                    <a:pt x="5275" y="208"/>
                    <a:pt x="4968" y="646"/>
                  </a:cubicBezTo>
                  <a:cubicBezTo>
                    <a:pt x="4589" y="1193"/>
                    <a:pt x="4482" y="2150"/>
                    <a:pt x="3677" y="2256"/>
                  </a:cubicBezTo>
                  <a:cubicBezTo>
                    <a:pt x="3627" y="2262"/>
                    <a:pt x="3576" y="2266"/>
                    <a:pt x="3526" y="2266"/>
                  </a:cubicBezTo>
                  <a:cubicBezTo>
                    <a:pt x="3455" y="2266"/>
                    <a:pt x="3384" y="2259"/>
                    <a:pt x="3313" y="2241"/>
                  </a:cubicBezTo>
                  <a:cubicBezTo>
                    <a:pt x="3282" y="2241"/>
                    <a:pt x="3237" y="2241"/>
                    <a:pt x="3206" y="2210"/>
                  </a:cubicBezTo>
                  <a:cubicBezTo>
                    <a:pt x="3176" y="2195"/>
                    <a:pt x="3161" y="2180"/>
                    <a:pt x="3145" y="2165"/>
                  </a:cubicBezTo>
                  <a:cubicBezTo>
                    <a:pt x="3070" y="2134"/>
                    <a:pt x="2994" y="2089"/>
                    <a:pt x="2933" y="2028"/>
                  </a:cubicBezTo>
                  <a:cubicBezTo>
                    <a:pt x="2588" y="1798"/>
                    <a:pt x="2186" y="1683"/>
                    <a:pt x="1776" y="1683"/>
                  </a:cubicBezTo>
                  <a:cubicBezTo>
                    <a:pt x="1589" y="1683"/>
                    <a:pt x="1401" y="1707"/>
                    <a:pt x="1216" y="1755"/>
                  </a:cubicBezTo>
                  <a:cubicBezTo>
                    <a:pt x="836" y="1846"/>
                    <a:pt x="517" y="2089"/>
                    <a:pt x="320" y="2423"/>
                  </a:cubicBezTo>
                  <a:cubicBezTo>
                    <a:pt x="1" y="3061"/>
                    <a:pt x="593" y="3410"/>
                    <a:pt x="1095" y="3562"/>
                  </a:cubicBezTo>
                  <a:cubicBezTo>
                    <a:pt x="1869" y="3790"/>
                    <a:pt x="3115" y="4079"/>
                    <a:pt x="2796" y="5173"/>
                  </a:cubicBezTo>
                  <a:cubicBezTo>
                    <a:pt x="2781" y="5249"/>
                    <a:pt x="2720" y="5294"/>
                    <a:pt x="2644" y="5294"/>
                  </a:cubicBezTo>
                  <a:cubicBezTo>
                    <a:pt x="2340" y="5704"/>
                    <a:pt x="1778" y="6099"/>
                    <a:pt x="1611" y="6570"/>
                  </a:cubicBezTo>
                  <a:cubicBezTo>
                    <a:pt x="1242" y="7596"/>
                    <a:pt x="1681" y="7880"/>
                    <a:pt x="2206" y="7880"/>
                  </a:cubicBezTo>
                  <a:cubicBezTo>
                    <a:pt x="2543" y="7880"/>
                    <a:pt x="2916" y="7762"/>
                    <a:pt x="3130" y="7649"/>
                  </a:cubicBezTo>
                  <a:cubicBezTo>
                    <a:pt x="3464" y="7421"/>
                    <a:pt x="3784" y="7193"/>
                    <a:pt x="4072" y="6920"/>
                  </a:cubicBezTo>
                  <a:cubicBezTo>
                    <a:pt x="4562" y="6559"/>
                    <a:pt x="5041" y="6285"/>
                    <a:pt x="5575" y="6285"/>
                  </a:cubicBezTo>
                  <a:cubicBezTo>
                    <a:pt x="5670" y="6285"/>
                    <a:pt x="5766" y="6294"/>
                    <a:pt x="5865" y="6312"/>
                  </a:cubicBezTo>
                  <a:cubicBezTo>
                    <a:pt x="5880" y="6297"/>
                    <a:pt x="5899" y="6289"/>
                    <a:pt x="5920" y="6289"/>
                  </a:cubicBezTo>
                  <a:cubicBezTo>
                    <a:pt x="5941" y="6289"/>
                    <a:pt x="5963" y="6297"/>
                    <a:pt x="5986" y="6312"/>
                  </a:cubicBezTo>
                  <a:lnTo>
                    <a:pt x="6108" y="6358"/>
                  </a:lnTo>
                  <a:cubicBezTo>
                    <a:pt x="6153" y="6388"/>
                    <a:pt x="6214" y="6403"/>
                    <a:pt x="6275" y="6434"/>
                  </a:cubicBezTo>
                  <a:cubicBezTo>
                    <a:pt x="6305" y="6434"/>
                    <a:pt x="6320" y="6449"/>
                    <a:pt x="6336" y="6464"/>
                  </a:cubicBezTo>
                  <a:cubicBezTo>
                    <a:pt x="6799" y="6701"/>
                    <a:pt x="7312" y="6938"/>
                    <a:pt x="7826" y="6938"/>
                  </a:cubicBezTo>
                  <a:cubicBezTo>
                    <a:pt x="8003" y="6938"/>
                    <a:pt x="8181" y="6910"/>
                    <a:pt x="8356" y="6844"/>
                  </a:cubicBezTo>
                  <a:cubicBezTo>
                    <a:pt x="9298" y="6479"/>
                    <a:pt x="9116" y="5598"/>
                    <a:pt x="8812" y="4869"/>
                  </a:cubicBezTo>
                  <a:cubicBezTo>
                    <a:pt x="8614" y="4383"/>
                    <a:pt x="8584" y="3578"/>
                    <a:pt x="9131" y="3395"/>
                  </a:cubicBezTo>
                  <a:cubicBezTo>
                    <a:pt x="9283" y="3259"/>
                    <a:pt x="9419" y="3107"/>
                    <a:pt x="9541" y="2940"/>
                  </a:cubicBezTo>
                  <a:cubicBezTo>
                    <a:pt x="9617" y="2757"/>
                    <a:pt x="9587" y="2560"/>
                    <a:pt x="9450" y="2423"/>
                  </a:cubicBezTo>
                  <a:cubicBezTo>
                    <a:pt x="9372" y="2358"/>
                    <a:pt x="9290" y="2332"/>
                    <a:pt x="9208" y="2332"/>
                  </a:cubicBezTo>
                  <a:cubicBezTo>
                    <a:pt x="9098" y="2332"/>
                    <a:pt x="8985" y="2378"/>
                    <a:pt x="8873" y="2438"/>
                  </a:cubicBezTo>
                  <a:cubicBezTo>
                    <a:pt x="8851" y="2449"/>
                    <a:pt x="8830" y="2454"/>
                    <a:pt x="8808" y="2454"/>
                  </a:cubicBezTo>
                  <a:cubicBezTo>
                    <a:pt x="8769" y="2454"/>
                    <a:pt x="8730" y="2437"/>
                    <a:pt x="8690" y="2408"/>
                  </a:cubicBezTo>
                  <a:cubicBezTo>
                    <a:pt x="8585" y="2452"/>
                    <a:pt x="8474" y="2473"/>
                    <a:pt x="8365" y="2473"/>
                  </a:cubicBezTo>
                  <a:cubicBezTo>
                    <a:pt x="8097" y="2473"/>
                    <a:pt x="7839" y="2346"/>
                    <a:pt x="7688" y="2119"/>
                  </a:cubicBezTo>
                  <a:cubicBezTo>
                    <a:pt x="7429" y="1800"/>
                    <a:pt x="7475" y="1420"/>
                    <a:pt x="7353" y="1041"/>
                  </a:cubicBezTo>
                  <a:cubicBezTo>
                    <a:pt x="7120" y="365"/>
                    <a:pt x="6609" y="1"/>
                    <a:pt x="60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a:off x="5876265" y="3162362"/>
              <a:ext cx="2548225" cy="1880227"/>
            </a:xfrm>
            <a:custGeom>
              <a:avLst/>
              <a:gdLst/>
              <a:ahLst/>
              <a:cxnLst/>
              <a:rect l="l" t="t" r="r" b="b"/>
              <a:pathLst>
                <a:path w="39757" h="29335" extrusionOk="0">
                  <a:moveTo>
                    <a:pt x="1581" y="15918"/>
                  </a:moveTo>
                  <a:cubicBezTo>
                    <a:pt x="1809" y="16252"/>
                    <a:pt x="2097" y="16525"/>
                    <a:pt x="2432" y="16738"/>
                  </a:cubicBezTo>
                  <a:cubicBezTo>
                    <a:pt x="2659" y="16951"/>
                    <a:pt x="2918" y="17118"/>
                    <a:pt x="3191" y="17254"/>
                  </a:cubicBezTo>
                  <a:lnTo>
                    <a:pt x="3176" y="17285"/>
                  </a:lnTo>
                  <a:cubicBezTo>
                    <a:pt x="5424" y="18530"/>
                    <a:pt x="8842" y="17847"/>
                    <a:pt x="9845" y="20566"/>
                  </a:cubicBezTo>
                  <a:cubicBezTo>
                    <a:pt x="9055" y="19624"/>
                    <a:pt x="7946" y="19077"/>
                    <a:pt x="6761" y="18728"/>
                  </a:cubicBezTo>
                  <a:cubicBezTo>
                    <a:pt x="4710" y="18105"/>
                    <a:pt x="2538" y="18075"/>
                    <a:pt x="1535" y="15994"/>
                  </a:cubicBezTo>
                  <a:cubicBezTo>
                    <a:pt x="1550" y="15963"/>
                    <a:pt x="1566" y="15948"/>
                    <a:pt x="1581" y="15918"/>
                  </a:cubicBezTo>
                  <a:close/>
                  <a:moveTo>
                    <a:pt x="20932" y="517"/>
                  </a:moveTo>
                  <a:cubicBezTo>
                    <a:pt x="24767" y="517"/>
                    <a:pt x="28603" y="1380"/>
                    <a:pt x="31888" y="3263"/>
                  </a:cubicBezTo>
                  <a:cubicBezTo>
                    <a:pt x="35093" y="5101"/>
                    <a:pt x="37007" y="8048"/>
                    <a:pt x="37676" y="11649"/>
                  </a:cubicBezTo>
                  <a:cubicBezTo>
                    <a:pt x="38374" y="15416"/>
                    <a:pt x="38055" y="19184"/>
                    <a:pt x="35230" y="21994"/>
                  </a:cubicBezTo>
                  <a:cubicBezTo>
                    <a:pt x="31472" y="25717"/>
                    <a:pt x="25540" y="27649"/>
                    <a:pt x="20012" y="27649"/>
                  </a:cubicBezTo>
                  <a:cubicBezTo>
                    <a:pt x="18412" y="27649"/>
                    <a:pt x="16845" y="27487"/>
                    <a:pt x="15375" y="27159"/>
                  </a:cubicBezTo>
                  <a:cubicBezTo>
                    <a:pt x="13536" y="26764"/>
                    <a:pt x="11607" y="25898"/>
                    <a:pt x="10984" y="23969"/>
                  </a:cubicBezTo>
                  <a:cubicBezTo>
                    <a:pt x="10513" y="22526"/>
                    <a:pt x="10787" y="20870"/>
                    <a:pt x="9951" y="19548"/>
                  </a:cubicBezTo>
                  <a:cubicBezTo>
                    <a:pt x="8630" y="17482"/>
                    <a:pt x="5910" y="17953"/>
                    <a:pt x="3875" y="17072"/>
                  </a:cubicBezTo>
                  <a:cubicBezTo>
                    <a:pt x="3905" y="16981"/>
                    <a:pt x="3890" y="16875"/>
                    <a:pt x="3784" y="16859"/>
                  </a:cubicBezTo>
                  <a:cubicBezTo>
                    <a:pt x="3373" y="16814"/>
                    <a:pt x="2978" y="16677"/>
                    <a:pt x="2629" y="16480"/>
                  </a:cubicBezTo>
                  <a:cubicBezTo>
                    <a:pt x="2310" y="16237"/>
                    <a:pt x="2037" y="15948"/>
                    <a:pt x="1794" y="15629"/>
                  </a:cubicBezTo>
                  <a:lnTo>
                    <a:pt x="1824" y="15614"/>
                  </a:lnTo>
                  <a:cubicBezTo>
                    <a:pt x="274" y="12773"/>
                    <a:pt x="1733" y="9294"/>
                    <a:pt x="3936" y="7076"/>
                  </a:cubicBezTo>
                  <a:cubicBezTo>
                    <a:pt x="6336" y="4676"/>
                    <a:pt x="9496" y="2929"/>
                    <a:pt x="12701" y="1850"/>
                  </a:cubicBezTo>
                  <a:cubicBezTo>
                    <a:pt x="15299" y="982"/>
                    <a:pt x="18116" y="517"/>
                    <a:pt x="20932" y="517"/>
                  </a:cubicBezTo>
                  <a:close/>
                  <a:moveTo>
                    <a:pt x="36962" y="7897"/>
                  </a:moveTo>
                  <a:cubicBezTo>
                    <a:pt x="38329" y="10023"/>
                    <a:pt x="39012" y="12515"/>
                    <a:pt x="38936" y="15036"/>
                  </a:cubicBezTo>
                  <a:cubicBezTo>
                    <a:pt x="38815" y="18804"/>
                    <a:pt x="36794" y="22116"/>
                    <a:pt x="33893" y="24440"/>
                  </a:cubicBezTo>
                  <a:cubicBezTo>
                    <a:pt x="30566" y="27114"/>
                    <a:pt x="26343" y="28314"/>
                    <a:pt x="22165" y="28739"/>
                  </a:cubicBezTo>
                  <a:cubicBezTo>
                    <a:pt x="21120" y="28847"/>
                    <a:pt x="19929" y="28950"/>
                    <a:pt x="18717" y="28950"/>
                  </a:cubicBezTo>
                  <a:cubicBezTo>
                    <a:pt x="15681" y="28950"/>
                    <a:pt x="12519" y="28309"/>
                    <a:pt x="11227" y="25519"/>
                  </a:cubicBezTo>
                  <a:lnTo>
                    <a:pt x="11227" y="25519"/>
                  </a:lnTo>
                  <a:cubicBezTo>
                    <a:pt x="12139" y="26643"/>
                    <a:pt x="13536" y="27250"/>
                    <a:pt x="14919" y="27600"/>
                  </a:cubicBezTo>
                  <a:cubicBezTo>
                    <a:pt x="16506" y="27994"/>
                    <a:pt x="18215" y="28187"/>
                    <a:pt x="19966" y="28187"/>
                  </a:cubicBezTo>
                  <a:cubicBezTo>
                    <a:pt x="25706" y="28187"/>
                    <a:pt x="31894" y="26110"/>
                    <a:pt x="35701" y="22222"/>
                  </a:cubicBezTo>
                  <a:cubicBezTo>
                    <a:pt x="38329" y="19533"/>
                    <a:pt x="38784" y="16145"/>
                    <a:pt x="38314" y="12545"/>
                  </a:cubicBezTo>
                  <a:cubicBezTo>
                    <a:pt x="38131" y="10920"/>
                    <a:pt x="37676" y="9355"/>
                    <a:pt x="36962" y="7897"/>
                  </a:cubicBezTo>
                  <a:close/>
                  <a:moveTo>
                    <a:pt x="21072" y="1"/>
                  </a:moveTo>
                  <a:cubicBezTo>
                    <a:pt x="18259" y="1"/>
                    <a:pt x="15459" y="448"/>
                    <a:pt x="12929" y="1258"/>
                  </a:cubicBezTo>
                  <a:cubicBezTo>
                    <a:pt x="9192" y="2443"/>
                    <a:pt x="5364" y="4524"/>
                    <a:pt x="2811" y="7562"/>
                  </a:cubicBezTo>
                  <a:cubicBezTo>
                    <a:pt x="988" y="9750"/>
                    <a:pt x="1" y="12910"/>
                    <a:pt x="1216" y="15462"/>
                  </a:cubicBezTo>
                  <a:cubicBezTo>
                    <a:pt x="1186" y="15477"/>
                    <a:pt x="1171" y="15507"/>
                    <a:pt x="1186" y="15538"/>
                  </a:cubicBezTo>
                  <a:cubicBezTo>
                    <a:pt x="1459" y="17103"/>
                    <a:pt x="2568" y="17999"/>
                    <a:pt x="4027" y="18424"/>
                  </a:cubicBezTo>
                  <a:cubicBezTo>
                    <a:pt x="6275" y="19108"/>
                    <a:pt x="8675" y="19260"/>
                    <a:pt x="10012" y="21478"/>
                  </a:cubicBezTo>
                  <a:cubicBezTo>
                    <a:pt x="10027" y="21508"/>
                    <a:pt x="10042" y="21523"/>
                    <a:pt x="10073" y="21538"/>
                  </a:cubicBezTo>
                  <a:cubicBezTo>
                    <a:pt x="10255" y="22663"/>
                    <a:pt x="10286" y="23802"/>
                    <a:pt x="10787" y="24820"/>
                  </a:cubicBezTo>
                  <a:cubicBezTo>
                    <a:pt x="11470" y="27828"/>
                    <a:pt x="14554" y="29073"/>
                    <a:pt x="17365" y="29271"/>
                  </a:cubicBezTo>
                  <a:cubicBezTo>
                    <a:pt x="18002" y="29313"/>
                    <a:pt x="18640" y="29334"/>
                    <a:pt x="19277" y="29334"/>
                  </a:cubicBezTo>
                  <a:cubicBezTo>
                    <a:pt x="22523" y="29334"/>
                    <a:pt x="25745" y="28786"/>
                    <a:pt x="28819" y="27706"/>
                  </a:cubicBezTo>
                  <a:cubicBezTo>
                    <a:pt x="34683" y="25579"/>
                    <a:pt x="39757" y="20460"/>
                    <a:pt x="39362" y="13852"/>
                  </a:cubicBezTo>
                  <a:cubicBezTo>
                    <a:pt x="39164" y="10464"/>
                    <a:pt x="37645" y="7167"/>
                    <a:pt x="35017" y="4965"/>
                  </a:cubicBezTo>
                  <a:cubicBezTo>
                    <a:pt x="34987" y="4934"/>
                    <a:pt x="34941" y="4919"/>
                    <a:pt x="34896" y="4919"/>
                  </a:cubicBezTo>
                  <a:cubicBezTo>
                    <a:pt x="34470" y="4478"/>
                    <a:pt x="34014" y="4083"/>
                    <a:pt x="33528" y="3719"/>
                  </a:cubicBezTo>
                  <a:cubicBezTo>
                    <a:pt x="30033" y="1128"/>
                    <a:pt x="25537" y="1"/>
                    <a:pt x="210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a:off x="8096173" y="3844200"/>
              <a:ext cx="90246" cy="63518"/>
            </a:xfrm>
            <a:custGeom>
              <a:avLst/>
              <a:gdLst/>
              <a:ahLst/>
              <a:cxnLst/>
              <a:rect l="l" t="t" r="r" b="b"/>
              <a:pathLst>
                <a:path w="1408" h="991" extrusionOk="0">
                  <a:moveTo>
                    <a:pt x="176" y="0"/>
                  </a:moveTo>
                  <a:cubicBezTo>
                    <a:pt x="38" y="0"/>
                    <a:pt x="0" y="185"/>
                    <a:pt x="132" y="229"/>
                  </a:cubicBezTo>
                  <a:cubicBezTo>
                    <a:pt x="512" y="351"/>
                    <a:pt x="846" y="594"/>
                    <a:pt x="1074" y="928"/>
                  </a:cubicBezTo>
                  <a:cubicBezTo>
                    <a:pt x="1105" y="972"/>
                    <a:pt x="1149" y="991"/>
                    <a:pt x="1193" y="991"/>
                  </a:cubicBezTo>
                  <a:cubicBezTo>
                    <a:pt x="1300" y="991"/>
                    <a:pt x="1407" y="883"/>
                    <a:pt x="1332" y="776"/>
                  </a:cubicBezTo>
                  <a:cubicBezTo>
                    <a:pt x="1059" y="396"/>
                    <a:pt x="648" y="123"/>
                    <a:pt x="193" y="1"/>
                  </a:cubicBezTo>
                  <a:cubicBezTo>
                    <a:pt x="187" y="1"/>
                    <a:pt x="182" y="0"/>
                    <a:pt x="176"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a:off x="7561301" y="3805679"/>
              <a:ext cx="647552" cy="606275"/>
            </a:xfrm>
            <a:custGeom>
              <a:avLst/>
              <a:gdLst/>
              <a:ahLst/>
              <a:cxnLst/>
              <a:rect l="l" t="t" r="r" b="b"/>
              <a:pathLst>
                <a:path w="10103" h="9459" extrusionOk="0">
                  <a:moveTo>
                    <a:pt x="2865" y="473"/>
                  </a:moveTo>
                  <a:cubicBezTo>
                    <a:pt x="3681" y="473"/>
                    <a:pt x="4163" y="1388"/>
                    <a:pt x="4694" y="2015"/>
                  </a:cubicBezTo>
                  <a:cubicBezTo>
                    <a:pt x="4970" y="2333"/>
                    <a:pt x="5430" y="2583"/>
                    <a:pt x="5838" y="2583"/>
                  </a:cubicBezTo>
                  <a:cubicBezTo>
                    <a:pt x="6151" y="2583"/>
                    <a:pt x="6433" y="2436"/>
                    <a:pt x="6578" y="2061"/>
                  </a:cubicBezTo>
                  <a:cubicBezTo>
                    <a:pt x="6752" y="1970"/>
                    <a:pt x="6984" y="1946"/>
                    <a:pt x="7214" y="1946"/>
                  </a:cubicBezTo>
                  <a:cubicBezTo>
                    <a:pt x="7406" y="1946"/>
                    <a:pt x="7596" y="1963"/>
                    <a:pt x="7748" y="1969"/>
                  </a:cubicBezTo>
                  <a:cubicBezTo>
                    <a:pt x="8477" y="2030"/>
                    <a:pt x="9115" y="2349"/>
                    <a:pt x="9297" y="3109"/>
                  </a:cubicBezTo>
                  <a:cubicBezTo>
                    <a:pt x="9525" y="4127"/>
                    <a:pt x="8857" y="4932"/>
                    <a:pt x="8128" y="5494"/>
                  </a:cubicBezTo>
                  <a:cubicBezTo>
                    <a:pt x="7368" y="5767"/>
                    <a:pt x="7307" y="6633"/>
                    <a:pt x="7353" y="7347"/>
                  </a:cubicBezTo>
                  <a:cubicBezTo>
                    <a:pt x="7392" y="8285"/>
                    <a:pt x="6984" y="9074"/>
                    <a:pt x="6098" y="9074"/>
                  </a:cubicBezTo>
                  <a:cubicBezTo>
                    <a:pt x="5965" y="9074"/>
                    <a:pt x="5821" y="9056"/>
                    <a:pt x="5667" y="9018"/>
                  </a:cubicBezTo>
                  <a:cubicBezTo>
                    <a:pt x="5120" y="8897"/>
                    <a:pt x="4664" y="8517"/>
                    <a:pt x="4269" y="8107"/>
                  </a:cubicBezTo>
                  <a:cubicBezTo>
                    <a:pt x="4315" y="8061"/>
                    <a:pt x="4315" y="7985"/>
                    <a:pt x="4269" y="7940"/>
                  </a:cubicBezTo>
                  <a:cubicBezTo>
                    <a:pt x="4147" y="7788"/>
                    <a:pt x="3996" y="7681"/>
                    <a:pt x="3813" y="7621"/>
                  </a:cubicBezTo>
                  <a:cubicBezTo>
                    <a:pt x="3783" y="7590"/>
                    <a:pt x="3752" y="7560"/>
                    <a:pt x="3737" y="7529"/>
                  </a:cubicBezTo>
                  <a:cubicBezTo>
                    <a:pt x="3712" y="7504"/>
                    <a:pt x="3681" y="7492"/>
                    <a:pt x="3651" y="7492"/>
                  </a:cubicBezTo>
                  <a:cubicBezTo>
                    <a:pt x="3608" y="7492"/>
                    <a:pt x="3566" y="7516"/>
                    <a:pt x="3540" y="7560"/>
                  </a:cubicBezTo>
                  <a:cubicBezTo>
                    <a:pt x="3475" y="7552"/>
                    <a:pt x="3410" y="7548"/>
                    <a:pt x="3344" y="7548"/>
                  </a:cubicBezTo>
                  <a:cubicBezTo>
                    <a:pt x="3166" y="7548"/>
                    <a:pt x="2989" y="7576"/>
                    <a:pt x="2811" y="7621"/>
                  </a:cubicBezTo>
                  <a:cubicBezTo>
                    <a:pt x="2568" y="7681"/>
                    <a:pt x="2324" y="7803"/>
                    <a:pt x="2081" y="7864"/>
                  </a:cubicBezTo>
                  <a:lnTo>
                    <a:pt x="1504" y="7985"/>
                  </a:lnTo>
                  <a:lnTo>
                    <a:pt x="532" y="7210"/>
                  </a:lnTo>
                  <a:cubicBezTo>
                    <a:pt x="107" y="6390"/>
                    <a:pt x="1140" y="5524"/>
                    <a:pt x="1732" y="5160"/>
                  </a:cubicBezTo>
                  <a:cubicBezTo>
                    <a:pt x="2142" y="4901"/>
                    <a:pt x="2704" y="4658"/>
                    <a:pt x="2735" y="4081"/>
                  </a:cubicBezTo>
                  <a:cubicBezTo>
                    <a:pt x="2735" y="3899"/>
                    <a:pt x="2689" y="3716"/>
                    <a:pt x="2568" y="3565"/>
                  </a:cubicBezTo>
                  <a:cubicBezTo>
                    <a:pt x="2643" y="3549"/>
                    <a:pt x="2659" y="3443"/>
                    <a:pt x="2598" y="3413"/>
                  </a:cubicBezTo>
                  <a:cubicBezTo>
                    <a:pt x="1565" y="2911"/>
                    <a:pt x="896" y="1377"/>
                    <a:pt x="2157" y="678"/>
                  </a:cubicBezTo>
                  <a:cubicBezTo>
                    <a:pt x="2420" y="534"/>
                    <a:pt x="2654" y="473"/>
                    <a:pt x="2865" y="473"/>
                  </a:cubicBezTo>
                  <a:close/>
                  <a:moveTo>
                    <a:pt x="2887" y="1"/>
                  </a:moveTo>
                  <a:cubicBezTo>
                    <a:pt x="2413" y="1"/>
                    <a:pt x="1947" y="168"/>
                    <a:pt x="1580" y="481"/>
                  </a:cubicBezTo>
                  <a:cubicBezTo>
                    <a:pt x="714" y="1225"/>
                    <a:pt x="881" y="2532"/>
                    <a:pt x="1671" y="3185"/>
                  </a:cubicBezTo>
                  <a:cubicBezTo>
                    <a:pt x="1671" y="3215"/>
                    <a:pt x="1686" y="3230"/>
                    <a:pt x="1702" y="3246"/>
                  </a:cubicBezTo>
                  <a:cubicBezTo>
                    <a:pt x="2173" y="3565"/>
                    <a:pt x="2431" y="4051"/>
                    <a:pt x="1960" y="4522"/>
                  </a:cubicBezTo>
                  <a:cubicBezTo>
                    <a:pt x="1778" y="4658"/>
                    <a:pt x="1595" y="4765"/>
                    <a:pt x="1398" y="4856"/>
                  </a:cubicBezTo>
                  <a:cubicBezTo>
                    <a:pt x="1079" y="5053"/>
                    <a:pt x="790" y="5281"/>
                    <a:pt x="562" y="5570"/>
                  </a:cubicBezTo>
                  <a:cubicBezTo>
                    <a:pt x="167" y="6010"/>
                    <a:pt x="0" y="6603"/>
                    <a:pt x="137" y="7180"/>
                  </a:cubicBezTo>
                  <a:cubicBezTo>
                    <a:pt x="228" y="7666"/>
                    <a:pt x="577" y="8076"/>
                    <a:pt x="1033" y="8259"/>
                  </a:cubicBezTo>
                  <a:cubicBezTo>
                    <a:pt x="1154" y="8298"/>
                    <a:pt x="1276" y="8315"/>
                    <a:pt x="1398" y="8315"/>
                  </a:cubicBezTo>
                  <a:cubicBezTo>
                    <a:pt x="2053" y="8315"/>
                    <a:pt x="2718" y="7833"/>
                    <a:pt x="3356" y="7833"/>
                  </a:cubicBezTo>
                  <a:cubicBezTo>
                    <a:pt x="3463" y="7833"/>
                    <a:pt x="3570" y="7847"/>
                    <a:pt x="3677" y="7879"/>
                  </a:cubicBezTo>
                  <a:cubicBezTo>
                    <a:pt x="4255" y="8684"/>
                    <a:pt x="5074" y="9459"/>
                    <a:pt x="6072" y="9459"/>
                  </a:cubicBezTo>
                  <a:cubicBezTo>
                    <a:pt x="6279" y="9459"/>
                    <a:pt x="6493" y="9425"/>
                    <a:pt x="6715" y="9352"/>
                  </a:cubicBezTo>
                  <a:cubicBezTo>
                    <a:pt x="8507" y="8760"/>
                    <a:pt x="6973" y="6512"/>
                    <a:pt x="8355" y="5767"/>
                  </a:cubicBezTo>
                  <a:cubicBezTo>
                    <a:pt x="8386" y="5752"/>
                    <a:pt x="8416" y="5707"/>
                    <a:pt x="8431" y="5661"/>
                  </a:cubicBezTo>
                  <a:cubicBezTo>
                    <a:pt x="9419" y="5008"/>
                    <a:pt x="10102" y="3823"/>
                    <a:pt x="9571" y="2638"/>
                  </a:cubicBezTo>
                  <a:cubicBezTo>
                    <a:pt x="9282" y="2000"/>
                    <a:pt x="8705" y="1666"/>
                    <a:pt x="8021" y="1574"/>
                  </a:cubicBezTo>
                  <a:cubicBezTo>
                    <a:pt x="7798" y="1538"/>
                    <a:pt x="7532" y="1504"/>
                    <a:pt x="7264" y="1504"/>
                  </a:cubicBezTo>
                  <a:cubicBezTo>
                    <a:pt x="6858" y="1504"/>
                    <a:pt x="6449" y="1582"/>
                    <a:pt x="6183" y="1848"/>
                  </a:cubicBezTo>
                  <a:cubicBezTo>
                    <a:pt x="6107" y="1924"/>
                    <a:pt x="6107" y="2030"/>
                    <a:pt x="6168" y="2106"/>
                  </a:cubicBezTo>
                  <a:cubicBezTo>
                    <a:pt x="6047" y="2240"/>
                    <a:pt x="5922" y="2296"/>
                    <a:pt x="5796" y="2296"/>
                  </a:cubicBezTo>
                  <a:cubicBezTo>
                    <a:pt x="5193" y="2296"/>
                    <a:pt x="4574" y="1000"/>
                    <a:pt x="4360" y="724"/>
                  </a:cubicBezTo>
                  <a:cubicBezTo>
                    <a:pt x="4132" y="435"/>
                    <a:pt x="3813" y="207"/>
                    <a:pt x="3464" y="86"/>
                  </a:cubicBezTo>
                  <a:cubicBezTo>
                    <a:pt x="3274" y="28"/>
                    <a:pt x="3080" y="1"/>
                    <a:pt x="28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a:off x="8046179" y="3869902"/>
              <a:ext cx="102103" cy="49097"/>
            </a:xfrm>
            <a:custGeom>
              <a:avLst/>
              <a:gdLst/>
              <a:ahLst/>
              <a:cxnLst/>
              <a:rect l="l" t="t" r="r" b="b"/>
              <a:pathLst>
                <a:path w="1593" h="766" extrusionOk="0">
                  <a:moveTo>
                    <a:pt x="282" y="1"/>
                  </a:moveTo>
                  <a:cubicBezTo>
                    <a:pt x="224" y="1"/>
                    <a:pt x="165" y="4"/>
                    <a:pt x="107" y="10"/>
                  </a:cubicBezTo>
                  <a:cubicBezTo>
                    <a:pt x="0" y="10"/>
                    <a:pt x="0" y="162"/>
                    <a:pt x="107" y="162"/>
                  </a:cubicBezTo>
                  <a:cubicBezTo>
                    <a:pt x="639" y="208"/>
                    <a:pt x="973" y="421"/>
                    <a:pt x="1353" y="740"/>
                  </a:cubicBezTo>
                  <a:cubicBezTo>
                    <a:pt x="1374" y="758"/>
                    <a:pt x="1400" y="765"/>
                    <a:pt x="1426" y="765"/>
                  </a:cubicBezTo>
                  <a:cubicBezTo>
                    <a:pt x="1509" y="765"/>
                    <a:pt x="1593" y="684"/>
                    <a:pt x="1535" y="603"/>
                  </a:cubicBezTo>
                  <a:cubicBezTo>
                    <a:pt x="1223" y="223"/>
                    <a:pt x="765" y="1"/>
                    <a:pt x="28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a:off x="7796978" y="3373102"/>
              <a:ext cx="60057" cy="69223"/>
            </a:xfrm>
            <a:custGeom>
              <a:avLst/>
              <a:gdLst/>
              <a:ahLst/>
              <a:cxnLst/>
              <a:rect l="l" t="t" r="r" b="b"/>
              <a:pathLst>
                <a:path w="937" h="1080" extrusionOk="0">
                  <a:moveTo>
                    <a:pt x="145" y="1"/>
                  </a:moveTo>
                  <a:cubicBezTo>
                    <a:pt x="53" y="1"/>
                    <a:pt x="0" y="131"/>
                    <a:pt x="91" y="196"/>
                  </a:cubicBezTo>
                  <a:cubicBezTo>
                    <a:pt x="227" y="287"/>
                    <a:pt x="364" y="424"/>
                    <a:pt x="470" y="576"/>
                  </a:cubicBezTo>
                  <a:cubicBezTo>
                    <a:pt x="546" y="713"/>
                    <a:pt x="622" y="864"/>
                    <a:pt x="683" y="1016"/>
                  </a:cubicBezTo>
                  <a:cubicBezTo>
                    <a:pt x="703" y="1061"/>
                    <a:pt x="738" y="1080"/>
                    <a:pt x="775" y="1080"/>
                  </a:cubicBezTo>
                  <a:cubicBezTo>
                    <a:pt x="851" y="1080"/>
                    <a:pt x="936" y="1002"/>
                    <a:pt x="926" y="910"/>
                  </a:cubicBezTo>
                  <a:cubicBezTo>
                    <a:pt x="850" y="530"/>
                    <a:pt x="516" y="196"/>
                    <a:pt x="197" y="14"/>
                  </a:cubicBezTo>
                  <a:cubicBezTo>
                    <a:pt x="179" y="5"/>
                    <a:pt x="161" y="1"/>
                    <a:pt x="145"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a:off x="7389912" y="3338234"/>
              <a:ext cx="427514" cy="373738"/>
            </a:xfrm>
            <a:custGeom>
              <a:avLst/>
              <a:gdLst/>
              <a:ahLst/>
              <a:cxnLst/>
              <a:rect l="l" t="t" r="r" b="b"/>
              <a:pathLst>
                <a:path w="6670" h="5831" extrusionOk="0">
                  <a:moveTo>
                    <a:pt x="2484" y="408"/>
                  </a:moveTo>
                  <a:cubicBezTo>
                    <a:pt x="2981" y="408"/>
                    <a:pt x="3454" y="672"/>
                    <a:pt x="3722" y="1120"/>
                  </a:cubicBezTo>
                  <a:cubicBezTo>
                    <a:pt x="3631" y="1150"/>
                    <a:pt x="3601" y="1257"/>
                    <a:pt x="3646" y="1333"/>
                  </a:cubicBezTo>
                  <a:cubicBezTo>
                    <a:pt x="3707" y="1484"/>
                    <a:pt x="3829" y="1591"/>
                    <a:pt x="3981" y="1636"/>
                  </a:cubicBezTo>
                  <a:cubicBezTo>
                    <a:pt x="4010" y="1666"/>
                    <a:pt x="4046" y="1683"/>
                    <a:pt x="4080" y="1683"/>
                  </a:cubicBezTo>
                  <a:cubicBezTo>
                    <a:pt x="4098" y="1683"/>
                    <a:pt x="4116" y="1678"/>
                    <a:pt x="4133" y="1667"/>
                  </a:cubicBezTo>
                  <a:cubicBezTo>
                    <a:pt x="4171" y="1674"/>
                    <a:pt x="4209" y="1678"/>
                    <a:pt x="4247" y="1678"/>
                  </a:cubicBezTo>
                  <a:cubicBezTo>
                    <a:pt x="4284" y="1678"/>
                    <a:pt x="4322" y="1674"/>
                    <a:pt x="4360" y="1667"/>
                  </a:cubicBezTo>
                  <a:cubicBezTo>
                    <a:pt x="4573" y="1636"/>
                    <a:pt x="4786" y="1576"/>
                    <a:pt x="4983" y="1484"/>
                  </a:cubicBezTo>
                  <a:cubicBezTo>
                    <a:pt x="5041" y="1469"/>
                    <a:pt x="5097" y="1461"/>
                    <a:pt x="5151" y="1461"/>
                  </a:cubicBezTo>
                  <a:cubicBezTo>
                    <a:pt x="5367" y="1461"/>
                    <a:pt x="5533" y="1590"/>
                    <a:pt x="5485" y="1895"/>
                  </a:cubicBezTo>
                  <a:cubicBezTo>
                    <a:pt x="5469" y="2001"/>
                    <a:pt x="5317" y="2138"/>
                    <a:pt x="5272" y="2244"/>
                  </a:cubicBezTo>
                  <a:cubicBezTo>
                    <a:pt x="5090" y="2533"/>
                    <a:pt x="5105" y="2882"/>
                    <a:pt x="5287" y="3155"/>
                  </a:cubicBezTo>
                  <a:cubicBezTo>
                    <a:pt x="5393" y="3277"/>
                    <a:pt x="5515" y="3368"/>
                    <a:pt x="5637" y="3459"/>
                  </a:cubicBezTo>
                  <a:cubicBezTo>
                    <a:pt x="6153" y="3839"/>
                    <a:pt x="6502" y="4249"/>
                    <a:pt x="6123" y="4903"/>
                  </a:cubicBezTo>
                  <a:cubicBezTo>
                    <a:pt x="6123" y="4918"/>
                    <a:pt x="6123" y="4918"/>
                    <a:pt x="6123" y="4918"/>
                  </a:cubicBezTo>
                  <a:cubicBezTo>
                    <a:pt x="5986" y="5085"/>
                    <a:pt x="5834" y="5206"/>
                    <a:pt x="5652" y="5297"/>
                  </a:cubicBezTo>
                  <a:cubicBezTo>
                    <a:pt x="5302" y="5358"/>
                    <a:pt x="4953" y="5419"/>
                    <a:pt x="4588" y="5480"/>
                  </a:cubicBezTo>
                  <a:lnTo>
                    <a:pt x="3814" y="4781"/>
                  </a:lnTo>
                  <a:cubicBezTo>
                    <a:pt x="3677" y="4644"/>
                    <a:pt x="3510" y="4538"/>
                    <a:pt x="3327" y="4462"/>
                  </a:cubicBezTo>
                  <a:cubicBezTo>
                    <a:pt x="3232" y="4437"/>
                    <a:pt x="3137" y="4424"/>
                    <a:pt x="3043" y="4424"/>
                  </a:cubicBezTo>
                  <a:cubicBezTo>
                    <a:pt x="2912" y="4424"/>
                    <a:pt x="2783" y="4448"/>
                    <a:pt x="2659" y="4492"/>
                  </a:cubicBezTo>
                  <a:cubicBezTo>
                    <a:pt x="2262" y="4597"/>
                    <a:pt x="1836" y="4724"/>
                    <a:pt x="1440" y="4724"/>
                  </a:cubicBezTo>
                  <a:cubicBezTo>
                    <a:pt x="1033" y="4724"/>
                    <a:pt x="658" y="4590"/>
                    <a:pt x="380" y="4158"/>
                  </a:cubicBezTo>
                  <a:cubicBezTo>
                    <a:pt x="259" y="3338"/>
                    <a:pt x="1672" y="3110"/>
                    <a:pt x="1504" y="2198"/>
                  </a:cubicBezTo>
                  <a:cubicBezTo>
                    <a:pt x="1459" y="1955"/>
                    <a:pt x="1353" y="1743"/>
                    <a:pt x="1292" y="1500"/>
                  </a:cubicBezTo>
                  <a:cubicBezTo>
                    <a:pt x="1155" y="877"/>
                    <a:pt x="1611" y="543"/>
                    <a:pt x="2203" y="436"/>
                  </a:cubicBezTo>
                  <a:cubicBezTo>
                    <a:pt x="2297" y="417"/>
                    <a:pt x="2391" y="408"/>
                    <a:pt x="2484" y="408"/>
                  </a:cubicBezTo>
                  <a:close/>
                  <a:moveTo>
                    <a:pt x="2372" y="1"/>
                  </a:moveTo>
                  <a:cubicBezTo>
                    <a:pt x="1960" y="1"/>
                    <a:pt x="1544" y="145"/>
                    <a:pt x="1201" y="467"/>
                  </a:cubicBezTo>
                  <a:cubicBezTo>
                    <a:pt x="973" y="664"/>
                    <a:pt x="821" y="938"/>
                    <a:pt x="790" y="1257"/>
                  </a:cubicBezTo>
                  <a:cubicBezTo>
                    <a:pt x="760" y="1560"/>
                    <a:pt x="942" y="1758"/>
                    <a:pt x="1018" y="2031"/>
                  </a:cubicBezTo>
                  <a:cubicBezTo>
                    <a:pt x="1261" y="2897"/>
                    <a:pt x="593" y="2912"/>
                    <a:pt x="213" y="3490"/>
                  </a:cubicBezTo>
                  <a:cubicBezTo>
                    <a:pt x="46" y="3718"/>
                    <a:pt x="1" y="4006"/>
                    <a:pt x="107" y="4264"/>
                  </a:cubicBezTo>
                  <a:cubicBezTo>
                    <a:pt x="122" y="4325"/>
                    <a:pt x="183" y="4371"/>
                    <a:pt x="244" y="4371"/>
                  </a:cubicBezTo>
                  <a:cubicBezTo>
                    <a:pt x="395" y="4766"/>
                    <a:pt x="730" y="5054"/>
                    <a:pt x="1155" y="5146"/>
                  </a:cubicBezTo>
                  <a:cubicBezTo>
                    <a:pt x="1287" y="5180"/>
                    <a:pt x="1412" y="5194"/>
                    <a:pt x="1532" y="5194"/>
                  </a:cubicBezTo>
                  <a:cubicBezTo>
                    <a:pt x="2035" y="5194"/>
                    <a:pt x="2449" y="4949"/>
                    <a:pt x="2903" y="4949"/>
                  </a:cubicBezTo>
                  <a:cubicBezTo>
                    <a:pt x="3152" y="4949"/>
                    <a:pt x="3413" y="5023"/>
                    <a:pt x="3707" y="5252"/>
                  </a:cubicBezTo>
                  <a:cubicBezTo>
                    <a:pt x="4121" y="5559"/>
                    <a:pt x="4394" y="5830"/>
                    <a:pt x="4907" y="5830"/>
                  </a:cubicBezTo>
                  <a:cubicBezTo>
                    <a:pt x="4978" y="5830"/>
                    <a:pt x="5054" y="5825"/>
                    <a:pt x="5135" y="5814"/>
                  </a:cubicBezTo>
                  <a:cubicBezTo>
                    <a:pt x="5788" y="5723"/>
                    <a:pt x="6275" y="5252"/>
                    <a:pt x="6639" y="4735"/>
                  </a:cubicBezTo>
                  <a:cubicBezTo>
                    <a:pt x="6670" y="4675"/>
                    <a:pt x="6654" y="4599"/>
                    <a:pt x="6594" y="4553"/>
                  </a:cubicBezTo>
                  <a:cubicBezTo>
                    <a:pt x="6670" y="4325"/>
                    <a:pt x="6654" y="4067"/>
                    <a:pt x="6563" y="3839"/>
                  </a:cubicBezTo>
                  <a:cubicBezTo>
                    <a:pt x="6472" y="3626"/>
                    <a:pt x="6335" y="3459"/>
                    <a:pt x="6153" y="3323"/>
                  </a:cubicBezTo>
                  <a:cubicBezTo>
                    <a:pt x="5849" y="3049"/>
                    <a:pt x="5485" y="3004"/>
                    <a:pt x="5682" y="2396"/>
                  </a:cubicBezTo>
                  <a:cubicBezTo>
                    <a:pt x="5743" y="2274"/>
                    <a:pt x="5804" y="2153"/>
                    <a:pt x="5895" y="2031"/>
                  </a:cubicBezTo>
                  <a:cubicBezTo>
                    <a:pt x="6031" y="1728"/>
                    <a:pt x="6077" y="1363"/>
                    <a:pt x="5743" y="1135"/>
                  </a:cubicBezTo>
                  <a:cubicBezTo>
                    <a:pt x="5655" y="1077"/>
                    <a:pt x="5554" y="1055"/>
                    <a:pt x="5446" y="1055"/>
                  </a:cubicBezTo>
                  <a:cubicBezTo>
                    <a:pt x="5074" y="1055"/>
                    <a:pt x="4615" y="1323"/>
                    <a:pt x="4278" y="1323"/>
                  </a:cubicBezTo>
                  <a:cubicBezTo>
                    <a:pt x="4227" y="1323"/>
                    <a:pt x="4178" y="1317"/>
                    <a:pt x="4133" y="1302"/>
                  </a:cubicBezTo>
                  <a:cubicBezTo>
                    <a:pt x="3905" y="509"/>
                    <a:pt x="3146" y="1"/>
                    <a:pt x="2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a:off x="7728140" y="3374832"/>
              <a:ext cx="86656" cy="72940"/>
            </a:xfrm>
            <a:custGeom>
              <a:avLst/>
              <a:gdLst/>
              <a:ahLst/>
              <a:cxnLst/>
              <a:rect l="l" t="t" r="r" b="b"/>
              <a:pathLst>
                <a:path w="1352" h="1138" extrusionOk="0">
                  <a:moveTo>
                    <a:pt x="162" y="1"/>
                  </a:moveTo>
                  <a:cubicBezTo>
                    <a:pt x="51" y="1"/>
                    <a:pt x="0" y="156"/>
                    <a:pt x="116" y="199"/>
                  </a:cubicBezTo>
                  <a:cubicBezTo>
                    <a:pt x="572" y="321"/>
                    <a:pt x="937" y="640"/>
                    <a:pt x="1119" y="1081"/>
                  </a:cubicBezTo>
                  <a:cubicBezTo>
                    <a:pt x="1139" y="1121"/>
                    <a:pt x="1173" y="1138"/>
                    <a:pt x="1208" y="1138"/>
                  </a:cubicBezTo>
                  <a:cubicBezTo>
                    <a:pt x="1278" y="1138"/>
                    <a:pt x="1352" y="1070"/>
                    <a:pt x="1332" y="989"/>
                  </a:cubicBezTo>
                  <a:cubicBezTo>
                    <a:pt x="1165" y="473"/>
                    <a:pt x="709" y="93"/>
                    <a:pt x="177" y="2"/>
                  </a:cubicBezTo>
                  <a:cubicBezTo>
                    <a:pt x="172" y="1"/>
                    <a:pt x="167" y="1"/>
                    <a:pt x="16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a:off x="6581740" y="3291701"/>
              <a:ext cx="670946" cy="564100"/>
            </a:xfrm>
            <a:custGeom>
              <a:avLst/>
              <a:gdLst/>
              <a:ahLst/>
              <a:cxnLst/>
              <a:rect l="l" t="t" r="r" b="b"/>
              <a:pathLst>
                <a:path w="10468" h="8801" extrusionOk="0">
                  <a:moveTo>
                    <a:pt x="6493" y="461"/>
                  </a:moveTo>
                  <a:cubicBezTo>
                    <a:pt x="7018" y="461"/>
                    <a:pt x="7523" y="829"/>
                    <a:pt x="7748" y="1512"/>
                  </a:cubicBezTo>
                  <a:cubicBezTo>
                    <a:pt x="7870" y="1876"/>
                    <a:pt x="7824" y="2256"/>
                    <a:pt x="8082" y="2575"/>
                  </a:cubicBezTo>
                  <a:cubicBezTo>
                    <a:pt x="8245" y="2813"/>
                    <a:pt x="8508" y="2944"/>
                    <a:pt x="8778" y="2944"/>
                  </a:cubicBezTo>
                  <a:cubicBezTo>
                    <a:pt x="8886" y="2944"/>
                    <a:pt x="8996" y="2922"/>
                    <a:pt x="9100" y="2879"/>
                  </a:cubicBezTo>
                  <a:cubicBezTo>
                    <a:pt x="9125" y="2904"/>
                    <a:pt x="9160" y="2915"/>
                    <a:pt x="9196" y="2915"/>
                  </a:cubicBezTo>
                  <a:cubicBezTo>
                    <a:pt x="9225" y="2915"/>
                    <a:pt x="9255" y="2908"/>
                    <a:pt x="9283" y="2894"/>
                  </a:cubicBezTo>
                  <a:cubicBezTo>
                    <a:pt x="9393" y="2843"/>
                    <a:pt x="9504" y="2802"/>
                    <a:pt x="9612" y="2802"/>
                  </a:cubicBezTo>
                  <a:cubicBezTo>
                    <a:pt x="9696" y="2802"/>
                    <a:pt x="9780" y="2827"/>
                    <a:pt x="9860" y="2894"/>
                  </a:cubicBezTo>
                  <a:cubicBezTo>
                    <a:pt x="9997" y="3031"/>
                    <a:pt x="10027" y="3228"/>
                    <a:pt x="9951" y="3411"/>
                  </a:cubicBezTo>
                  <a:cubicBezTo>
                    <a:pt x="9829" y="3578"/>
                    <a:pt x="9693" y="3730"/>
                    <a:pt x="9526" y="3866"/>
                  </a:cubicBezTo>
                  <a:cubicBezTo>
                    <a:pt x="8979" y="4049"/>
                    <a:pt x="9024" y="4854"/>
                    <a:pt x="9207" y="5340"/>
                  </a:cubicBezTo>
                  <a:cubicBezTo>
                    <a:pt x="9510" y="6084"/>
                    <a:pt x="9708" y="6950"/>
                    <a:pt x="8751" y="7315"/>
                  </a:cubicBezTo>
                  <a:cubicBezTo>
                    <a:pt x="8575" y="7381"/>
                    <a:pt x="8399" y="7409"/>
                    <a:pt x="8223" y="7409"/>
                  </a:cubicBezTo>
                  <a:cubicBezTo>
                    <a:pt x="7713" y="7409"/>
                    <a:pt x="7205" y="7172"/>
                    <a:pt x="6730" y="6935"/>
                  </a:cubicBezTo>
                  <a:cubicBezTo>
                    <a:pt x="6715" y="6920"/>
                    <a:pt x="6700" y="6905"/>
                    <a:pt x="6685" y="6889"/>
                  </a:cubicBezTo>
                  <a:cubicBezTo>
                    <a:pt x="6624" y="6859"/>
                    <a:pt x="6563" y="6844"/>
                    <a:pt x="6503" y="6829"/>
                  </a:cubicBezTo>
                  <a:lnTo>
                    <a:pt x="6381" y="6768"/>
                  </a:lnTo>
                  <a:cubicBezTo>
                    <a:pt x="6366" y="6760"/>
                    <a:pt x="6347" y="6756"/>
                    <a:pt x="6328" y="6756"/>
                  </a:cubicBezTo>
                  <a:cubicBezTo>
                    <a:pt x="6309" y="6756"/>
                    <a:pt x="6290" y="6760"/>
                    <a:pt x="6275" y="6768"/>
                  </a:cubicBezTo>
                  <a:cubicBezTo>
                    <a:pt x="6186" y="6753"/>
                    <a:pt x="6098" y="6747"/>
                    <a:pt x="6012" y="6747"/>
                  </a:cubicBezTo>
                  <a:cubicBezTo>
                    <a:pt x="5465" y="6747"/>
                    <a:pt x="4968" y="7023"/>
                    <a:pt x="4482" y="7391"/>
                  </a:cubicBezTo>
                  <a:cubicBezTo>
                    <a:pt x="4178" y="7649"/>
                    <a:pt x="3859" y="7892"/>
                    <a:pt x="3525" y="8105"/>
                  </a:cubicBezTo>
                  <a:cubicBezTo>
                    <a:pt x="3311" y="8223"/>
                    <a:pt x="2942" y="8342"/>
                    <a:pt x="2607" y="8342"/>
                  </a:cubicBezTo>
                  <a:cubicBezTo>
                    <a:pt x="2085" y="8342"/>
                    <a:pt x="1645" y="8053"/>
                    <a:pt x="2006" y="7026"/>
                  </a:cubicBezTo>
                  <a:cubicBezTo>
                    <a:pt x="2173" y="6570"/>
                    <a:pt x="2750" y="6160"/>
                    <a:pt x="3054" y="5750"/>
                  </a:cubicBezTo>
                  <a:cubicBezTo>
                    <a:pt x="3115" y="5750"/>
                    <a:pt x="3176" y="5704"/>
                    <a:pt x="3191" y="5644"/>
                  </a:cubicBezTo>
                  <a:cubicBezTo>
                    <a:pt x="3510" y="4550"/>
                    <a:pt x="2264" y="4246"/>
                    <a:pt x="1489" y="4018"/>
                  </a:cubicBezTo>
                  <a:cubicBezTo>
                    <a:pt x="988" y="3866"/>
                    <a:pt x="396" y="3532"/>
                    <a:pt x="715" y="2879"/>
                  </a:cubicBezTo>
                  <a:cubicBezTo>
                    <a:pt x="912" y="2545"/>
                    <a:pt x="1246" y="2302"/>
                    <a:pt x="1626" y="2210"/>
                  </a:cubicBezTo>
                  <a:cubicBezTo>
                    <a:pt x="1799" y="2165"/>
                    <a:pt x="1976" y="2143"/>
                    <a:pt x="2152" y="2143"/>
                  </a:cubicBezTo>
                  <a:cubicBezTo>
                    <a:pt x="2565" y="2143"/>
                    <a:pt x="2976" y="2265"/>
                    <a:pt x="3328" y="2499"/>
                  </a:cubicBezTo>
                  <a:cubicBezTo>
                    <a:pt x="3404" y="2545"/>
                    <a:pt x="3464" y="2590"/>
                    <a:pt x="3540" y="2636"/>
                  </a:cubicBezTo>
                  <a:cubicBezTo>
                    <a:pt x="3555" y="2651"/>
                    <a:pt x="3586" y="2666"/>
                    <a:pt x="3601" y="2681"/>
                  </a:cubicBezTo>
                  <a:cubicBezTo>
                    <a:pt x="3623" y="2692"/>
                    <a:pt x="3652" y="2703"/>
                    <a:pt x="3683" y="2703"/>
                  </a:cubicBezTo>
                  <a:cubicBezTo>
                    <a:pt x="3696" y="2703"/>
                    <a:pt x="3709" y="2701"/>
                    <a:pt x="3723" y="2697"/>
                  </a:cubicBezTo>
                  <a:cubicBezTo>
                    <a:pt x="3788" y="2715"/>
                    <a:pt x="3866" y="2728"/>
                    <a:pt x="3944" y="2728"/>
                  </a:cubicBezTo>
                  <a:cubicBezTo>
                    <a:pt x="3992" y="2728"/>
                    <a:pt x="4041" y="2723"/>
                    <a:pt x="4087" y="2712"/>
                  </a:cubicBezTo>
                  <a:cubicBezTo>
                    <a:pt x="4892" y="2605"/>
                    <a:pt x="4999" y="1648"/>
                    <a:pt x="5378" y="1117"/>
                  </a:cubicBezTo>
                  <a:cubicBezTo>
                    <a:pt x="5686" y="672"/>
                    <a:pt x="6095" y="461"/>
                    <a:pt x="6493" y="461"/>
                  </a:cubicBezTo>
                  <a:close/>
                  <a:moveTo>
                    <a:pt x="6718" y="1"/>
                  </a:moveTo>
                  <a:cubicBezTo>
                    <a:pt x="6631" y="1"/>
                    <a:pt x="6544" y="8"/>
                    <a:pt x="6457" y="23"/>
                  </a:cubicBezTo>
                  <a:cubicBezTo>
                    <a:pt x="5986" y="53"/>
                    <a:pt x="5546" y="236"/>
                    <a:pt x="5181" y="539"/>
                  </a:cubicBezTo>
                  <a:cubicBezTo>
                    <a:pt x="4828" y="850"/>
                    <a:pt x="4474" y="2358"/>
                    <a:pt x="3790" y="2358"/>
                  </a:cubicBezTo>
                  <a:cubicBezTo>
                    <a:pt x="3739" y="2358"/>
                    <a:pt x="3686" y="2350"/>
                    <a:pt x="3631" y="2332"/>
                  </a:cubicBezTo>
                  <a:cubicBezTo>
                    <a:pt x="3231" y="1902"/>
                    <a:pt x="2640" y="1682"/>
                    <a:pt x="2051" y="1682"/>
                  </a:cubicBezTo>
                  <a:cubicBezTo>
                    <a:pt x="1432" y="1682"/>
                    <a:pt x="815" y="1925"/>
                    <a:pt x="426" y="2423"/>
                  </a:cubicBezTo>
                  <a:cubicBezTo>
                    <a:pt x="77" y="2879"/>
                    <a:pt x="1" y="3487"/>
                    <a:pt x="396" y="3942"/>
                  </a:cubicBezTo>
                  <a:cubicBezTo>
                    <a:pt x="943" y="4611"/>
                    <a:pt x="3100" y="4413"/>
                    <a:pt x="2872" y="5553"/>
                  </a:cubicBezTo>
                  <a:cubicBezTo>
                    <a:pt x="2872" y="5568"/>
                    <a:pt x="2872" y="5583"/>
                    <a:pt x="2872" y="5583"/>
                  </a:cubicBezTo>
                  <a:cubicBezTo>
                    <a:pt x="2203" y="6251"/>
                    <a:pt x="624" y="7619"/>
                    <a:pt x="1915" y="8530"/>
                  </a:cubicBezTo>
                  <a:cubicBezTo>
                    <a:pt x="2190" y="8722"/>
                    <a:pt x="2457" y="8800"/>
                    <a:pt x="2717" y="8800"/>
                  </a:cubicBezTo>
                  <a:cubicBezTo>
                    <a:pt x="3913" y="8800"/>
                    <a:pt x="4973" y="7133"/>
                    <a:pt x="6193" y="7133"/>
                  </a:cubicBezTo>
                  <a:cubicBezTo>
                    <a:pt x="6285" y="7133"/>
                    <a:pt x="6378" y="7142"/>
                    <a:pt x="6472" y="7163"/>
                  </a:cubicBezTo>
                  <a:cubicBezTo>
                    <a:pt x="7008" y="7524"/>
                    <a:pt x="7682" y="7841"/>
                    <a:pt x="8325" y="7841"/>
                  </a:cubicBezTo>
                  <a:cubicBezTo>
                    <a:pt x="8684" y="7841"/>
                    <a:pt x="9033" y="7742"/>
                    <a:pt x="9343" y="7497"/>
                  </a:cubicBezTo>
                  <a:cubicBezTo>
                    <a:pt x="9678" y="7224"/>
                    <a:pt x="9890" y="6844"/>
                    <a:pt x="9951" y="6418"/>
                  </a:cubicBezTo>
                  <a:cubicBezTo>
                    <a:pt x="9981" y="6145"/>
                    <a:pt x="9936" y="5856"/>
                    <a:pt x="9829" y="5613"/>
                  </a:cubicBezTo>
                  <a:cubicBezTo>
                    <a:pt x="9708" y="5294"/>
                    <a:pt x="9116" y="4276"/>
                    <a:pt x="9829" y="4201"/>
                  </a:cubicBezTo>
                  <a:cubicBezTo>
                    <a:pt x="9997" y="4201"/>
                    <a:pt x="10073" y="4003"/>
                    <a:pt x="9981" y="3881"/>
                  </a:cubicBezTo>
                  <a:cubicBezTo>
                    <a:pt x="10255" y="3638"/>
                    <a:pt x="10468" y="3350"/>
                    <a:pt x="10331" y="2940"/>
                  </a:cubicBezTo>
                  <a:cubicBezTo>
                    <a:pt x="10215" y="2623"/>
                    <a:pt x="9894" y="2417"/>
                    <a:pt x="9576" y="2417"/>
                  </a:cubicBezTo>
                  <a:cubicBezTo>
                    <a:pt x="9436" y="2417"/>
                    <a:pt x="9297" y="2456"/>
                    <a:pt x="9176" y="2545"/>
                  </a:cubicBezTo>
                  <a:lnTo>
                    <a:pt x="9116" y="2545"/>
                  </a:lnTo>
                  <a:cubicBezTo>
                    <a:pt x="9051" y="2569"/>
                    <a:pt x="8991" y="2580"/>
                    <a:pt x="8934" y="2580"/>
                  </a:cubicBezTo>
                  <a:cubicBezTo>
                    <a:pt x="8200" y="2580"/>
                    <a:pt x="8068" y="708"/>
                    <a:pt x="7688" y="342"/>
                  </a:cubicBezTo>
                  <a:cubicBezTo>
                    <a:pt x="7419" y="122"/>
                    <a:pt x="7072" y="1"/>
                    <a:pt x="671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a:off x="7098793" y="3838367"/>
              <a:ext cx="108769" cy="22497"/>
            </a:xfrm>
            <a:custGeom>
              <a:avLst/>
              <a:gdLst/>
              <a:ahLst/>
              <a:cxnLst/>
              <a:rect l="l" t="t" r="r" b="b"/>
              <a:pathLst>
                <a:path w="1697" h="351" extrusionOk="0">
                  <a:moveTo>
                    <a:pt x="1547" y="0"/>
                  </a:moveTo>
                  <a:cubicBezTo>
                    <a:pt x="1543" y="0"/>
                    <a:pt x="1539" y="1"/>
                    <a:pt x="1535" y="1"/>
                  </a:cubicBezTo>
                  <a:cubicBezTo>
                    <a:pt x="1064" y="62"/>
                    <a:pt x="578" y="107"/>
                    <a:pt x="107" y="168"/>
                  </a:cubicBezTo>
                  <a:cubicBezTo>
                    <a:pt x="0" y="183"/>
                    <a:pt x="15" y="350"/>
                    <a:pt x="122" y="350"/>
                  </a:cubicBezTo>
                  <a:cubicBezTo>
                    <a:pt x="593" y="335"/>
                    <a:pt x="1064" y="290"/>
                    <a:pt x="1535" y="244"/>
                  </a:cubicBezTo>
                  <a:cubicBezTo>
                    <a:pt x="1697" y="244"/>
                    <a:pt x="1687" y="0"/>
                    <a:pt x="1547"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a:off x="7040659" y="3806191"/>
              <a:ext cx="152867" cy="23715"/>
            </a:xfrm>
            <a:custGeom>
              <a:avLst/>
              <a:gdLst/>
              <a:ahLst/>
              <a:cxnLst/>
              <a:rect l="l" t="t" r="r" b="b"/>
              <a:pathLst>
                <a:path w="2385" h="370" extrusionOk="0">
                  <a:moveTo>
                    <a:pt x="133" y="1"/>
                  </a:moveTo>
                  <a:cubicBezTo>
                    <a:pt x="37" y="1"/>
                    <a:pt x="1" y="141"/>
                    <a:pt x="102" y="184"/>
                  </a:cubicBezTo>
                  <a:cubicBezTo>
                    <a:pt x="476" y="309"/>
                    <a:pt x="867" y="370"/>
                    <a:pt x="1260" y="370"/>
                  </a:cubicBezTo>
                  <a:cubicBezTo>
                    <a:pt x="1586" y="370"/>
                    <a:pt x="1912" y="328"/>
                    <a:pt x="2229" y="245"/>
                  </a:cubicBezTo>
                  <a:cubicBezTo>
                    <a:pt x="2385" y="202"/>
                    <a:pt x="2329" y="14"/>
                    <a:pt x="2197" y="14"/>
                  </a:cubicBezTo>
                  <a:cubicBezTo>
                    <a:pt x="2188" y="14"/>
                    <a:pt x="2178" y="15"/>
                    <a:pt x="2168" y="17"/>
                  </a:cubicBezTo>
                  <a:cubicBezTo>
                    <a:pt x="1844" y="76"/>
                    <a:pt x="1516" y="106"/>
                    <a:pt x="1188" y="106"/>
                  </a:cubicBezTo>
                  <a:cubicBezTo>
                    <a:pt x="840" y="106"/>
                    <a:pt x="492" y="72"/>
                    <a:pt x="148" y="2"/>
                  </a:cubicBezTo>
                  <a:cubicBezTo>
                    <a:pt x="143" y="1"/>
                    <a:pt x="138" y="1"/>
                    <a:pt x="133"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a:off x="6142163" y="3739820"/>
              <a:ext cx="530707" cy="427065"/>
            </a:xfrm>
            <a:custGeom>
              <a:avLst/>
              <a:gdLst/>
              <a:ahLst/>
              <a:cxnLst/>
              <a:rect l="l" t="t" r="r" b="b"/>
              <a:pathLst>
                <a:path w="8280" h="6663" extrusionOk="0">
                  <a:moveTo>
                    <a:pt x="4018" y="507"/>
                  </a:moveTo>
                  <a:cubicBezTo>
                    <a:pt x="4553" y="507"/>
                    <a:pt x="5124" y="638"/>
                    <a:pt x="5621" y="859"/>
                  </a:cubicBezTo>
                  <a:cubicBezTo>
                    <a:pt x="5429" y="832"/>
                    <a:pt x="5231" y="818"/>
                    <a:pt x="5031" y="818"/>
                  </a:cubicBezTo>
                  <a:cubicBezTo>
                    <a:pt x="3672" y="818"/>
                    <a:pt x="2220" y="1444"/>
                    <a:pt x="1611" y="2636"/>
                  </a:cubicBezTo>
                  <a:cubicBezTo>
                    <a:pt x="1110" y="3608"/>
                    <a:pt x="1231" y="4763"/>
                    <a:pt x="1915" y="5614"/>
                  </a:cubicBezTo>
                  <a:cubicBezTo>
                    <a:pt x="1565" y="5371"/>
                    <a:pt x="1292" y="5021"/>
                    <a:pt x="1140" y="4626"/>
                  </a:cubicBezTo>
                  <a:cubicBezTo>
                    <a:pt x="563" y="3183"/>
                    <a:pt x="1413" y="1786"/>
                    <a:pt x="2507" y="874"/>
                  </a:cubicBezTo>
                  <a:cubicBezTo>
                    <a:pt x="2538" y="897"/>
                    <a:pt x="2576" y="908"/>
                    <a:pt x="2613" y="908"/>
                  </a:cubicBezTo>
                  <a:cubicBezTo>
                    <a:pt x="2651" y="908"/>
                    <a:pt x="2689" y="897"/>
                    <a:pt x="2720" y="874"/>
                  </a:cubicBezTo>
                  <a:cubicBezTo>
                    <a:pt x="3063" y="619"/>
                    <a:pt x="3525" y="507"/>
                    <a:pt x="4018" y="507"/>
                  </a:cubicBezTo>
                  <a:close/>
                  <a:moveTo>
                    <a:pt x="5041" y="1243"/>
                  </a:moveTo>
                  <a:cubicBezTo>
                    <a:pt x="5453" y="1243"/>
                    <a:pt x="5855" y="1303"/>
                    <a:pt x="6214" y="1421"/>
                  </a:cubicBezTo>
                  <a:cubicBezTo>
                    <a:pt x="6228" y="1425"/>
                    <a:pt x="6243" y="1426"/>
                    <a:pt x="6259" y="1426"/>
                  </a:cubicBezTo>
                  <a:cubicBezTo>
                    <a:pt x="6309" y="1426"/>
                    <a:pt x="6361" y="1407"/>
                    <a:pt x="6396" y="1360"/>
                  </a:cubicBezTo>
                  <a:cubicBezTo>
                    <a:pt x="6472" y="1421"/>
                    <a:pt x="6548" y="1497"/>
                    <a:pt x="6609" y="1558"/>
                  </a:cubicBezTo>
                  <a:cubicBezTo>
                    <a:pt x="7885" y="3077"/>
                    <a:pt x="6533" y="5386"/>
                    <a:pt x="4923" y="5963"/>
                  </a:cubicBezTo>
                  <a:cubicBezTo>
                    <a:pt x="4540" y="6091"/>
                    <a:pt x="4137" y="6155"/>
                    <a:pt x="3733" y="6155"/>
                  </a:cubicBezTo>
                  <a:cubicBezTo>
                    <a:pt x="3366" y="6155"/>
                    <a:pt x="2998" y="6102"/>
                    <a:pt x="2644" y="5994"/>
                  </a:cubicBezTo>
                  <a:cubicBezTo>
                    <a:pt x="2644" y="5978"/>
                    <a:pt x="2629" y="5963"/>
                    <a:pt x="2613" y="5948"/>
                  </a:cubicBezTo>
                  <a:cubicBezTo>
                    <a:pt x="1763" y="5158"/>
                    <a:pt x="1429" y="3776"/>
                    <a:pt x="2036" y="2743"/>
                  </a:cubicBezTo>
                  <a:cubicBezTo>
                    <a:pt x="2610" y="1730"/>
                    <a:pt x="3866" y="1243"/>
                    <a:pt x="5041" y="1243"/>
                  </a:cubicBezTo>
                  <a:close/>
                  <a:moveTo>
                    <a:pt x="4083" y="0"/>
                  </a:moveTo>
                  <a:cubicBezTo>
                    <a:pt x="3485" y="0"/>
                    <a:pt x="2919" y="159"/>
                    <a:pt x="2492" y="525"/>
                  </a:cubicBezTo>
                  <a:cubicBezTo>
                    <a:pt x="1034" y="1466"/>
                    <a:pt x="1" y="3092"/>
                    <a:pt x="684" y="4854"/>
                  </a:cubicBezTo>
                  <a:cubicBezTo>
                    <a:pt x="1158" y="6099"/>
                    <a:pt x="2409" y="6662"/>
                    <a:pt x="3678" y="6662"/>
                  </a:cubicBezTo>
                  <a:cubicBezTo>
                    <a:pt x="4360" y="6662"/>
                    <a:pt x="5047" y="6499"/>
                    <a:pt x="5621" y="6191"/>
                  </a:cubicBezTo>
                  <a:cubicBezTo>
                    <a:pt x="7156" y="5371"/>
                    <a:pt x="8280" y="3092"/>
                    <a:pt x="7186" y="1497"/>
                  </a:cubicBezTo>
                  <a:cubicBezTo>
                    <a:pt x="6590" y="627"/>
                    <a:pt x="5273" y="0"/>
                    <a:pt x="4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a:off x="6190121" y="3612432"/>
              <a:ext cx="100309" cy="65249"/>
            </a:xfrm>
            <a:custGeom>
              <a:avLst/>
              <a:gdLst/>
              <a:ahLst/>
              <a:cxnLst/>
              <a:rect l="l" t="t" r="r" b="b"/>
              <a:pathLst>
                <a:path w="1565" h="1018" extrusionOk="0">
                  <a:moveTo>
                    <a:pt x="1428" y="1"/>
                  </a:moveTo>
                  <a:cubicBezTo>
                    <a:pt x="1424" y="1"/>
                    <a:pt x="1420" y="1"/>
                    <a:pt x="1417" y="2"/>
                  </a:cubicBezTo>
                  <a:cubicBezTo>
                    <a:pt x="839" y="62"/>
                    <a:pt x="323" y="397"/>
                    <a:pt x="34" y="898"/>
                  </a:cubicBezTo>
                  <a:cubicBezTo>
                    <a:pt x="1" y="954"/>
                    <a:pt x="49" y="1018"/>
                    <a:pt x="101" y="1018"/>
                  </a:cubicBezTo>
                  <a:cubicBezTo>
                    <a:pt x="120" y="1018"/>
                    <a:pt x="140" y="1009"/>
                    <a:pt x="156" y="989"/>
                  </a:cubicBezTo>
                  <a:cubicBezTo>
                    <a:pt x="475" y="579"/>
                    <a:pt x="930" y="305"/>
                    <a:pt x="1447" y="230"/>
                  </a:cubicBezTo>
                  <a:cubicBezTo>
                    <a:pt x="1565" y="215"/>
                    <a:pt x="1540" y="1"/>
                    <a:pt x="142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a:off x="6135320" y="3589871"/>
              <a:ext cx="110948" cy="91592"/>
            </a:xfrm>
            <a:custGeom>
              <a:avLst/>
              <a:gdLst/>
              <a:ahLst/>
              <a:cxnLst/>
              <a:rect l="l" t="t" r="r" b="b"/>
              <a:pathLst>
                <a:path w="1731" h="1429" extrusionOk="0">
                  <a:moveTo>
                    <a:pt x="1557" y="1"/>
                  </a:moveTo>
                  <a:cubicBezTo>
                    <a:pt x="1548" y="1"/>
                    <a:pt x="1538" y="2"/>
                    <a:pt x="1527" y="4"/>
                  </a:cubicBezTo>
                  <a:cubicBezTo>
                    <a:pt x="935" y="232"/>
                    <a:pt x="266" y="749"/>
                    <a:pt x="23" y="1356"/>
                  </a:cubicBezTo>
                  <a:cubicBezTo>
                    <a:pt x="1" y="1401"/>
                    <a:pt x="44" y="1429"/>
                    <a:pt x="86" y="1429"/>
                  </a:cubicBezTo>
                  <a:cubicBezTo>
                    <a:pt x="102" y="1429"/>
                    <a:pt x="117" y="1425"/>
                    <a:pt x="130" y="1417"/>
                  </a:cubicBezTo>
                  <a:cubicBezTo>
                    <a:pt x="357" y="1189"/>
                    <a:pt x="540" y="961"/>
                    <a:pt x="783" y="749"/>
                  </a:cubicBezTo>
                  <a:cubicBezTo>
                    <a:pt x="1041" y="551"/>
                    <a:pt x="1330" y="369"/>
                    <a:pt x="1618" y="232"/>
                  </a:cubicBezTo>
                  <a:cubicBezTo>
                    <a:pt x="1731" y="162"/>
                    <a:pt x="1674" y="1"/>
                    <a:pt x="15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a:off x="6774524" y="4808859"/>
              <a:ext cx="152876" cy="58932"/>
            </a:xfrm>
            <a:custGeom>
              <a:avLst/>
              <a:gdLst/>
              <a:ahLst/>
              <a:cxnLst/>
              <a:rect l="l" t="t" r="r" b="b"/>
              <a:pathLst>
                <a:path w="2265" h="873" extrusionOk="0">
                  <a:moveTo>
                    <a:pt x="110" y="1"/>
                  </a:moveTo>
                  <a:cubicBezTo>
                    <a:pt x="50" y="1"/>
                    <a:pt x="0" y="76"/>
                    <a:pt x="46" y="133"/>
                  </a:cubicBezTo>
                  <a:cubicBezTo>
                    <a:pt x="463" y="562"/>
                    <a:pt x="1118" y="873"/>
                    <a:pt x="1738" y="873"/>
                  </a:cubicBezTo>
                  <a:cubicBezTo>
                    <a:pt x="1886" y="873"/>
                    <a:pt x="2033" y="855"/>
                    <a:pt x="2173" y="817"/>
                  </a:cubicBezTo>
                  <a:cubicBezTo>
                    <a:pt x="2264" y="771"/>
                    <a:pt x="2249" y="635"/>
                    <a:pt x="2143" y="635"/>
                  </a:cubicBezTo>
                  <a:cubicBezTo>
                    <a:pt x="1368" y="635"/>
                    <a:pt x="791" y="528"/>
                    <a:pt x="168" y="27"/>
                  </a:cubicBezTo>
                  <a:cubicBezTo>
                    <a:pt x="150" y="9"/>
                    <a:pt x="129" y="1"/>
                    <a:pt x="110"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a:off x="6845738" y="4808852"/>
              <a:ext cx="73907" cy="21602"/>
            </a:xfrm>
            <a:custGeom>
              <a:avLst/>
              <a:gdLst/>
              <a:ahLst/>
              <a:cxnLst/>
              <a:rect l="l" t="t" r="r" b="b"/>
              <a:pathLst>
                <a:path w="1095" h="320" extrusionOk="0">
                  <a:moveTo>
                    <a:pt x="122" y="0"/>
                  </a:moveTo>
                  <a:cubicBezTo>
                    <a:pt x="16" y="0"/>
                    <a:pt x="1" y="152"/>
                    <a:pt x="92" y="182"/>
                  </a:cubicBezTo>
                  <a:cubicBezTo>
                    <a:pt x="274" y="213"/>
                    <a:pt x="456" y="243"/>
                    <a:pt x="639" y="274"/>
                  </a:cubicBezTo>
                  <a:cubicBezTo>
                    <a:pt x="654" y="289"/>
                    <a:pt x="669" y="304"/>
                    <a:pt x="699" y="304"/>
                  </a:cubicBezTo>
                  <a:lnTo>
                    <a:pt x="943" y="319"/>
                  </a:lnTo>
                  <a:cubicBezTo>
                    <a:pt x="1064" y="319"/>
                    <a:pt x="1094" y="122"/>
                    <a:pt x="973" y="106"/>
                  </a:cubicBezTo>
                  <a:lnTo>
                    <a:pt x="943" y="106"/>
                  </a:lnTo>
                  <a:cubicBezTo>
                    <a:pt x="669" y="61"/>
                    <a:pt x="396" y="30"/>
                    <a:pt x="122"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 name="Google Shape;5849;p62">
            <a:extLst>
              <a:ext uri="{FF2B5EF4-FFF2-40B4-BE49-F238E27FC236}">
                <a16:creationId xmlns:a16="http://schemas.microsoft.com/office/drawing/2014/main" id="{E25221D0-5B57-46E1-88E7-FD882217C135}"/>
              </a:ext>
            </a:extLst>
          </p:cNvPr>
          <p:cNvGrpSpPr/>
          <p:nvPr/>
        </p:nvGrpSpPr>
        <p:grpSpPr>
          <a:xfrm>
            <a:off x="3950041" y="675504"/>
            <a:ext cx="1234546" cy="876732"/>
            <a:chOff x="6525464" y="1900345"/>
            <a:chExt cx="563662" cy="531138"/>
          </a:xfrm>
        </p:grpSpPr>
        <p:sp>
          <p:nvSpPr>
            <p:cNvPr id="70" name="Google Shape;5850;p62">
              <a:extLst>
                <a:ext uri="{FF2B5EF4-FFF2-40B4-BE49-F238E27FC236}">
                  <a16:creationId xmlns:a16="http://schemas.microsoft.com/office/drawing/2014/main" id="{24B92F5F-ABB7-4083-A986-B6404C04C7D0}"/>
                </a:ext>
              </a:extLst>
            </p:cNvPr>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5851;p62">
              <a:extLst>
                <a:ext uri="{FF2B5EF4-FFF2-40B4-BE49-F238E27FC236}">
                  <a16:creationId xmlns:a16="http://schemas.microsoft.com/office/drawing/2014/main" id="{FF646259-13DC-473C-8EB4-EB999B216223}"/>
                </a:ext>
              </a:extLst>
            </p:cNvPr>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5852;p62">
              <a:extLst>
                <a:ext uri="{FF2B5EF4-FFF2-40B4-BE49-F238E27FC236}">
                  <a16:creationId xmlns:a16="http://schemas.microsoft.com/office/drawing/2014/main" id="{CE140682-A15A-43CD-B60B-417E572A0D9C}"/>
                </a:ext>
              </a:extLst>
            </p:cNvPr>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5853;p62">
              <a:extLst>
                <a:ext uri="{FF2B5EF4-FFF2-40B4-BE49-F238E27FC236}">
                  <a16:creationId xmlns:a16="http://schemas.microsoft.com/office/drawing/2014/main" id="{8180B35F-3FF7-405D-9261-08D5ED61F334}"/>
                </a:ext>
              </a:extLst>
            </p:cNvPr>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5854;p62">
              <a:extLst>
                <a:ext uri="{FF2B5EF4-FFF2-40B4-BE49-F238E27FC236}">
                  <a16:creationId xmlns:a16="http://schemas.microsoft.com/office/drawing/2014/main" id="{6EA81650-EAA8-44E1-87A2-65BE20B9B351}"/>
                </a:ext>
              </a:extLst>
            </p:cNvPr>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5855;p62">
              <a:extLst>
                <a:ext uri="{FF2B5EF4-FFF2-40B4-BE49-F238E27FC236}">
                  <a16:creationId xmlns:a16="http://schemas.microsoft.com/office/drawing/2014/main" id="{7E58F23C-C32A-4726-84CF-1CB271AACE1F}"/>
                </a:ext>
              </a:extLst>
            </p:cNvPr>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5856;p62">
              <a:extLst>
                <a:ext uri="{FF2B5EF4-FFF2-40B4-BE49-F238E27FC236}">
                  <a16:creationId xmlns:a16="http://schemas.microsoft.com/office/drawing/2014/main" id="{A679C53B-51B0-4869-A665-BB1EACF49CD4}"/>
                </a:ext>
              </a:extLst>
            </p:cNvPr>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5857;p62">
              <a:extLst>
                <a:ext uri="{FF2B5EF4-FFF2-40B4-BE49-F238E27FC236}">
                  <a16:creationId xmlns:a16="http://schemas.microsoft.com/office/drawing/2014/main" id="{87A96491-E5E9-4266-AC59-71037F8277D9}"/>
                </a:ext>
              </a:extLst>
            </p:cNvPr>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5858;p62">
              <a:extLst>
                <a:ext uri="{FF2B5EF4-FFF2-40B4-BE49-F238E27FC236}">
                  <a16:creationId xmlns:a16="http://schemas.microsoft.com/office/drawing/2014/main" id="{F476CA34-6809-4DBE-A169-8310C4C9DB5C}"/>
                </a:ext>
              </a:extLst>
            </p:cNvPr>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5859;p62">
              <a:extLst>
                <a:ext uri="{FF2B5EF4-FFF2-40B4-BE49-F238E27FC236}">
                  <a16:creationId xmlns:a16="http://schemas.microsoft.com/office/drawing/2014/main" id="{20E3E9AA-D7A3-4295-930B-EA9ABBBA33A0}"/>
                </a:ext>
              </a:extLst>
            </p:cNvPr>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5860;p62">
              <a:extLst>
                <a:ext uri="{FF2B5EF4-FFF2-40B4-BE49-F238E27FC236}">
                  <a16:creationId xmlns:a16="http://schemas.microsoft.com/office/drawing/2014/main" id="{36920A78-91D0-4A1E-BB35-E27CC2CBBD2A}"/>
                </a:ext>
              </a:extLst>
            </p:cNvPr>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55"/>
                                        </p:tgtEl>
                                        <p:attrNameLst>
                                          <p:attrName>style.visibility</p:attrName>
                                        </p:attrNameLst>
                                      </p:cBhvr>
                                      <p:to>
                                        <p:strVal val="visible"/>
                                      </p:to>
                                    </p:set>
                                    <p:anim calcmode="lin" valueType="num">
                                      <p:cBhvr additive="base">
                                        <p:cTn id="7" dur="1000"/>
                                        <p:tgtEl>
                                          <p:spTgt spid="185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858"/>
                                        </p:tgtEl>
                                        <p:attrNameLst>
                                          <p:attrName>style.visibility</p:attrName>
                                        </p:attrNameLst>
                                      </p:cBhvr>
                                      <p:to>
                                        <p:strVal val="visible"/>
                                      </p:to>
                                    </p:set>
                                    <p:anim calcmode="lin" valueType="num">
                                      <p:cBhvr additive="base">
                                        <p:cTn id="10" dur="1000"/>
                                        <p:tgtEl>
                                          <p:spTgt spid="185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859"/>
                                        </p:tgtEl>
                                        <p:attrNameLst>
                                          <p:attrName>style.visibility</p:attrName>
                                        </p:attrNameLst>
                                      </p:cBhvr>
                                      <p:to>
                                        <p:strVal val="visible"/>
                                      </p:to>
                                    </p:set>
                                    <p:anim calcmode="lin" valueType="num">
                                      <p:cBhvr additive="base">
                                        <p:cTn id="13" dur="1000"/>
                                        <p:tgtEl>
                                          <p:spTgt spid="18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
          <p:cNvSpPr txBox="1">
            <a:spLocks noGrp="1"/>
          </p:cNvSpPr>
          <p:nvPr>
            <p:ph type="title"/>
          </p:nvPr>
        </p:nvSpPr>
        <p:spPr>
          <a:xfrm>
            <a:off x="2889317" y="617725"/>
            <a:ext cx="3217972"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n-US" sz="4400" b="1" dirty="0" err="1">
                <a:solidFill>
                  <a:srgbClr val="1C4587"/>
                </a:solidFill>
                <a:latin typeface="Itim"/>
                <a:ea typeface="Itim"/>
                <a:cs typeface="Itim"/>
                <a:sym typeface="Itim"/>
              </a:rPr>
              <a:t>Repaso</a:t>
            </a:r>
            <a:endParaRPr dirty="0"/>
          </a:p>
        </p:txBody>
      </p:sp>
      <p:grpSp>
        <p:nvGrpSpPr>
          <p:cNvPr id="456" name="Google Shape;456;p3"/>
          <p:cNvGrpSpPr/>
          <p:nvPr/>
        </p:nvGrpSpPr>
        <p:grpSpPr>
          <a:xfrm flipH="1">
            <a:off x="2311376" y="1169505"/>
            <a:ext cx="4521195" cy="174617"/>
            <a:chOff x="4345425" y="2175475"/>
            <a:chExt cx="800750" cy="176025"/>
          </a:xfrm>
        </p:grpSpPr>
        <p:sp>
          <p:nvSpPr>
            <p:cNvPr id="457" name="Google Shape;457;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8" name="Google Shape;458;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59" name="Google Shape;459;p3"/>
          <p:cNvGrpSpPr/>
          <p:nvPr/>
        </p:nvGrpSpPr>
        <p:grpSpPr>
          <a:xfrm rot="779922">
            <a:off x="7621915" y="2746437"/>
            <a:ext cx="1142434" cy="1961919"/>
            <a:chOff x="2947716" y="3613872"/>
            <a:chExt cx="637950" cy="1096378"/>
          </a:xfrm>
        </p:grpSpPr>
        <p:sp>
          <p:nvSpPr>
            <p:cNvPr id="460" name="Google Shape;460;p3"/>
            <p:cNvSpPr/>
            <p:nvPr/>
          </p:nvSpPr>
          <p:spPr>
            <a:xfrm rot="1140000">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lnTo>
                    <a:pt x="2116" y="23791"/>
                  </a:ln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lnTo>
                    <a:pt x="1865" y="23744"/>
                  </a:ln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1" name="Google Shape;461;p3"/>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2" name="Google Shape;462;p3"/>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3" name="Google Shape;463;p3"/>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4" name="Google Shape;464;p3"/>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5" name="Google Shape;465;p3"/>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6" name="Google Shape;466;p3"/>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67" name="Google Shape;467;p3"/>
          <p:cNvGrpSpPr/>
          <p:nvPr/>
        </p:nvGrpSpPr>
        <p:grpSpPr>
          <a:xfrm rot="1380000">
            <a:off x="2085019" y="427465"/>
            <a:ext cx="806450" cy="422275"/>
            <a:chOff x="1822875" y="1377000"/>
            <a:chExt cx="548075" cy="286550"/>
          </a:xfrm>
        </p:grpSpPr>
        <p:sp>
          <p:nvSpPr>
            <p:cNvPr id="468" name="Google Shape;468;p3"/>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9" name="Google Shape;469;p3"/>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0" name="Google Shape;470;p3"/>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lnTo>
                    <a:pt x="148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1" name="Google Shape;471;p3"/>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2" name="Google Shape;472;p3"/>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3" name="Google Shape;473;p3"/>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4" name="Google Shape;474;p3"/>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5" name="Google Shape;475;p3"/>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76" name="Google Shape;476;p3"/>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477" name="Google Shape;477;p3"/>
          <p:cNvSpPr txBox="1"/>
          <p:nvPr/>
        </p:nvSpPr>
        <p:spPr>
          <a:xfrm>
            <a:off x="3374619" y="1347758"/>
            <a:ext cx="5056187" cy="7556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C9800"/>
              </a:buClr>
              <a:buSzPts val="4400"/>
              <a:buFont typeface="Itim"/>
              <a:buNone/>
            </a:pPr>
            <a:r>
              <a:rPr lang="en-US" sz="4400" b="0" i="0" u="none" dirty="0">
                <a:solidFill>
                  <a:schemeClr val="tx2"/>
                </a:solidFill>
                <a:effectLst>
                  <a:outerShdw blurRad="38100" dist="38100" dir="2700000" algn="tl">
                    <a:srgbClr val="000000">
                      <a:alpha val="43137"/>
                    </a:srgbClr>
                  </a:outerShdw>
                </a:effectLst>
                <a:latin typeface="Itim"/>
                <a:ea typeface="Itim"/>
                <a:cs typeface="Itim"/>
                <a:sym typeface="Itim"/>
              </a:rPr>
              <a:t>Lluvia de ideas</a:t>
            </a:r>
            <a:endParaRPr dirty="0">
              <a:solidFill>
                <a:schemeClr val="tx2"/>
              </a:solidFill>
              <a:effectLst>
                <a:outerShdw blurRad="38100" dist="38100" dir="2700000" algn="tl">
                  <a:srgbClr val="000000">
                    <a:alpha val="43137"/>
                  </a:srgbClr>
                </a:outerShdw>
              </a:effectLst>
            </a:endParaRPr>
          </a:p>
        </p:txBody>
      </p:sp>
      <p:sp>
        <p:nvSpPr>
          <p:cNvPr id="478" name="Google Shape;478;p3"/>
          <p:cNvSpPr txBox="1"/>
          <p:nvPr/>
        </p:nvSpPr>
        <p:spPr>
          <a:xfrm>
            <a:off x="3623012" y="1968336"/>
            <a:ext cx="4559400" cy="462000"/>
          </a:xfrm>
          <a:prstGeom prst="rect">
            <a:avLst/>
          </a:prstGeom>
          <a:noFill/>
          <a:ln>
            <a:noFill/>
          </a:ln>
        </p:spPr>
        <p:txBody>
          <a:bodyPr spcFirstLastPara="1" wrap="square" lIns="91425" tIns="91425" rIns="91425" bIns="91425" anchor="t" anchorCtr="0">
            <a:noAutofit/>
          </a:bodyPr>
          <a:lstStyle/>
          <a:p>
            <a:pPr marL="152400" marR="0" lvl="0" indent="0" algn="l" rtl="0">
              <a:lnSpc>
                <a:spcPct val="115000"/>
              </a:lnSpc>
              <a:spcBef>
                <a:spcPts val="0"/>
              </a:spcBef>
              <a:spcAft>
                <a:spcPts val="0"/>
              </a:spcAft>
              <a:buClr>
                <a:srgbClr val="000000"/>
              </a:buClr>
              <a:buSzPts val="2400"/>
              <a:buFont typeface="Arial"/>
              <a:buNone/>
            </a:pPr>
            <a:r>
              <a:rPr lang="en-US" sz="2400" b="0" i="0" u="none" dirty="0">
                <a:solidFill>
                  <a:srgbClr val="000000"/>
                </a:solidFill>
                <a:latin typeface="Arial"/>
                <a:ea typeface="Arial"/>
                <a:cs typeface="Arial"/>
                <a:sym typeface="Arial"/>
              </a:rPr>
              <a:t>¿</a:t>
            </a:r>
            <a:r>
              <a:rPr lang="en-US" sz="2400" b="0" i="0" u="none" dirty="0" err="1">
                <a:solidFill>
                  <a:srgbClr val="000000"/>
                </a:solidFill>
                <a:latin typeface="Arial"/>
                <a:ea typeface="Arial"/>
                <a:cs typeface="Arial"/>
                <a:sym typeface="Arial"/>
              </a:rPr>
              <a:t>Qué</a:t>
            </a:r>
            <a:r>
              <a:rPr lang="en-US" sz="2400" b="0" i="0" u="none" dirty="0">
                <a:solidFill>
                  <a:srgbClr val="000000"/>
                </a:solidFill>
                <a:latin typeface="Arial"/>
                <a:ea typeface="Arial"/>
                <a:cs typeface="Arial"/>
                <a:sym typeface="Arial"/>
              </a:rPr>
              <a:t> </a:t>
            </a:r>
            <a:r>
              <a:rPr lang="en-US" sz="2400" b="0" i="0" u="none" dirty="0" err="1">
                <a:solidFill>
                  <a:srgbClr val="000000"/>
                </a:solidFill>
                <a:latin typeface="Arial"/>
                <a:ea typeface="Arial"/>
                <a:cs typeface="Arial"/>
                <a:sym typeface="Arial"/>
              </a:rPr>
              <a:t>entiendes</a:t>
            </a:r>
            <a:r>
              <a:rPr lang="en-US" sz="2400" b="0" i="0" u="none" dirty="0">
                <a:solidFill>
                  <a:srgbClr val="000000"/>
                </a:solidFill>
                <a:latin typeface="Arial"/>
                <a:ea typeface="Arial"/>
                <a:cs typeface="Arial"/>
                <a:sym typeface="Arial"/>
              </a:rPr>
              <a:t> por </a:t>
            </a:r>
            <a:r>
              <a:rPr lang="en-US" sz="2400" b="0" i="0" u="none" dirty="0" err="1">
                <a:solidFill>
                  <a:srgbClr val="000000"/>
                </a:solidFill>
                <a:latin typeface="Arial"/>
                <a:ea typeface="Arial"/>
                <a:cs typeface="Arial"/>
                <a:sym typeface="Arial"/>
              </a:rPr>
              <a:t>emoción</a:t>
            </a:r>
            <a:r>
              <a:rPr lang="en-US" sz="2400" b="0" i="0" u="none" dirty="0">
                <a:solidFill>
                  <a:srgbClr val="000000"/>
                </a:solidFill>
                <a:latin typeface="Arial"/>
                <a:ea typeface="Arial"/>
                <a:cs typeface="Arial"/>
                <a:sym typeface="Arial"/>
              </a:rPr>
              <a:t>?</a:t>
            </a:r>
            <a:endParaRPr dirty="0"/>
          </a:p>
        </p:txBody>
      </p:sp>
      <p:sp>
        <p:nvSpPr>
          <p:cNvPr id="27" name="Google Shape;564;g2a2310b03b5_0_3">
            <a:extLst>
              <a:ext uri="{FF2B5EF4-FFF2-40B4-BE49-F238E27FC236}">
                <a16:creationId xmlns:a16="http://schemas.microsoft.com/office/drawing/2014/main" id="{96BD0DCA-3DC4-4A2B-ACEC-A51D309D01EF}"/>
              </a:ext>
            </a:extLst>
          </p:cNvPr>
          <p:cNvSpPr txBox="1">
            <a:spLocks/>
          </p:cNvSpPr>
          <p:nvPr/>
        </p:nvSpPr>
        <p:spPr>
          <a:xfrm>
            <a:off x="532820" y="1870783"/>
            <a:ext cx="2506200" cy="23459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800" dirty="0">
                <a:solidFill>
                  <a:schemeClr val="tx1"/>
                </a:solidFill>
                <a:latin typeface="Itim" panose="020B0604020202020204" charset="-34"/>
                <a:cs typeface="Itim" panose="020B0604020202020204" charset="-34"/>
              </a:rPr>
              <a:t>El semestre pasado, en el curso de Tutorías, estudiamos las emociones y las funciones que cumplían en nuestras vidas.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pSp>
        <p:nvGrpSpPr>
          <p:cNvPr id="483" name="Google Shape;483;p4"/>
          <p:cNvGrpSpPr/>
          <p:nvPr/>
        </p:nvGrpSpPr>
        <p:grpSpPr>
          <a:xfrm rot="780000">
            <a:off x="7085285" y="2987347"/>
            <a:ext cx="1755552" cy="552786"/>
            <a:chOff x="4541489" y="2148768"/>
            <a:chExt cx="864763" cy="166107"/>
          </a:xfrm>
        </p:grpSpPr>
        <p:sp>
          <p:nvSpPr>
            <p:cNvPr id="484" name="Google Shape;484;p4"/>
            <p:cNvSpPr/>
            <p:nvPr/>
          </p:nvSpPr>
          <p:spPr>
            <a:xfrm>
              <a:off x="4541489" y="2148768"/>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5" name="Google Shape;485;p4"/>
            <p:cNvSpPr/>
            <p:nvPr/>
          </p:nvSpPr>
          <p:spPr>
            <a:xfrm>
              <a:off x="4605502" y="2159300"/>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86" name="Google Shape;486;p4"/>
          <p:cNvGrpSpPr/>
          <p:nvPr/>
        </p:nvGrpSpPr>
        <p:grpSpPr>
          <a:xfrm rot="300000">
            <a:off x="2261303" y="1386945"/>
            <a:ext cx="2079625" cy="585787"/>
            <a:chOff x="4345425" y="2175475"/>
            <a:chExt cx="800750" cy="176025"/>
          </a:xfrm>
        </p:grpSpPr>
        <p:sp>
          <p:nvSpPr>
            <p:cNvPr id="487" name="Google Shape;487;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88" name="Google Shape;488;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489" name="Google Shape;489;p4"/>
          <p:cNvSpPr txBox="1">
            <a:spLocks noGrp="1"/>
          </p:cNvSpPr>
          <p:nvPr>
            <p:ph type="title"/>
          </p:nvPr>
        </p:nvSpPr>
        <p:spPr>
          <a:xfrm>
            <a:off x="0" y="338137"/>
            <a:ext cx="9144000" cy="55721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US" sz="3000" b="1" i="0" u="none">
                <a:solidFill>
                  <a:srgbClr val="1C4587"/>
                </a:solidFill>
                <a:latin typeface="Itim"/>
                <a:ea typeface="Itim"/>
                <a:cs typeface="Itim"/>
                <a:sym typeface="Itim"/>
              </a:rPr>
              <a:t>¿Qué es una emoción?</a:t>
            </a:r>
            <a:br>
              <a:rPr lang="en-US" sz="3000" b="1" i="0" u="none">
                <a:solidFill>
                  <a:srgbClr val="1C4587"/>
                </a:solidFill>
                <a:latin typeface="Itim"/>
                <a:ea typeface="Itim"/>
                <a:cs typeface="Itim"/>
                <a:sym typeface="Itim"/>
              </a:rPr>
            </a:br>
            <a:endParaRPr/>
          </a:p>
        </p:txBody>
      </p:sp>
      <p:sp>
        <p:nvSpPr>
          <p:cNvPr id="490" name="Google Shape;490;p4"/>
          <p:cNvSpPr txBox="1">
            <a:spLocks noGrp="1"/>
          </p:cNvSpPr>
          <p:nvPr>
            <p:ph type="subTitle" idx="1"/>
          </p:nvPr>
        </p:nvSpPr>
        <p:spPr>
          <a:xfrm>
            <a:off x="1982685" y="1547548"/>
            <a:ext cx="6754915" cy="1538406"/>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600"/>
              <a:buNone/>
            </a:pPr>
            <a:r>
              <a:rPr lang="en-US" sz="1800" b="0" i="0" u="none" dirty="0">
                <a:solidFill>
                  <a:schemeClr val="dk1"/>
                </a:solidFill>
                <a:latin typeface="Arial"/>
                <a:ea typeface="Arial"/>
                <a:cs typeface="Arial"/>
                <a:sym typeface="Arial"/>
              </a:rPr>
              <a:t>“La </a:t>
            </a:r>
            <a:r>
              <a:rPr lang="en-US" sz="1800" b="0" i="0" u="none" dirty="0" err="1">
                <a:solidFill>
                  <a:schemeClr val="dk1"/>
                </a:solidFill>
                <a:latin typeface="Arial"/>
                <a:ea typeface="Arial"/>
                <a:cs typeface="Arial"/>
                <a:sym typeface="Arial"/>
              </a:rPr>
              <a:t>noción</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tradicional</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recogida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en</a:t>
            </a:r>
            <a:r>
              <a:rPr lang="en-US" sz="1800" b="0" i="0" u="none" dirty="0">
                <a:solidFill>
                  <a:schemeClr val="dk1"/>
                </a:solidFill>
                <a:latin typeface="Arial"/>
                <a:ea typeface="Arial"/>
                <a:cs typeface="Arial"/>
                <a:sym typeface="Arial"/>
              </a:rPr>
              <a:t> la </a:t>
            </a:r>
            <a:r>
              <a:rPr lang="en-US" sz="1800" b="0" i="0" u="none" dirty="0" err="1">
                <a:solidFill>
                  <a:schemeClr val="dk1"/>
                </a:solidFill>
                <a:latin typeface="Arial"/>
                <a:ea typeface="Arial"/>
                <a:cs typeface="Arial"/>
                <a:sym typeface="Arial"/>
              </a:rPr>
              <a:t>vigésima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segunda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edición</a:t>
            </a:r>
            <a:r>
              <a:rPr lang="en-US" sz="1800" b="0" i="0" u="none" dirty="0">
                <a:solidFill>
                  <a:schemeClr val="dk1"/>
                </a:solidFill>
                <a:latin typeface="Arial"/>
                <a:ea typeface="Arial"/>
                <a:cs typeface="Arial"/>
                <a:sym typeface="Arial"/>
              </a:rPr>
              <a:t> del </a:t>
            </a:r>
            <a:r>
              <a:rPr lang="en-US" sz="1800" b="0" i="0" u="none" dirty="0" err="1">
                <a:solidFill>
                  <a:schemeClr val="dk1"/>
                </a:solidFill>
                <a:latin typeface="Arial"/>
                <a:ea typeface="Arial"/>
                <a:cs typeface="Arial"/>
                <a:sym typeface="Arial"/>
              </a:rPr>
              <a:t>Diccionario</a:t>
            </a:r>
            <a:r>
              <a:rPr lang="en-US" sz="1800" b="0" i="0" u="none" dirty="0">
                <a:solidFill>
                  <a:schemeClr val="dk1"/>
                </a:solidFill>
                <a:latin typeface="Arial"/>
                <a:ea typeface="Arial"/>
                <a:cs typeface="Arial"/>
                <a:sym typeface="Arial"/>
              </a:rPr>
              <a:t> de la </a:t>
            </a:r>
            <a:r>
              <a:rPr lang="en-US" sz="1800" b="0" dirty="0" err="1">
                <a:latin typeface="Arial"/>
                <a:ea typeface="Arial"/>
                <a:cs typeface="Arial"/>
                <a:sym typeface="Arial"/>
              </a:rPr>
              <a:t>L</a:t>
            </a:r>
            <a:r>
              <a:rPr lang="en-US" sz="1800" b="0" i="0" u="none" dirty="0" err="1">
                <a:solidFill>
                  <a:schemeClr val="dk1"/>
                </a:solidFill>
                <a:latin typeface="Arial"/>
                <a:ea typeface="Arial"/>
                <a:cs typeface="Arial"/>
                <a:sym typeface="Arial"/>
              </a:rPr>
              <a:t>engua</a:t>
            </a:r>
            <a:r>
              <a:rPr lang="en-US" sz="1800" b="0" i="0" u="none" dirty="0">
                <a:solidFill>
                  <a:schemeClr val="dk1"/>
                </a:solidFill>
                <a:latin typeface="Arial"/>
                <a:ea typeface="Arial"/>
                <a:cs typeface="Arial"/>
                <a:sym typeface="Arial"/>
              </a:rPr>
              <a:t> </a:t>
            </a:r>
            <a:r>
              <a:rPr lang="en-US" sz="1800" b="0" dirty="0">
                <a:latin typeface="Arial"/>
                <a:ea typeface="Arial"/>
                <a:cs typeface="Arial"/>
                <a:sym typeface="Arial"/>
              </a:rPr>
              <a:t>E</a:t>
            </a:r>
            <a:r>
              <a:rPr lang="en-US" sz="1800" b="0" i="0" u="none" dirty="0">
                <a:solidFill>
                  <a:schemeClr val="dk1"/>
                </a:solidFill>
                <a:latin typeface="Arial"/>
                <a:ea typeface="Arial"/>
                <a:cs typeface="Arial"/>
                <a:sym typeface="Arial"/>
              </a:rPr>
              <a:t>spañola) </a:t>
            </a:r>
            <a:r>
              <a:rPr lang="en-US" sz="1800" b="0" i="0" u="none" dirty="0" err="1">
                <a:solidFill>
                  <a:schemeClr val="dk1"/>
                </a:solidFill>
                <a:latin typeface="Arial"/>
                <a:ea typeface="Arial"/>
                <a:cs typeface="Arial"/>
                <a:sym typeface="Arial"/>
              </a:rPr>
              <a:t>hace</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referencia</a:t>
            </a:r>
            <a:r>
              <a:rPr lang="en-US" sz="1800" b="0" i="0" u="none" dirty="0">
                <a:solidFill>
                  <a:schemeClr val="dk1"/>
                </a:solidFill>
                <a:latin typeface="Arial"/>
                <a:ea typeface="Arial"/>
                <a:cs typeface="Arial"/>
                <a:sym typeface="Arial"/>
              </a:rPr>
              <a:t> a una </a:t>
            </a:r>
            <a:r>
              <a:rPr lang="en-US" sz="1800" b="0" i="0" u="none" dirty="0" err="1">
                <a:solidFill>
                  <a:schemeClr val="dk1"/>
                </a:solidFill>
                <a:latin typeface="Arial"/>
                <a:ea typeface="Arial"/>
                <a:cs typeface="Arial"/>
                <a:sym typeface="Arial"/>
              </a:rPr>
              <a:t>alteración</a:t>
            </a:r>
            <a:r>
              <a:rPr lang="en-US" sz="1800" b="0" i="0" u="none" dirty="0">
                <a:solidFill>
                  <a:schemeClr val="dk1"/>
                </a:solidFill>
                <a:latin typeface="Arial"/>
                <a:ea typeface="Arial"/>
                <a:cs typeface="Arial"/>
                <a:sym typeface="Arial"/>
              </a:rPr>
              <a:t> del </a:t>
            </a:r>
            <a:r>
              <a:rPr lang="en-US" sz="1800" b="0" i="0" u="none" dirty="0" err="1">
                <a:solidFill>
                  <a:schemeClr val="dk1"/>
                </a:solidFill>
                <a:latin typeface="Arial"/>
                <a:ea typeface="Arial"/>
                <a:cs typeface="Arial"/>
                <a:sym typeface="Arial"/>
              </a:rPr>
              <a:t>ánimo</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acompañada</a:t>
            </a:r>
            <a:r>
              <a:rPr lang="en-US" sz="1800" b="0" i="0" u="none" dirty="0">
                <a:solidFill>
                  <a:schemeClr val="dk1"/>
                </a:solidFill>
                <a:latin typeface="Arial"/>
                <a:ea typeface="Arial"/>
                <a:cs typeface="Arial"/>
                <a:sym typeface="Arial"/>
              </a:rPr>
              <a:t> de </a:t>
            </a:r>
            <a:r>
              <a:rPr lang="en-US" sz="1800" b="0" i="0" u="none" dirty="0" err="1">
                <a:solidFill>
                  <a:schemeClr val="dk1"/>
                </a:solidFill>
                <a:latin typeface="Arial"/>
                <a:ea typeface="Arial"/>
                <a:cs typeface="Arial"/>
                <a:sym typeface="Arial"/>
              </a:rPr>
              <a:t>cierta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conmoción</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somática</a:t>
            </a:r>
            <a:r>
              <a:rPr lang="en-US" sz="1800" b="0" i="0" u="none" dirty="0">
                <a:solidFill>
                  <a:schemeClr val="dk1"/>
                </a:solidFill>
                <a:latin typeface="Arial"/>
                <a:ea typeface="Arial"/>
                <a:cs typeface="Arial"/>
                <a:sym typeface="Arial"/>
              </a:rPr>
              <a:t>, que </a:t>
            </a:r>
            <a:r>
              <a:rPr lang="en-US" sz="1800" b="0" i="0" u="none" dirty="0" err="1">
                <a:solidFill>
                  <a:schemeClr val="dk1"/>
                </a:solidFill>
                <a:latin typeface="Arial"/>
                <a:ea typeface="Arial"/>
                <a:cs typeface="Arial"/>
                <a:sym typeface="Arial"/>
              </a:rPr>
              <a:t>funciona</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como</a:t>
            </a:r>
            <a:r>
              <a:rPr lang="en-US" sz="1800" b="0" i="0" u="none" dirty="0">
                <a:solidFill>
                  <a:schemeClr val="dk1"/>
                </a:solidFill>
                <a:latin typeface="Arial"/>
                <a:ea typeface="Arial"/>
                <a:cs typeface="Arial"/>
                <a:sym typeface="Arial"/>
              </a:rPr>
              <a:t> principio de la </a:t>
            </a:r>
            <a:r>
              <a:rPr lang="en-US" sz="1800" b="0" i="0" u="none" dirty="0" err="1">
                <a:solidFill>
                  <a:schemeClr val="dk1"/>
                </a:solidFill>
                <a:latin typeface="Arial"/>
                <a:ea typeface="Arial"/>
                <a:cs typeface="Arial"/>
                <a:sym typeface="Arial"/>
              </a:rPr>
              <a:t>actividad</a:t>
            </a:r>
            <a:r>
              <a:rPr lang="en-US" sz="1800" b="0" i="0" u="none" dirty="0">
                <a:solidFill>
                  <a:schemeClr val="dk1"/>
                </a:solidFill>
                <a:latin typeface="Arial"/>
                <a:ea typeface="Arial"/>
                <a:cs typeface="Arial"/>
                <a:sym typeface="Arial"/>
              </a:rPr>
              <a:t> </a:t>
            </a:r>
            <a:r>
              <a:rPr lang="en-US" sz="1800" b="0" i="0" u="none" dirty="0" err="1">
                <a:solidFill>
                  <a:schemeClr val="dk1"/>
                </a:solidFill>
                <a:latin typeface="Arial"/>
                <a:ea typeface="Arial"/>
                <a:cs typeface="Arial"/>
                <a:sym typeface="Arial"/>
              </a:rPr>
              <a:t>humana</a:t>
            </a:r>
            <a:r>
              <a:rPr lang="en-US" sz="1800" b="0" i="0" u="none" dirty="0">
                <a:solidFill>
                  <a:schemeClr val="dk1"/>
                </a:solidFill>
                <a:latin typeface="Arial"/>
                <a:ea typeface="Arial"/>
                <a:cs typeface="Arial"/>
                <a:sym typeface="Arial"/>
              </a:rPr>
              <a:t>”. </a:t>
            </a:r>
            <a:endParaRPr dirty="0"/>
          </a:p>
          <a:p>
            <a:pPr marL="0" lvl="0" indent="0" algn="r" rtl="0">
              <a:lnSpc>
                <a:spcPct val="100000"/>
              </a:lnSpc>
              <a:spcBef>
                <a:spcPts val="0"/>
              </a:spcBef>
              <a:spcAft>
                <a:spcPts val="0"/>
              </a:spcAft>
              <a:buSzPts val="1600"/>
              <a:buNone/>
            </a:pPr>
            <a:r>
              <a:rPr lang="en-US" sz="1800" b="0" i="0" u="none" dirty="0" err="1">
                <a:solidFill>
                  <a:schemeClr val="dk1"/>
                </a:solidFill>
                <a:latin typeface="Arial"/>
                <a:ea typeface="Arial"/>
                <a:cs typeface="Arial"/>
                <a:sym typeface="Arial"/>
              </a:rPr>
              <a:t>Peréz</a:t>
            </a:r>
            <a:r>
              <a:rPr lang="en-US" sz="1800" b="0" i="0" u="none" dirty="0">
                <a:solidFill>
                  <a:schemeClr val="dk1"/>
                </a:solidFill>
                <a:latin typeface="Arial"/>
                <a:ea typeface="Arial"/>
                <a:cs typeface="Arial"/>
                <a:sym typeface="Arial"/>
              </a:rPr>
              <a:t>, et al., 20</a:t>
            </a:r>
            <a:r>
              <a:rPr lang="en-US" sz="1800" b="0" dirty="0">
                <a:latin typeface="Arial"/>
                <a:ea typeface="Arial"/>
                <a:cs typeface="Arial"/>
                <a:sym typeface="Arial"/>
              </a:rPr>
              <a:t>17</a:t>
            </a:r>
            <a:r>
              <a:rPr lang="en-US" sz="1800" b="0" i="0" u="none" dirty="0">
                <a:solidFill>
                  <a:schemeClr val="dk1"/>
                </a:solidFill>
                <a:latin typeface="Arial"/>
                <a:ea typeface="Arial"/>
                <a:cs typeface="Arial"/>
                <a:sym typeface="Arial"/>
              </a:rPr>
              <a:t>, p.108).</a:t>
            </a:r>
            <a:endParaRPr dirty="0"/>
          </a:p>
        </p:txBody>
      </p:sp>
      <p:grpSp>
        <p:nvGrpSpPr>
          <p:cNvPr id="491" name="Google Shape;491;p4"/>
          <p:cNvGrpSpPr/>
          <p:nvPr/>
        </p:nvGrpSpPr>
        <p:grpSpPr>
          <a:xfrm flipH="1">
            <a:off x="4816778" y="733728"/>
            <a:ext cx="1585912" cy="176212"/>
            <a:chOff x="4345425" y="2175475"/>
            <a:chExt cx="800750" cy="176025"/>
          </a:xfrm>
        </p:grpSpPr>
        <p:sp>
          <p:nvSpPr>
            <p:cNvPr id="492" name="Google Shape;492;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3" name="Google Shape;493;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494" name="Google Shape;494;p4"/>
          <p:cNvGrpSpPr/>
          <p:nvPr/>
        </p:nvGrpSpPr>
        <p:grpSpPr>
          <a:xfrm>
            <a:off x="-152400" y="473075"/>
            <a:ext cx="1744662" cy="230187"/>
            <a:chOff x="1394800" y="3522000"/>
            <a:chExt cx="1048650" cy="138275"/>
          </a:xfrm>
        </p:grpSpPr>
        <p:sp>
          <p:nvSpPr>
            <p:cNvPr id="495" name="Google Shape;495;p4"/>
            <p:cNvSpPr/>
            <p:nvPr/>
          </p:nvSpPr>
          <p:spPr>
            <a:xfrm>
              <a:off x="1394800" y="3522000"/>
              <a:ext cx="1048650" cy="124924"/>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6" name="Google Shape;496;p4"/>
            <p:cNvSpPr/>
            <p:nvPr/>
          </p:nvSpPr>
          <p:spPr>
            <a:xfrm>
              <a:off x="1432013" y="3542026"/>
              <a:ext cx="167937" cy="58170"/>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7" name="Google Shape;497;p4"/>
            <p:cNvSpPr/>
            <p:nvPr/>
          </p:nvSpPr>
          <p:spPr>
            <a:xfrm>
              <a:off x="1432013" y="3528676"/>
              <a:ext cx="291027" cy="110620"/>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8" name="Google Shape;498;p4"/>
            <p:cNvSpPr/>
            <p:nvPr/>
          </p:nvSpPr>
          <p:spPr>
            <a:xfrm>
              <a:off x="1851855" y="3563006"/>
              <a:ext cx="82060" cy="53403"/>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99" name="Google Shape;499;p4"/>
            <p:cNvSpPr/>
            <p:nvPr/>
          </p:nvSpPr>
          <p:spPr>
            <a:xfrm>
              <a:off x="1732582" y="3533443"/>
              <a:ext cx="237592" cy="92501"/>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0" name="Google Shape;500;p4"/>
            <p:cNvSpPr/>
            <p:nvPr/>
          </p:nvSpPr>
          <p:spPr>
            <a:xfrm>
              <a:off x="2030287" y="3568728"/>
              <a:ext cx="152670" cy="91547"/>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1" name="Google Shape;501;p4"/>
            <p:cNvSpPr/>
            <p:nvPr/>
          </p:nvSpPr>
          <p:spPr>
            <a:xfrm>
              <a:off x="2014067" y="3538212"/>
              <a:ext cx="166982" cy="108713"/>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2" name="Google Shape;502;p4"/>
            <p:cNvSpPr/>
            <p:nvPr/>
          </p:nvSpPr>
          <p:spPr>
            <a:xfrm>
              <a:off x="2199179" y="3542026"/>
              <a:ext cx="60113" cy="47681"/>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lnTo>
                    <a:pt x="1755" y="1"/>
                  </a:ln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3" name="Google Shape;503;p4"/>
            <p:cNvSpPr/>
            <p:nvPr/>
          </p:nvSpPr>
          <p:spPr>
            <a:xfrm>
              <a:off x="2186774" y="3540119"/>
              <a:ext cx="95419" cy="50541"/>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FFBBAA"/>
            </a:solidFill>
            <a:ln w="9525" cap="flat" cmpd="sng">
              <a:solidFill>
                <a:srgbClr val="FFBBA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grpSp>
        <p:nvGrpSpPr>
          <p:cNvPr id="504" name="Google Shape;504;p4"/>
          <p:cNvGrpSpPr/>
          <p:nvPr/>
        </p:nvGrpSpPr>
        <p:grpSpPr>
          <a:xfrm>
            <a:off x="4286341" y="4381389"/>
            <a:ext cx="806450" cy="420687"/>
            <a:chOff x="1822875" y="1377000"/>
            <a:chExt cx="548075" cy="286550"/>
          </a:xfrm>
        </p:grpSpPr>
        <p:sp>
          <p:nvSpPr>
            <p:cNvPr id="505" name="Google Shape;505;p4"/>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6" name="Google Shape;506;p4"/>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7" name="Google Shape;507;p4"/>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lnTo>
                    <a:pt x="1485" y="0"/>
                  </a:ln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8" name="Google Shape;508;p4"/>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09" name="Google Shape;509;p4"/>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0" name="Google Shape;510;p4"/>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1" name="Google Shape;511;p4"/>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cubicBezTo>
                    <a:pt x="3932" y="7528"/>
                    <a:pt x="3801" y="7642"/>
                    <a:pt x="3669" y="7757"/>
                  </a:cubicBezTo>
                  <a:cubicBezTo>
                    <a:pt x="3583" y="7831"/>
                    <a:pt x="3462" y="7864"/>
                    <a:pt x="3326" y="7864"/>
                  </a:cubicBezTo>
                  <a:cubicBezTo>
                    <a:pt x="2749" y="7864"/>
                    <a:pt x="1857" y="7275"/>
                    <a:pt x="1761" y="6786"/>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2" name="Google Shape;512;p4"/>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3" name="Google Shape;513;p4"/>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pic>
        <p:nvPicPr>
          <p:cNvPr id="514" name="Google Shape;514;p4" descr="La rueda de las emociones: qué es y cómo nos ayuda a gestionar las emociones  básicas"/>
          <p:cNvPicPr preferRelativeResize="0"/>
          <p:nvPr/>
        </p:nvPicPr>
        <p:blipFill rotWithShape="1">
          <a:blip r:embed="rId3">
            <a:alphaModFix/>
          </a:blip>
          <a:srcRect/>
          <a:stretch/>
        </p:blipFill>
        <p:spPr>
          <a:xfrm>
            <a:off x="606425" y="2954337"/>
            <a:ext cx="3586162" cy="1881187"/>
          </a:xfrm>
          <a:prstGeom prst="rect">
            <a:avLst/>
          </a:prstGeom>
          <a:noFill/>
          <a:ln>
            <a:noFill/>
          </a:ln>
        </p:spPr>
      </p:pic>
      <p:grpSp>
        <p:nvGrpSpPr>
          <p:cNvPr id="515" name="Google Shape;515;p4"/>
          <p:cNvGrpSpPr/>
          <p:nvPr/>
        </p:nvGrpSpPr>
        <p:grpSpPr>
          <a:xfrm rot="780000">
            <a:off x="1260475" y="2698750"/>
            <a:ext cx="1435100" cy="585787"/>
            <a:chOff x="4345425" y="2175475"/>
            <a:chExt cx="800750" cy="176025"/>
          </a:xfrm>
        </p:grpSpPr>
        <p:sp>
          <p:nvSpPr>
            <p:cNvPr id="516" name="Google Shape;516;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17" name="Google Shape;517;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38" name="CuadroTexto 37">
            <a:extLst>
              <a:ext uri="{FF2B5EF4-FFF2-40B4-BE49-F238E27FC236}">
                <a16:creationId xmlns:a16="http://schemas.microsoft.com/office/drawing/2014/main" id="{627F5716-E7C4-43DA-AF5D-D9F7A81CDE47}"/>
              </a:ext>
            </a:extLst>
          </p:cNvPr>
          <p:cNvSpPr txBox="1"/>
          <p:nvPr/>
        </p:nvSpPr>
        <p:spPr>
          <a:xfrm>
            <a:off x="4572000" y="3229450"/>
            <a:ext cx="4459111" cy="1169551"/>
          </a:xfrm>
          <a:prstGeom prst="rect">
            <a:avLst/>
          </a:prstGeom>
          <a:noFill/>
        </p:spPr>
        <p:txBody>
          <a:bodyPr wrap="square">
            <a:spAutoFit/>
          </a:bodyPr>
          <a:lstStyle/>
          <a:p>
            <a:r>
              <a:rPr lang="en-US" sz="1400" b="0" i="0" u="none" dirty="0" err="1">
                <a:solidFill>
                  <a:schemeClr val="dk1"/>
                </a:solidFill>
                <a:latin typeface="Arial"/>
                <a:ea typeface="Arial"/>
                <a:cs typeface="Arial"/>
                <a:sym typeface="Arial"/>
              </a:rPr>
              <a:t>Dicho</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en</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otras</a:t>
            </a:r>
            <a:r>
              <a:rPr lang="en-US" sz="1400" b="0" i="0" u="none" dirty="0">
                <a:solidFill>
                  <a:schemeClr val="dk1"/>
                </a:solidFill>
                <a:latin typeface="Arial"/>
                <a:ea typeface="Arial"/>
                <a:cs typeface="Arial"/>
                <a:sym typeface="Arial"/>
              </a:rPr>
              <a:t> palabras, es una </a:t>
            </a:r>
            <a:r>
              <a:rPr lang="en-US" sz="1400" b="0" i="0" u="none" dirty="0" err="1">
                <a:solidFill>
                  <a:schemeClr val="dk1"/>
                </a:solidFill>
                <a:latin typeface="Arial"/>
                <a:ea typeface="Arial"/>
                <a:cs typeface="Arial"/>
                <a:sym typeface="Arial"/>
              </a:rPr>
              <a:t>respuesta</a:t>
            </a:r>
            <a:r>
              <a:rPr lang="en-US" sz="1400" b="0" i="0" u="none" dirty="0">
                <a:solidFill>
                  <a:schemeClr val="dk1"/>
                </a:solidFill>
                <a:latin typeface="Arial"/>
                <a:ea typeface="Arial"/>
                <a:cs typeface="Arial"/>
                <a:sym typeface="Arial"/>
              </a:rPr>
              <a:t> natural de </a:t>
            </a:r>
            <a:r>
              <a:rPr lang="en-US" sz="1400" b="0" i="0" u="none" dirty="0" err="1">
                <a:solidFill>
                  <a:schemeClr val="dk1"/>
                </a:solidFill>
                <a:latin typeface="Arial"/>
                <a:ea typeface="Arial"/>
                <a:cs typeface="Arial"/>
                <a:sym typeface="Arial"/>
              </a:rPr>
              <a:t>nuestro</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cuerpo</a:t>
            </a:r>
            <a:r>
              <a:rPr lang="en-US" sz="1400" b="0" i="0" u="none" dirty="0">
                <a:solidFill>
                  <a:schemeClr val="dk1"/>
                </a:solidFill>
                <a:latin typeface="Arial"/>
                <a:ea typeface="Arial"/>
                <a:cs typeface="Arial"/>
                <a:sym typeface="Arial"/>
              </a:rPr>
              <a:t>,  que se </a:t>
            </a:r>
            <a:r>
              <a:rPr lang="en-US" sz="1400" b="0" i="0" u="none" dirty="0" err="1">
                <a:solidFill>
                  <a:schemeClr val="dk1"/>
                </a:solidFill>
                <a:latin typeface="Arial"/>
                <a:ea typeface="Arial"/>
                <a:cs typeface="Arial"/>
                <a:sym typeface="Arial"/>
              </a:rPr>
              <a:t>expresa</a:t>
            </a:r>
            <a:r>
              <a:rPr lang="en-US" sz="1400" b="0" i="0" u="none" dirty="0">
                <a:solidFill>
                  <a:schemeClr val="dk1"/>
                </a:solidFill>
                <a:latin typeface="Arial"/>
                <a:ea typeface="Arial"/>
                <a:cs typeface="Arial"/>
                <a:sym typeface="Arial"/>
              </a:rPr>
              <a:t> de </a:t>
            </a:r>
            <a:r>
              <a:rPr lang="en-US" sz="1400" b="0" i="0" u="none" dirty="0" err="1">
                <a:solidFill>
                  <a:schemeClr val="dk1"/>
                </a:solidFill>
                <a:latin typeface="Arial"/>
                <a:ea typeface="Arial"/>
                <a:cs typeface="Arial"/>
                <a:sym typeface="Arial"/>
              </a:rPr>
              <a:t>manera</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intensa</a:t>
            </a:r>
            <a:r>
              <a:rPr lang="en-US" sz="1400" b="0" i="0" u="none" dirty="0">
                <a:solidFill>
                  <a:schemeClr val="dk1"/>
                </a:solidFill>
                <a:latin typeface="Arial"/>
                <a:ea typeface="Arial"/>
                <a:cs typeface="Arial"/>
                <a:sym typeface="Arial"/>
              </a:rPr>
              <a:t> ante una </a:t>
            </a:r>
            <a:r>
              <a:rPr lang="en-US" sz="1400" b="0" i="0" u="none" dirty="0" err="1">
                <a:solidFill>
                  <a:schemeClr val="dk1"/>
                </a:solidFill>
                <a:latin typeface="Arial"/>
                <a:ea typeface="Arial"/>
                <a:cs typeface="Arial"/>
                <a:sym typeface="Arial"/>
              </a:rPr>
              <a:t>situación</a:t>
            </a:r>
            <a:r>
              <a:rPr lang="en-US" sz="1400" b="0" i="0" u="none" dirty="0">
                <a:solidFill>
                  <a:schemeClr val="dk1"/>
                </a:solidFill>
                <a:latin typeface="Arial"/>
                <a:ea typeface="Arial"/>
                <a:cs typeface="Arial"/>
                <a:sym typeface="Arial"/>
              </a:rPr>
              <a:t> y </a:t>
            </a:r>
            <a:r>
              <a:rPr lang="en-US" sz="1400" b="0" i="0" u="none" dirty="0" err="1">
                <a:solidFill>
                  <a:schemeClr val="dk1"/>
                </a:solidFill>
                <a:latin typeface="Arial"/>
                <a:ea typeface="Arial"/>
                <a:cs typeface="Arial"/>
                <a:sym typeface="Arial"/>
              </a:rPr>
              <a:t>nos</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provoca</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ciertas</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reacciones</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físicas</a:t>
            </a:r>
            <a:r>
              <a:rPr lang="en-US" sz="1400" b="0" i="0" u="none" dirty="0">
                <a:solidFill>
                  <a:schemeClr val="dk1"/>
                </a:solidFill>
                <a:latin typeface="Arial"/>
                <a:ea typeface="Arial"/>
                <a:cs typeface="Arial"/>
                <a:sym typeface="Arial"/>
              </a:rPr>
              <a:t>  que son </a:t>
            </a:r>
            <a:r>
              <a:rPr lang="en-US" sz="1400" b="0" i="0" u="none" dirty="0" err="1">
                <a:solidFill>
                  <a:schemeClr val="dk1"/>
                </a:solidFill>
                <a:latin typeface="Arial"/>
                <a:ea typeface="Arial"/>
                <a:cs typeface="Arial"/>
                <a:sym typeface="Arial"/>
              </a:rPr>
              <a:t>evidentes</a:t>
            </a:r>
            <a:r>
              <a:rPr lang="en-US" sz="1400" b="0" i="0" u="none" dirty="0">
                <a:solidFill>
                  <a:schemeClr val="dk1"/>
                </a:solidFill>
                <a:latin typeface="Arial"/>
                <a:ea typeface="Arial"/>
                <a:cs typeface="Arial"/>
                <a:sym typeface="Arial"/>
              </a:rPr>
              <a:t> y </a:t>
            </a:r>
            <a:r>
              <a:rPr lang="en-US" sz="1400" b="0" i="0" u="none" dirty="0" err="1">
                <a:solidFill>
                  <a:schemeClr val="dk1"/>
                </a:solidFill>
                <a:latin typeface="Arial"/>
                <a:ea typeface="Arial"/>
                <a:cs typeface="Arial"/>
                <a:sym typeface="Arial"/>
              </a:rPr>
              <a:t>nos</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deja</a:t>
            </a:r>
            <a:r>
              <a:rPr lang="en-US" sz="1400" b="0" i="0" u="none" dirty="0">
                <a:solidFill>
                  <a:schemeClr val="dk1"/>
                </a:solidFill>
                <a:latin typeface="Arial"/>
                <a:ea typeface="Arial"/>
                <a:cs typeface="Arial"/>
                <a:sym typeface="Arial"/>
              </a:rPr>
              <a:t> un </a:t>
            </a:r>
            <a:r>
              <a:rPr lang="en-US" sz="1400" b="0" i="0" u="none" dirty="0" err="1">
                <a:solidFill>
                  <a:schemeClr val="dk1"/>
                </a:solidFill>
                <a:latin typeface="Arial"/>
                <a:ea typeface="Arial"/>
                <a:cs typeface="Arial"/>
                <a:sym typeface="Arial"/>
              </a:rPr>
              <a:t>estado</a:t>
            </a:r>
            <a:r>
              <a:rPr lang="en-US" sz="1400" b="0" i="0" u="none" dirty="0">
                <a:solidFill>
                  <a:schemeClr val="dk1"/>
                </a:solidFill>
                <a:latin typeface="Arial"/>
                <a:ea typeface="Arial"/>
                <a:cs typeface="Arial"/>
                <a:sym typeface="Arial"/>
              </a:rPr>
              <a:t> de </a:t>
            </a:r>
            <a:r>
              <a:rPr lang="en-US" sz="1400" b="0" i="0" u="none" dirty="0" err="1">
                <a:solidFill>
                  <a:schemeClr val="dk1"/>
                </a:solidFill>
                <a:latin typeface="Arial"/>
                <a:ea typeface="Arial"/>
                <a:cs typeface="Arial"/>
                <a:sym typeface="Arial"/>
              </a:rPr>
              <a:t>ánimo</a:t>
            </a:r>
            <a:r>
              <a:rPr lang="en-US" sz="1400" b="0" i="0" u="none" dirty="0">
                <a:solidFill>
                  <a:schemeClr val="dk1"/>
                </a:solidFill>
                <a:latin typeface="Arial"/>
                <a:ea typeface="Arial"/>
                <a:cs typeface="Arial"/>
                <a:sym typeface="Arial"/>
              </a:rPr>
              <a:t> </a:t>
            </a:r>
            <a:r>
              <a:rPr lang="en-US" sz="1400" b="0" i="0" u="none" dirty="0" err="1">
                <a:solidFill>
                  <a:schemeClr val="dk1"/>
                </a:solidFill>
                <a:latin typeface="Arial"/>
                <a:ea typeface="Arial"/>
                <a:cs typeface="Arial"/>
                <a:sym typeface="Arial"/>
              </a:rPr>
              <a:t>deterninado</a:t>
            </a:r>
            <a:r>
              <a:rPr lang="en-US" sz="1400" b="0" i="0" u="none" dirty="0">
                <a:solidFill>
                  <a:schemeClr val="dk1"/>
                </a:solidFill>
                <a:latin typeface="Arial"/>
                <a:ea typeface="Arial"/>
                <a:cs typeface="Arial"/>
                <a:sym typeface="Arial"/>
              </a:rPr>
              <a:t>.</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a2310b03b5_0_3"/>
          <p:cNvSpPr txBox="1">
            <a:spLocks noGrp="1"/>
          </p:cNvSpPr>
          <p:nvPr>
            <p:ph type="subTitle" idx="1"/>
          </p:nvPr>
        </p:nvSpPr>
        <p:spPr>
          <a:xfrm>
            <a:off x="565800" y="286803"/>
            <a:ext cx="2506200" cy="3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t>Repasemos…</a:t>
            </a:r>
            <a:endParaRPr sz="3000"/>
          </a:p>
        </p:txBody>
      </p:sp>
      <p:sp>
        <p:nvSpPr>
          <p:cNvPr id="563" name="Google Shape;563;g2a2310b03b5_0_3"/>
          <p:cNvSpPr txBox="1">
            <a:spLocks noGrp="1"/>
          </p:cNvSpPr>
          <p:nvPr>
            <p:ph type="title"/>
          </p:nvPr>
        </p:nvSpPr>
        <p:spPr>
          <a:xfrm>
            <a:off x="5285375" y="4027200"/>
            <a:ext cx="2506200" cy="70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En la siguiente diapositiva relaciona el nombre de la emoción con su descripción.</a:t>
            </a:r>
            <a:endParaRPr/>
          </a:p>
        </p:txBody>
      </p:sp>
      <p:sp>
        <p:nvSpPr>
          <p:cNvPr id="565" name="Google Shape;565;g2a2310b03b5_0_3"/>
          <p:cNvSpPr txBox="1"/>
          <p:nvPr/>
        </p:nvSpPr>
        <p:spPr>
          <a:xfrm>
            <a:off x="3521538" y="557525"/>
            <a:ext cx="3000000" cy="3181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86F8E"/>
              </a:buClr>
              <a:buSzPts val="2200"/>
              <a:buFont typeface="Itim"/>
              <a:buChar char="-"/>
            </a:pPr>
            <a:r>
              <a:rPr lang="en-US" sz="2200" b="1">
                <a:solidFill>
                  <a:srgbClr val="286F8E"/>
                </a:solidFill>
                <a:latin typeface="Itim"/>
                <a:ea typeface="Itim"/>
                <a:cs typeface="Itim"/>
                <a:sym typeface="Itim"/>
              </a:rPr>
              <a:t>Adaptativa</a:t>
            </a:r>
            <a:endParaRPr sz="2200" b="1">
              <a:solidFill>
                <a:srgbClr val="286F8E"/>
              </a:solidFill>
              <a:latin typeface="Itim"/>
              <a:ea typeface="Itim"/>
              <a:cs typeface="Itim"/>
              <a:sym typeface="Itim"/>
            </a:endParaRPr>
          </a:p>
          <a:p>
            <a:pPr marL="457200" lvl="0" indent="0" algn="l" rtl="0">
              <a:spcBef>
                <a:spcPts val="0"/>
              </a:spcBef>
              <a:spcAft>
                <a:spcPts val="0"/>
              </a:spcAft>
              <a:buNone/>
            </a:pPr>
            <a:r>
              <a:rPr lang="en-US" sz="1600">
                <a:solidFill>
                  <a:schemeClr val="dk2"/>
                </a:solidFill>
                <a:latin typeface="Itim"/>
                <a:ea typeface="Itim"/>
                <a:cs typeface="Itim"/>
                <a:sym typeface="Itim"/>
              </a:rPr>
              <a:t>Facilitan la adaptación al medio.</a:t>
            </a:r>
            <a:endParaRPr sz="1600">
              <a:solidFill>
                <a:schemeClr val="dk2"/>
              </a:solidFill>
              <a:latin typeface="Itim"/>
              <a:ea typeface="Itim"/>
              <a:cs typeface="Itim"/>
              <a:sym typeface="Itim"/>
            </a:endParaRPr>
          </a:p>
          <a:p>
            <a:pPr marL="457200" lvl="0" indent="-381000" algn="l" rtl="0">
              <a:spcBef>
                <a:spcPts val="1600"/>
              </a:spcBef>
              <a:spcAft>
                <a:spcPts val="0"/>
              </a:spcAft>
              <a:buClr>
                <a:srgbClr val="0000FF"/>
              </a:buClr>
              <a:buSzPts val="2400"/>
              <a:buFont typeface="Itim"/>
              <a:buChar char="-"/>
            </a:pPr>
            <a:r>
              <a:rPr lang="en-US" sz="2200" b="1">
                <a:solidFill>
                  <a:srgbClr val="286F8E"/>
                </a:solidFill>
                <a:latin typeface="Itim"/>
                <a:ea typeface="Itim"/>
                <a:cs typeface="Itim"/>
                <a:sym typeface="Itim"/>
              </a:rPr>
              <a:t>Motivacional</a:t>
            </a:r>
            <a:br>
              <a:rPr lang="en-US" sz="2400" b="1">
                <a:solidFill>
                  <a:srgbClr val="0000FF"/>
                </a:solidFill>
                <a:latin typeface="Itim"/>
                <a:ea typeface="Itim"/>
                <a:cs typeface="Itim"/>
                <a:sym typeface="Itim"/>
              </a:rPr>
            </a:br>
            <a:r>
              <a:rPr lang="en-US" sz="1600">
                <a:solidFill>
                  <a:schemeClr val="dk2"/>
                </a:solidFill>
                <a:latin typeface="Itim"/>
                <a:ea typeface="Itim"/>
                <a:cs typeface="Itim"/>
                <a:sym typeface="Itim"/>
              </a:rPr>
              <a:t>Potencia y dirige la conducta.</a:t>
            </a:r>
            <a:endParaRPr sz="1600">
              <a:solidFill>
                <a:schemeClr val="dk2"/>
              </a:solidFill>
              <a:latin typeface="Itim"/>
              <a:ea typeface="Itim"/>
              <a:cs typeface="Itim"/>
              <a:sym typeface="Itim"/>
            </a:endParaRPr>
          </a:p>
          <a:p>
            <a:pPr marL="457200" lvl="0" indent="-381000" algn="l" rtl="0">
              <a:spcBef>
                <a:spcPts val="1600"/>
              </a:spcBef>
              <a:spcAft>
                <a:spcPts val="0"/>
              </a:spcAft>
              <a:buClr>
                <a:srgbClr val="0000FF"/>
              </a:buClr>
              <a:buSzPts val="2400"/>
              <a:buFont typeface="Itim"/>
              <a:buChar char="-"/>
            </a:pPr>
            <a:r>
              <a:rPr lang="en-US" sz="2200" b="1">
                <a:solidFill>
                  <a:srgbClr val="286F8E"/>
                </a:solidFill>
                <a:latin typeface="Itim"/>
                <a:ea typeface="Itim"/>
                <a:cs typeface="Itim"/>
                <a:sym typeface="Itim"/>
              </a:rPr>
              <a:t>Comunicativa</a:t>
            </a:r>
            <a:br>
              <a:rPr lang="en-US" sz="2400" b="1">
                <a:solidFill>
                  <a:srgbClr val="0000FF"/>
                </a:solidFill>
                <a:latin typeface="Itim"/>
                <a:ea typeface="Itim"/>
                <a:cs typeface="Itim"/>
                <a:sym typeface="Itim"/>
              </a:rPr>
            </a:br>
            <a:r>
              <a:rPr lang="en-US" sz="1700">
                <a:solidFill>
                  <a:schemeClr val="dk2"/>
                </a:solidFill>
                <a:latin typeface="Itim"/>
                <a:ea typeface="Itim"/>
                <a:cs typeface="Itim"/>
                <a:sym typeface="Itim"/>
              </a:rPr>
              <a:t>Influye en la conducta de otros.</a:t>
            </a:r>
            <a:endParaRPr sz="1700">
              <a:solidFill>
                <a:schemeClr val="dk2"/>
              </a:solidFill>
              <a:latin typeface="Itim"/>
              <a:ea typeface="Itim"/>
              <a:cs typeface="Itim"/>
              <a:sym typeface="Itim"/>
            </a:endParaRPr>
          </a:p>
        </p:txBody>
      </p:sp>
      <p:pic>
        <p:nvPicPr>
          <p:cNvPr id="566" name="Google Shape;566;g2a2310b03b5_0_3"/>
          <p:cNvPicPr preferRelativeResize="0"/>
          <p:nvPr/>
        </p:nvPicPr>
        <p:blipFill>
          <a:blip r:embed="rId3">
            <a:alphaModFix/>
          </a:blip>
          <a:stretch>
            <a:fillRect/>
          </a:stretch>
        </p:blipFill>
        <p:spPr>
          <a:xfrm>
            <a:off x="6691251" y="871026"/>
            <a:ext cx="2326250" cy="2326250"/>
          </a:xfrm>
          <a:prstGeom prst="rect">
            <a:avLst/>
          </a:prstGeom>
          <a:noFill/>
          <a:ln>
            <a:noFill/>
          </a:ln>
        </p:spPr>
      </p:pic>
      <p:sp>
        <p:nvSpPr>
          <p:cNvPr id="567" name="Google Shape;567;g2a2310b03b5_0_3"/>
          <p:cNvSpPr txBox="1"/>
          <p:nvPr/>
        </p:nvSpPr>
        <p:spPr>
          <a:xfrm>
            <a:off x="1465750" y="4070700"/>
            <a:ext cx="300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err="1">
                <a:solidFill>
                  <a:schemeClr val="dk2"/>
                </a:solidFill>
              </a:rPr>
              <a:t>Ahora</a:t>
            </a:r>
            <a:r>
              <a:rPr lang="en-US" dirty="0">
                <a:solidFill>
                  <a:schemeClr val="dk2"/>
                </a:solidFill>
              </a:rPr>
              <a:t> </a:t>
            </a:r>
            <a:r>
              <a:rPr lang="en-US" dirty="0" err="1">
                <a:solidFill>
                  <a:schemeClr val="dk2"/>
                </a:solidFill>
              </a:rPr>
              <a:t>reconoceremos</a:t>
            </a:r>
            <a:r>
              <a:rPr lang="en-US" dirty="0">
                <a:solidFill>
                  <a:schemeClr val="dk2"/>
                </a:solidFill>
              </a:rPr>
              <a:t> de </a:t>
            </a:r>
            <a:r>
              <a:rPr lang="en-US" dirty="0" err="1">
                <a:solidFill>
                  <a:schemeClr val="dk2"/>
                </a:solidFill>
              </a:rPr>
              <a:t>manera</a:t>
            </a:r>
            <a:r>
              <a:rPr lang="en-US" dirty="0">
                <a:solidFill>
                  <a:schemeClr val="dk2"/>
                </a:solidFill>
              </a:rPr>
              <a:t> </a:t>
            </a:r>
            <a:r>
              <a:rPr lang="en-US" dirty="0" err="1">
                <a:solidFill>
                  <a:schemeClr val="dk2"/>
                </a:solidFill>
              </a:rPr>
              <a:t>específica</a:t>
            </a:r>
            <a:r>
              <a:rPr lang="en-US" dirty="0">
                <a:solidFill>
                  <a:schemeClr val="dk2"/>
                </a:solidFill>
              </a:rPr>
              <a:t> la </a:t>
            </a:r>
            <a:r>
              <a:rPr lang="en-US" dirty="0" err="1">
                <a:solidFill>
                  <a:schemeClr val="dk2"/>
                </a:solidFill>
              </a:rPr>
              <a:t>utilidad</a:t>
            </a:r>
            <a:r>
              <a:rPr lang="en-US" dirty="0">
                <a:solidFill>
                  <a:schemeClr val="dk2"/>
                </a:solidFill>
              </a:rPr>
              <a:t> de </a:t>
            </a:r>
            <a:r>
              <a:rPr lang="en-US" dirty="0" err="1">
                <a:solidFill>
                  <a:schemeClr val="dk2"/>
                </a:solidFill>
              </a:rPr>
              <a:t>cada</a:t>
            </a:r>
            <a:r>
              <a:rPr lang="en-US" dirty="0">
                <a:solidFill>
                  <a:schemeClr val="dk2"/>
                </a:solidFill>
              </a:rPr>
              <a:t> una.</a:t>
            </a:r>
            <a:endParaRPr dirty="0"/>
          </a:p>
        </p:txBody>
      </p:sp>
      <p:sp>
        <p:nvSpPr>
          <p:cNvPr id="568" name="Google Shape;568;g2a2310b03b5_0_3"/>
          <p:cNvSpPr/>
          <p:nvPr/>
        </p:nvSpPr>
        <p:spPr>
          <a:xfrm rot="-1036813">
            <a:off x="4279342" y="3790091"/>
            <a:ext cx="1137867" cy="635240"/>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9" name="Google Shape;569;g2a2310b03b5_0_3"/>
          <p:cNvGrpSpPr/>
          <p:nvPr/>
        </p:nvGrpSpPr>
        <p:grpSpPr>
          <a:xfrm rot="-6907400" flipH="1">
            <a:off x="3150596" y="1519191"/>
            <a:ext cx="278417" cy="565397"/>
            <a:chOff x="645175" y="3632150"/>
            <a:chExt cx="394550" cy="462975"/>
          </a:xfrm>
        </p:grpSpPr>
        <p:sp>
          <p:nvSpPr>
            <p:cNvPr id="570" name="Google Shape;570;g2a2310b03b5_0_3"/>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g2a2310b03b5_0_3"/>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 name="Subtítulo 2">
            <a:extLst>
              <a:ext uri="{FF2B5EF4-FFF2-40B4-BE49-F238E27FC236}">
                <a16:creationId xmlns:a16="http://schemas.microsoft.com/office/drawing/2014/main" id="{AFFA5504-CCD1-4C2D-97D2-3F34FD0EB40B}"/>
              </a:ext>
            </a:extLst>
          </p:cNvPr>
          <p:cNvSpPr>
            <a:spLocks noGrp="1"/>
          </p:cNvSpPr>
          <p:nvPr>
            <p:ph type="subTitle" idx="4"/>
          </p:nvPr>
        </p:nvSpPr>
        <p:spPr>
          <a:xfrm>
            <a:off x="480417" y="1393351"/>
            <a:ext cx="2506200" cy="955800"/>
          </a:xfrm>
        </p:spPr>
        <p:txBody>
          <a:bodyPr/>
          <a:lstStyle/>
          <a:p>
            <a:r>
              <a:rPr lang="es-MX" dirty="0"/>
              <a:t>Funciones que cumplen en la conducta humana</a:t>
            </a:r>
          </a:p>
        </p:txBody>
      </p:sp>
    </p:spTree>
    <p:extLst>
      <p:ext uri="{BB962C8B-B14F-4D97-AF65-F5344CB8AC3E}">
        <p14:creationId xmlns:p14="http://schemas.microsoft.com/office/powerpoint/2010/main" val="425931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576" name="Google Shape;576;p6"/>
          <p:cNvGrpSpPr/>
          <p:nvPr/>
        </p:nvGrpSpPr>
        <p:grpSpPr>
          <a:xfrm>
            <a:off x="576232" y="582694"/>
            <a:ext cx="4357682" cy="176219"/>
            <a:chOff x="4345425" y="2175475"/>
            <a:chExt cx="800750" cy="176025"/>
          </a:xfrm>
        </p:grpSpPr>
        <p:sp>
          <p:nvSpPr>
            <p:cNvPr id="577" name="Google Shape;577;p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78" name="Google Shape;578;p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579" name="Google Shape;579;p6"/>
          <p:cNvSpPr txBox="1">
            <a:spLocks noGrp="1"/>
          </p:cNvSpPr>
          <p:nvPr>
            <p:ph type="title"/>
          </p:nvPr>
        </p:nvSpPr>
        <p:spPr>
          <a:xfrm>
            <a:off x="477837" y="222250"/>
            <a:ext cx="7704137" cy="3603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800" b="1">
                <a:solidFill>
                  <a:srgbClr val="1C4587"/>
                </a:solidFill>
                <a:latin typeface="Itim"/>
                <a:ea typeface="Itim"/>
                <a:cs typeface="Itim"/>
                <a:sym typeface="Itim"/>
              </a:rPr>
              <a:t>Ejercicio: identifica la utilidad de las emociones</a:t>
            </a:r>
            <a:endParaRPr/>
          </a:p>
        </p:txBody>
      </p:sp>
      <p:sp>
        <p:nvSpPr>
          <p:cNvPr id="580" name="Google Shape;580;p6"/>
          <p:cNvSpPr txBox="1">
            <a:spLocks noGrp="1"/>
          </p:cNvSpPr>
          <p:nvPr>
            <p:ph type="body" idx="1"/>
          </p:nvPr>
        </p:nvSpPr>
        <p:spPr>
          <a:xfrm>
            <a:off x="3366750" y="914412"/>
            <a:ext cx="4200600" cy="38940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Nos permite detectar amenazas y buscar herramientas para generar zona segura y protección; nos induce a huir.</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Busca </a:t>
            </a:r>
            <a:r>
              <a:rPr lang="en-US"/>
              <a:t>defenderse</a:t>
            </a:r>
            <a:r>
              <a:rPr lang="en-US" sz="1100" b="0" i="0" u="none">
                <a:solidFill>
                  <a:srgbClr val="000000"/>
                </a:solidFill>
                <a:latin typeface="Arial"/>
                <a:ea typeface="Arial"/>
                <a:cs typeface="Arial"/>
                <a:sym typeface="Arial"/>
              </a:rPr>
              <a:t> o protegerse de lo que el cuerpo considera una agresión; sirve para poner </a:t>
            </a:r>
            <a:r>
              <a:rPr lang="en-US"/>
              <a:t>límites</a:t>
            </a:r>
            <a:r>
              <a:rPr lang="en-US" sz="1100" b="0" i="0" u="none">
                <a:solidFill>
                  <a:srgbClr val="000000"/>
                </a:solidFill>
                <a:latin typeface="Arial"/>
                <a:ea typeface="Arial"/>
                <a:cs typeface="Arial"/>
                <a:sym typeface="Arial"/>
              </a:rPr>
              <a:t>, empuja a accionar.</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Nos ofrece plenitud, serenidad y calma; la sientes cuando has puesto </a:t>
            </a:r>
            <a:r>
              <a:rPr lang="en-US"/>
              <a:t>límite</a:t>
            </a:r>
            <a:r>
              <a:rPr lang="en-US" sz="1100" b="0" i="0" u="none">
                <a:solidFill>
                  <a:srgbClr val="000000"/>
                </a:solidFill>
                <a:latin typeface="Arial"/>
                <a:ea typeface="Arial"/>
                <a:cs typeface="Arial"/>
                <a:sym typeface="Arial"/>
              </a:rPr>
              <a:t> a todas las demás emociones.</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Facilita la atención, focalizando o promoviendo conductas de exploración y curiosidad hacia la situación novedosa, nos ayuda  a recoger información para orientarnos a saber que pasa.</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Gracias a esta emoción se producen respuestas de escape o evitación a estímulos desagradables.</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Tiene como función adaptativa la reintegración; produce una sensación de “falta de energía” o “apagón”.</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Nos ayuda a detectar cuando no podemos aceptar algo.</a:t>
            </a:r>
            <a:endParaRPr/>
          </a:p>
          <a:p>
            <a:pPr marL="457200" lvl="0" indent="-228600" algn="l" rtl="0">
              <a:lnSpc>
                <a:spcPct val="100000"/>
              </a:lnSpc>
              <a:spcBef>
                <a:spcPts val="0"/>
              </a:spcBef>
              <a:spcAft>
                <a:spcPts val="0"/>
              </a:spcAft>
              <a:buClr>
                <a:schemeClr val="dk1"/>
              </a:buClr>
              <a:buSzPts val="1200"/>
              <a:buNone/>
            </a:pPr>
            <a:endParaRPr sz="1100" b="0" i="0" u="none">
              <a:solidFill>
                <a:srgbClr val="000000"/>
              </a:solidFill>
              <a:latin typeface="Arial"/>
              <a:ea typeface="Arial"/>
              <a:cs typeface="Arial"/>
              <a:sym typeface="Arial"/>
            </a:endParaRPr>
          </a:p>
        </p:txBody>
      </p:sp>
      <p:sp>
        <p:nvSpPr>
          <p:cNvPr id="581" name="Google Shape;581;p6"/>
          <p:cNvSpPr txBox="1"/>
          <p:nvPr/>
        </p:nvSpPr>
        <p:spPr>
          <a:xfrm>
            <a:off x="720725" y="1157525"/>
            <a:ext cx="1916100" cy="329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1.- Miedo.</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2.- Tristeza.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3.- Ira.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4.- Alegría.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5.-Asco</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6.- Sorpresa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7.- Desprecio.</a:t>
            </a:r>
            <a:endParaRPr/>
          </a:p>
        </p:txBody>
      </p:sp>
      <p:grpSp>
        <p:nvGrpSpPr>
          <p:cNvPr id="582" name="Google Shape;582;p6"/>
          <p:cNvGrpSpPr/>
          <p:nvPr/>
        </p:nvGrpSpPr>
        <p:grpSpPr>
          <a:xfrm rot="1439971">
            <a:off x="7399507" y="1169163"/>
            <a:ext cx="2165383" cy="696940"/>
            <a:chOff x="4038775" y="3369325"/>
            <a:chExt cx="1789725" cy="711700"/>
          </a:xfrm>
        </p:grpSpPr>
        <p:sp>
          <p:nvSpPr>
            <p:cNvPr id="583" name="Google Shape;583;p6"/>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4" name="Google Shape;584;p6"/>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5" name="Google Shape;585;p6"/>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6" name="Google Shape;586;p6"/>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7" name="Google Shape;587;p6"/>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8" name="Google Shape;588;p6"/>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89" name="Google Shape;589;p6"/>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0" name="Google Shape;590;p6"/>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1" name="Google Shape;591;p6"/>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2" name="Google Shape;592;p6"/>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3" name="Google Shape;593;p6"/>
            <p:cNvSpPr/>
            <p:nvPr/>
          </p:nvSpPr>
          <p:spPr>
            <a:xfrm>
              <a:off x="5208217" y="3593022"/>
              <a:ext cx="397571" cy="147528"/>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rgbClr val="FFF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4" name="Google Shape;594;p6"/>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5" name="Google Shape;595;p6"/>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279" y="17851"/>
                  </a:lnTo>
                  <a:cubicBezTo>
                    <a:pt x="15297" y="17743"/>
                    <a:pt x="15234" y="17644"/>
                    <a:pt x="15135" y="17617"/>
                  </a:cubicBez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cubicBezTo>
                    <a:pt x="992" y="6753"/>
                    <a:pt x="915" y="6209"/>
                    <a:pt x="821" y="5665"/>
                  </a:cubicBezTo>
                  <a:cubicBezTo>
                    <a:pt x="746" y="5190"/>
                    <a:pt x="677" y="4708"/>
                    <a:pt x="519" y="4242"/>
                  </a:cubicBez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594" y="17464"/>
                  </a:lnTo>
                  <a:cubicBezTo>
                    <a:pt x="13567" y="17572"/>
                    <a:pt x="13639" y="17671"/>
                    <a:pt x="13738" y="17698"/>
                  </a:cubicBez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6" name="Google Shape;596;p6"/>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7" name="Google Shape;597;p6"/>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8" name="Google Shape;598;p6"/>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599" name="Google Shape;599;p6"/>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00" name="Google Shape;600;p6"/>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01" name="Google Shape;601;p6"/>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2924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pSp>
        <p:nvGrpSpPr>
          <p:cNvPr id="606" name="Google Shape;606;p7"/>
          <p:cNvGrpSpPr/>
          <p:nvPr/>
        </p:nvGrpSpPr>
        <p:grpSpPr>
          <a:xfrm>
            <a:off x="576262" y="582612"/>
            <a:ext cx="4357687" cy="176212"/>
            <a:chOff x="4345425" y="2175475"/>
            <a:chExt cx="800750" cy="176025"/>
          </a:xfrm>
        </p:grpSpPr>
        <p:sp>
          <p:nvSpPr>
            <p:cNvPr id="607" name="Google Shape;607;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08" name="Google Shape;608;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609" name="Google Shape;609;p7"/>
          <p:cNvSpPr txBox="1">
            <a:spLocks noGrp="1"/>
          </p:cNvSpPr>
          <p:nvPr>
            <p:ph type="title"/>
          </p:nvPr>
        </p:nvSpPr>
        <p:spPr>
          <a:xfrm>
            <a:off x="477837" y="222250"/>
            <a:ext cx="7704137" cy="3603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800" b="1" i="0" u="none">
                <a:solidFill>
                  <a:srgbClr val="1C4587"/>
                </a:solidFill>
                <a:latin typeface="Itim"/>
                <a:ea typeface="Itim"/>
                <a:cs typeface="Itim"/>
                <a:sym typeface="Itim"/>
              </a:rPr>
              <a:t>Utilidad de las emociones </a:t>
            </a:r>
            <a:endParaRPr/>
          </a:p>
        </p:txBody>
      </p:sp>
      <p:sp>
        <p:nvSpPr>
          <p:cNvPr id="610" name="Google Shape;610;p7"/>
          <p:cNvSpPr txBox="1">
            <a:spLocks noGrp="1"/>
          </p:cNvSpPr>
          <p:nvPr>
            <p:ph type="body" idx="1"/>
          </p:nvPr>
        </p:nvSpPr>
        <p:spPr>
          <a:xfrm>
            <a:off x="4219575" y="1011237"/>
            <a:ext cx="4200525" cy="3894137"/>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Nos permite detectar amenazas y buscar herramientas para generar zona segura y protección; nos induce a huir.</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Busca </a:t>
            </a:r>
            <a:r>
              <a:rPr lang="en-US"/>
              <a:t>defenderse</a:t>
            </a:r>
            <a:r>
              <a:rPr lang="en-US" sz="1100" b="0" i="0" u="none">
                <a:solidFill>
                  <a:srgbClr val="000000"/>
                </a:solidFill>
                <a:latin typeface="Arial"/>
                <a:ea typeface="Arial"/>
                <a:cs typeface="Arial"/>
                <a:sym typeface="Arial"/>
              </a:rPr>
              <a:t> o protegerse de lo que el cuerpo considera una agresión; sirve para poner </a:t>
            </a:r>
            <a:r>
              <a:rPr lang="en-US"/>
              <a:t>límites</a:t>
            </a:r>
            <a:r>
              <a:rPr lang="en-US" sz="1100" b="0" i="0" u="none">
                <a:solidFill>
                  <a:srgbClr val="000000"/>
                </a:solidFill>
                <a:latin typeface="Arial"/>
                <a:ea typeface="Arial"/>
                <a:cs typeface="Arial"/>
                <a:sym typeface="Arial"/>
              </a:rPr>
              <a:t>, empuja a accionar.</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Nos ofrece plenitud, serenidad y calma; la sientes cuando has puesto </a:t>
            </a:r>
            <a:r>
              <a:rPr lang="en-US"/>
              <a:t>límite</a:t>
            </a:r>
            <a:r>
              <a:rPr lang="en-US" sz="1100" b="0" i="0" u="none">
                <a:solidFill>
                  <a:srgbClr val="000000"/>
                </a:solidFill>
                <a:latin typeface="Arial"/>
                <a:ea typeface="Arial"/>
                <a:cs typeface="Arial"/>
                <a:sym typeface="Arial"/>
              </a:rPr>
              <a:t> a todas las demás emociones.</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Facilita la atención, focalizando o promoviendo conductas de exploración y curiosidad hacia la situación novedosa, nos ayuda  a recoger información para orientarnos a saber que pasa.</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Gracias a esta emoción se producen respuestas de escape o evitación a estímulos desagradables.</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Tiene como función adaptativa la reintegración; produce una sensación de “falta de energía” o “apagón”.</a:t>
            </a:r>
            <a:endParaRPr/>
          </a:p>
          <a:p>
            <a:pPr marL="342900" lvl="0" indent="-336550" algn="l" rtl="0">
              <a:lnSpc>
                <a:spcPct val="100000"/>
              </a:lnSpc>
              <a:spcBef>
                <a:spcPts val="0"/>
              </a:spcBef>
              <a:spcAft>
                <a:spcPts val="0"/>
              </a:spcAft>
              <a:buClr>
                <a:srgbClr val="1C4587"/>
              </a:buClr>
              <a:buSzPts val="100"/>
              <a:buFont typeface="Arial"/>
              <a:buNone/>
            </a:pPr>
            <a:endParaRPr sz="1100" b="0" i="0" u="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1C4587"/>
              </a:buClr>
              <a:buSzPts val="100"/>
              <a:buFont typeface="Arial"/>
              <a:buAutoNum type="alphaUcParenR"/>
            </a:pPr>
            <a:r>
              <a:rPr lang="en-US" sz="1100" b="0" i="0" u="none">
                <a:solidFill>
                  <a:srgbClr val="000000"/>
                </a:solidFill>
                <a:latin typeface="Arial"/>
                <a:ea typeface="Arial"/>
                <a:cs typeface="Arial"/>
                <a:sym typeface="Arial"/>
              </a:rPr>
              <a:t>Nos ayuda a detectar cuando no podemos aceptar algo.</a:t>
            </a:r>
            <a:endParaRPr/>
          </a:p>
          <a:p>
            <a:pPr marL="457200" lvl="0" indent="-228600" algn="l" rtl="0">
              <a:lnSpc>
                <a:spcPct val="100000"/>
              </a:lnSpc>
              <a:spcBef>
                <a:spcPts val="0"/>
              </a:spcBef>
              <a:spcAft>
                <a:spcPts val="0"/>
              </a:spcAft>
              <a:buClr>
                <a:schemeClr val="dk1"/>
              </a:buClr>
              <a:buSzPts val="1200"/>
              <a:buNone/>
            </a:pPr>
            <a:endParaRPr sz="1100" b="0" i="0" u="none">
              <a:solidFill>
                <a:srgbClr val="000000"/>
              </a:solidFill>
              <a:latin typeface="Arial"/>
              <a:ea typeface="Arial"/>
              <a:cs typeface="Arial"/>
              <a:sym typeface="Arial"/>
            </a:endParaRPr>
          </a:p>
        </p:txBody>
      </p:sp>
      <p:sp>
        <p:nvSpPr>
          <p:cNvPr id="611" name="Google Shape;611;p7"/>
          <p:cNvSpPr txBox="1"/>
          <p:nvPr/>
        </p:nvSpPr>
        <p:spPr>
          <a:xfrm>
            <a:off x="771525" y="1050925"/>
            <a:ext cx="1916112" cy="32940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1.- Miedo.</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2.- Tristeza.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3.- Ira.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4.- Alegría.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5.-Asco</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6.- Sorpresa</a:t>
            </a:r>
            <a:endParaRPr/>
          </a:p>
          <a:p>
            <a:pPr marL="0" marR="0" lvl="0" indent="0" algn="ctr"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7.- Desprecio.</a:t>
            </a:r>
            <a:endParaRPr/>
          </a:p>
        </p:txBody>
      </p:sp>
      <p:grpSp>
        <p:nvGrpSpPr>
          <p:cNvPr id="612" name="Google Shape;612;p7"/>
          <p:cNvGrpSpPr/>
          <p:nvPr/>
        </p:nvGrpSpPr>
        <p:grpSpPr>
          <a:xfrm rot="1440000">
            <a:off x="7159625" y="393700"/>
            <a:ext cx="2165350" cy="696912"/>
            <a:chOff x="4038775" y="3369325"/>
            <a:chExt cx="1789725" cy="711700"/>
          </a:xfrm>
        </p:grpSpPr>
        <p:sp>
          <p:nvSpPr>
            <p:cNvPr id="613" name="Google Shape;613;p7"/>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4" name="Google Shape;614;p7"/>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5" name="Google Shape;615;p7"/>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6" name="Google Shape;616;p7"/>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7" name="Google Shape;617;p7"/>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8" name="Google Shape;618;p7"/>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19" name="Google Shape;619;p7"/>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0" name="Google Shape;620;p7"/>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1" name="Google Shape;621;p7"/>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2" name="Google Shape;622;p7"/>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3" name="Google Shape;623;p7"/>
            <p:cNvSpPr/>
            <p:nvPr/>
          </p:nvSpPr>
          <p:spPr>
            <a:xfrm>
              <a:off x="5208217" y="3593022"/>
              <a:ext cx="397571" cy="147528"/>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rgbClr val="FFF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4" name="Google Shape;624;p7"/>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5" name="Google Shape;625;p7"/>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279" y="17851"/>
                  </a:lnTo>
                  <a:cubicBezTo>
                    <a:pt x="15297" y="17743"/>
                    <a:pt x="15234" y="17644"/>
                    <a:pt x="15135" y="17617"/>
                  </a:cubicBez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cubicBezTo>
                    <a:pt x="992" y="6753"/>
                    <a:pt x="915" y="6209"/>
                    <a:pt x="821" y="5665"/>
                  </a:cubicBezTo>
                  <a:cubicBezTo>
                    <a:pt x="746" y="5190"/>
                    <a:pt x="677" y="4708"/>
                    <a:pt x="519" y="4242"/>
                  </a:cubicBez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594" y="17464"/>
                  </a:lnTo>
                  <a:cubicBezTo>
                    <a:pt x="13567" y="17572"/>
                    <a:pt x="13639" y="17671"/>
                    <a:pt x="13738" y="17698"/>
                  </a:cubicBez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6" name="Google Shape;626;p7"/>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7" name="Google Shape;627;p7"/>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8" name="Google Shape;628;p7"/>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29" name="Google Shape;629;p7"/>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30" name="Google Shape;630;p7"/>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31" name="Google Shape;631;p7"/>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cxnSp>
        <p:nvCxnSpPr>
          <p:cNvPr id="632" name="Google Shape;632;p7"/>
          <p:cNvCxnSpPr/>
          <p:nvPr/>
        </p:nvCxnSpPr>
        <p:spPr>
          <a:xfrm>
            <a:off x="2211387" y="1220787"/>
            <a:ext cx="2073275" cy="0"/>
          </a:xfrm>
          <a:prstGeom prst="straightConnector1">
            <a:avLst/>
          </a:prstGeom>
          <a:noFill/>
          <a:ln w="28575" cap="flat" cmpd="sng">
            <a:solidFill>
              <a:srgbClr val="0070C0"/>
            </a:solidFill>
            <a:prstDash val="solid"/>
            <a:miter lim="800000"/>
            <a:headEnd type="none" w="med" len="med"/>
            <a:tailEnd type="triangle" w="med" len="med"/>
          </a:ln>
        </p:spPr>
      </p:cxnSp>
      <p:cxnSp>
        <p:nvCxnSpPr>
          <p:cNvPr id="633" name="Google Shape;633;p7"/>
          <p:cNvCxnSpPr/>
          <p:nvPr/>
        </p:nvCxnSpPr>
        <p:spPr>
          <a:xfrm rot="10800000" flipH="1">
            <a:off x="2066925" y="1706562"/>
            <a:ext cx="2217737" cy="466725"/>
          </a:xfrm>
          <a:prstGeom prst="straightConnector1">
            <a:avLst/>
          </a:prstGeom>
          <a:noFill/>
          <a:ln w="28575" cap="flat" cmpd="sng">
            <a:solidFill>
              <a:srgbClr val="0070C0"/>
            </a:solidFill>
            <a:prstDash val="solid"/>
            <a:miter lim="800000"/>
            <a:headEnd type="none" w="med" len="med"/>
            <a:tailEnd type="triangle" w="med" len="med"/>
          </a:ln>
        </p:spPr>
      </p:cxnSp>
      <p:cxnSp>
        <p:nvCxnSpPr>
          <p:cNvPr id="634" name="Google Shape;634;p7"/>
          <p:cNvCxnSpPr/>
          <p:nvPr/>
        </p:nvCxnSpPr>
        <p:spPr>
          <a:xfrm rot="10800000" flipH="1">
            <a:off x="2211387" y="2257425"/>
            <a:ext cx="2073275" cy="441325"/>
          </a:xfrm>
          <a:prstGeom prst="straightConnector1">
            <a:avLst/>
          </a:prstGeom>
          <a:noFill/>
          <a:ln w="28575" cap="flat" cmpd="sng">
            <a:solidFill>
              <a:srgbClr val="0070C0"/>
            </a:solidFill>
            <a:prstDash val="solid"/>
            <a:miter lim="800000"/>
            <a:headEnd type="none" w="med" len="med"/>
            <a:tailEnd type="triangle" w="med" len="med"/>
          </a:ln>
        </p:spPr>
      </p:cxnSp>
      <p:cxnSp>
        <p:nvCxnSpPr>
          <p:cNvPr id="635" name="Google Shape;635;p7"/>
          <p:cNvCxnSpPr/>
          <p:nvPr/>
        </p:nvCxnSpPr>
        <p:spPr>
          <a:xfrm>
            <a:off x="2114550" y="3200400"/>
            <a:ext cx="2170112" cy="350837"/>
          </a:xfrm>
          <a:prstGeom prst="straightConnector1">
            <a:avLst/>
          </a:prstGeom>
          <a:noFill/>
          <a:ln w="28575" cap="flat" cmpd="sng">
            <a:solidFill>
              <a:srgbClr val="0070C0"/>
            </a:solidFill>
            <a:prstDash val="solid"/>
            <a:miter lim="800000"/>
            <a:headEnd type="none" w="med" len="med"/>
            <a:tailEnd type="triangle" w="med" len="med"/>
          </a:ln>
        </p:spPr>
      </p:cxnSp>
      <p:cxnSp>
        <p:nvCxnSpPr>
          <p:cNvPr id="636" name="Google Shape;636;p7"/>
          <p:cNvCxnSpPr/>
          <p:nvPr/>
        </p:nvCxnSpPr>
        <p:spPr>
          <a:xfrm>
            <a:off x="2211387" y="1801812"/>
            <a:ext cx="2073275" cy="2141537"/>
          </a:xfrm>
          <a:prstGeom prst="straightConnector1">
            <a:avLst/>
          </a:prstGeom>
          <a:noFill/>
          <a:ln w="28575" cap="flat" cmpd="sng">
            <a:solidFill>
              <a:srgbClr val="0070C0"/>
            </a:solidFill>
            <a:prstDash val="solid"/>
            <a:miter lim="800000"/>
            <a:headEnd type="none" w="med" len="med"/>
            <a:tailEnd type="triangle" w="med" len="med"/>
          </a:ln>
        </p:spPr>
      </p:cxnSp>
      <p:cxnSp>
        <p:nvCxnSpPr>
          <p:cNvPr id="637" name="Google Shape;637;p7"/>
          <p:cNvCxnSpPr/>
          <p:nvPr/>
        </p:nvCxnSpPr>
        <p:spPr>
          <a:xfrm>
            <a:off x="2266950" y="4178300"/>
            <a:ext cx="2017712" cy="322262"/>
          </a:xfrm>
          <a:prstGeom prst="straightConnector1">
            <a:avLst/>
          </a:prstGeom>
          <a:noFill/>
          <a:ln w="28575" cap="flat" cmpd="sng">
            <a:solidFill>
              <a:srgbClr val="0070C0"/>
            </a:solidFill>
            <a:prstDash val="solid"/>
            <a:miter lim="800000"/>
            <a:headEnd type="none" w="med" len="med"/>
            <a:tailEnd type="triangle" w="med" len="med"/>
          </a:ln>
        </p:spPr>
      </p:cxnSp>
      <p:cxnSp>
        <p:nvCxnSpPr>
          <p:cNvPr id="638" name="Google Shape;638;p7"/>
          <p:cNvCxnSpPr/>
          <p:nvPr/>
        </p:nvCxnSpPr>
        <p:spPr>
          <a:xfrm rot="10800000" flipH="1">
            <a:off x="2328862" y="2698750"/>
            <a:ext cx="1955800" cy="1004887"/>
          </a:xfrm>
          <a:prstGeom prst="straightConnector1">
            <a:avLst/>
          </a:prstGeom>
          <a:noFill/>
          <a:ln w="28575" cap="flat" cmpd="sng">
            <a:solidFill>
              <a:srgbClr val="0070C0"/>
            </a:solidFill>
            <a:prstDash val="solid"/>
            <a:miter lim="800000"/>
            <a:headEnd type="none" w="med" len="med"/>
            <a:tailEnd type="triangle" w="med" len="med"/>
          </a:ln>
        </p:spPr>
      </p:cxnSp>
    </p:spTree>
    <p:extLst>
      <p:ext uri="{BB962C8B-B14F-4D97-AF65-F5344CB8AC3E}">
        <p14:creationId xmlns:p14="http://schemas.microsoft.com/office/powerpoint/2010/main" val="1445364609"/>
      </p:ext>
    </p:extLst>
  </p:cSld>
  <p:clrMapOvr>
    <a:masterClrMapping/>
  </p:clrMapOvr>
</p:sld>
</file>

<file path=ppt/theme/theme1.xml><?xml version="1.0" encoding="utf-8"?>
<a:theme xmlns:a="http://schemas.openxmlformats.org/drawingml/2006/main" name="1_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9BED0F-8F6A-4F68-91D7-E585203831CE}"/>
</file>

<file path=customXml/itemProps2.xml><?xml version="1.0" encoding="utf-8"?>
<ds:datastoreItem xmlns:ds="http://schemas.openxmlformats.org/officeDocument/2006/customXml" ds:itemID="{000E57A5-301D-4797-ACC9-928DED97CB3E}"/>
</file>

<file path=customXml/itemProps3.xml><?xml version="1.0" encoding="utf-8"?>
<ds:datastoreItem xmlns:ds="http://schemas.openxmlformats.org/officeDocument/2006/customXml" ds:itemID="{9F4D15A2-7144-4696-88AA-1719F67595C0}"/>
</file>

<file path=docProps/app.xml><?xml version="1.0" encoding="utf-8"?>
<Properties xmlns="http://schemas.openxmlformats.org/officeDocument/2006/extended-properties" xmlns:vt="http://schemas.openxmlformats.org/officeDocument/2006/docPropsVTypes">
  <TotalTime>354</TotalTime>
  <Words>1693</Words>
  <Application>Microsoft Office PowerPoint</Application>
  <PresentationFormat>Presentación en pantalla (16:9)</PresentationFormat>
  <Paragraphs>137</Paragraphs>
  <Slides>19</Slides>
  <Notes>18</Notes>
  <HiddenSlides>0</HiddenSlides>
  <MMClips>0</MMClips>
  <ScaleCrop>false</ScaleCrop>
  <HeadingPairs>
    <vt:vector size="6" baseType="variant">
      <vt:variant>
        <vt:lpstr>Fuentes usadas</vt:lpstr>
      </vt:variant>
      <vt:variant>
        <vt:i4>10</vt:i4>
      </vt:variant>
      <vt:variant>
        <vt:lpstr>Tema</vt:lpstr>
      </vt:variant>
      <vt:variant>
        <vt:i4>6</vt:i4>
      </vt:variant>
      <vt:variant>
        <vt:lpstr>Títulos de diapositiva</vt:lpstr>
      </vt:variant>
      <vt:variant>
        <vt:i4>19</vt:i4>
      </vt:variant>
    </vt:vector>
  </HeadingPairs>
  <TitlesOfParts>
    <vt:vector size="35" baseType="lpstr">
      <vt:lpstr>Avenir</vt:lpstr>
      <vt:lpstr>Calibri Light</vt:lpstr>
      <vt:lpstr>Calibri</vt:lpstr>
      <vt:lpstr>Proxima Nova</vt:lpstr>
      <vt:lpstr>Open Sans</vt:lpstr>
      <vt:lpstr>Itim</vt:lpstr>
      <vt:lpstr>Arial</vt:lpstr>
      <vt:lpstr>Permanent Marker</vt:lpstr>
      <vt:lpstr>Times New Roman</vt:lpstr>
      <vt:lpstr>Proxima Nova Semibold</vt:lpstr>
      <vt:lpstr>1_Online Notebook XL by Slidesgo</vt:lpstr>
      <vt:lpstr>4_Online Notebook XL by Slidesgo</vt:lpstr>
      <vt:lpstr>6_Online Notebook XL by Slidesgo</vt:lpstr>
      <vt:lpstr>3_Online Notebook XL by Slidesgo</vt:lpstr>
      <vt:lpstr>5_Online Notebook XL by Slidesgo</vt:lpstr>
      <vt:lpstr>Slidesgo Final Pages</vt:lpstr>
      <vt:lpstr>Presentación de PowerPoint</vt:lpstr>
      <vt:lpstr>Curso de Tutorías 2</vt:lpstr>
      <vt:lpstr>Orden del día </vt:lpstr>
      <vt:lpstr>—Plutarco</vt:lpstr>
      <vt:lpstr>Repaso</vt:lpstr>
      <vt:lpstr>¿Qué es una emoción? </vt:lpstr>
      <vt:lpstr>En la siguiente diapositiva relaciona el nombre de la emoción con su descripción.</vt:lpstr>
      <vt:lpstr>Ejercicio: identifica la utilidad de las emociones</vt:lpstr>
      <vt:lpstr>Utilidad de las emociones </vt:lpstr>
      <vt:lpstr> En resumen, podemos decir que…</vt:lpstr>
      <vt:lpstr>Reto en la actualidad y desde siempre:</vt:lpstr>
      <vt:lpstr>Las emociones no se pueden evitar…sin embargo, pueden manejarse.</vt:lpstr>
      <vt:lpstr>La relación de las emociones con el APRENDIZAJE</vt:lpstr>
      <vt:lpstr>¿cómo trabajar la Inteligencia emocional?</vt:lpstr>
      <vt:lpstr>En conclusión: </vt:lpstr>
      <vt:lpstr>Ejercicio para la vida*:</vt:lpstr>
      <vt:lpstr>Ejercicio para la vida*</vt:lpstr>
      <vt:lpstr>Dudas o Comentarios!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Tutorías 2</dc:title>
  <dc:creator>Vanessa Aránzazu Rascón Gil</dc:creator>
  <cp:lastModifiedBy>Liliana Vizcarra</cp:lastModifiedBy>
  <cp:revision>18</cp:revision>
  <dcterms:modified xsi:type="dcterms:W3CDTF">2024-01-12T23:10:14Z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