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Permanent Marker"/>
      <p:regular r:id="rId27"/>
    </p:embeddedFont>
    <p:embeddedFont>
      <p:font typeface="Itim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29" roundtripDataSignature="AMtx7miiOI8MtMT8VVaKYWIRs9Gloq41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70760F-D56B-4CB8-BF14-76EEA996E79E}">
  <a:tblStyle styleId="{2770760F-D56B-4CB8-BF14-76EEA996E79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oboto-boldItalic.fntdata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" Type="http://schemas.openxmlformats.org/officeDocument/2006/relationships/presProps" Target="presProps.xml"/><Relationship Id="rId25" Type="http://schemas.openxmlformats.org/officeDocument/2006/relationships/font" Target="fonts/Roboto-italic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29" Type="http://customschemas.google.com/relationships/presentationmetadata" Target="metadata"/><Relationship Id="rId16" Type="http://schemas.openxmlformats.org/officeDocument/2006/relationships/slide" Target="slides/slide10.xml"/><Relationship Id="rId24" Type="http://schemas.openxmlformats.org/officeDocument/2006/relationships/font" Target="fonts/Roboto-bold.fntdata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customXml" Target="../customXml/item3.xml"/><Relationship Id="rId23" Type="http://schemas.openxmlformats.org/officeDocument/2006/relationships/font" Target="fonts/Roboto-regular.fntdata"/><Relationship Id="rId28" Type="http://schemas.openxmlformats.org/officeDocument/2006/relationships/font" Target="fonts/Itim-regular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ustomXml" Target="../customXml/item2.xml"/><Relationship Id="rId22" Type="http://schemas.openxmlformats.org/officeDocument/2006/relationships/slide" Target="slides/slide16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7" Type="http://schemas.openxmlformats.org/officeDocument/2006/relationships/font" Target="fonts/PermanentMarker-regular.fntdata"/><Relationship Id="rId14" Type="http://schemas.openxmlformats.org/officeDocument/2006/relationships/slide" Target="slides/slide8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748d9f3b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2748d9f3b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p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p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748d9f3bf0_0_3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748d9f3bf0_0_3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753cf203f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2753cf203f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" name="Google Shape;632;p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7" name="Google Shape;67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748d9f3bf0_0_15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g2748d9f3bf0_0_1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748d9f3bf0_0_3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748d9f3bf0_0_3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748d9f3bf0_0_3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748d9f3bf0_0_3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748d9f3bf0_0_3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748d9f3bf0_0_3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748d9f3bf0_0_3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748d9f3bf0_0_3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7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7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87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87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87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87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7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7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7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7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7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7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87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7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7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7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87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87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87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7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7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7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7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7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7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7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7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7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87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87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87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7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87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87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7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7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7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87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7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87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7" name="Google Shape;267;p13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3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3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3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3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3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3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3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3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3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3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3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3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3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3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3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3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3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86" name="Google Shape;286;p13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p13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13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289" name="Google Shape;289;p13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3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3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3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3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3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3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3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3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3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3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1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2" name="Google Shape;302;p1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4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6" name="Google Shape;326;p14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4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4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4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4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4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4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4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4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4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14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349" name="Google Shape;349;p14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14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57" name="Google Shape;357;p14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4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4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4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4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4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4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4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4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4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4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4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4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4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4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4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4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4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4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4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4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4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141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380" name="Google Shape;380;p14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381" name="Google Shape;381;p14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4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3" name="Google Shape;383;p141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40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g2748d9f3bf0_0_3048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86" name="Google Shape;386;g2748d9f3bf0_0_3048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7" name="Google Shape;387;g2748d9f3bf0_0_304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88" name="Google Shape;388;g2748d9f3bf0_0_3048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89" name="Google Shape;389;g2748d9f3bf0_0_304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g2748d9f3bf0_0_304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g2748d9f3bf0_0_304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g2748d9f3bf0_0_304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g2748d9f3bf0_0_304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g2748d9f3bf0_0_304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g2748d9f3bf0_0_304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g2748d9f3bf0_0_304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g2748d9f3bf0_0_304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g2748d9f3bf0_0_304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g2748d9f3bf0_0_304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g2748d9f3bf0_0_304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g2748d9f3bf0_0_304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g2748d9f3bf0_0_304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g2748d9f3bf0_0_304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4" name="Google Shape;404;g2748d9f3bf0_0_3048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05" name="Google Shape;405;g2748d9f3bf0_0_304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g2748d9f3bf0_0_304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g2748d9f3bf0_0_304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g2748d9f3bf0_0_304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g2748d9f3bf0_0_304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g2748d9f3bf0_0_304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g2748d9f3bf0_0_304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g2748d9f3bf0_0_304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g2748d9f3bf0_0_304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g2748d9f3bf0_0_304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g2748d9f3bf0_0_304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g2748d9f3bf0_0_304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g2748d9f3bf0_0_304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g2748d9f3bf0_0_304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g2748d9f3bf0_0_304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0" name="Google Shape;420;g2748d9f3bf0_0_3048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1" name="Google Shape;421;g2748d9f3bf0_0_3048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2" name="Google Shape;422;g2748d9f3bf0_0_3048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3" name="Google Shape;423;g2748d9f3bf0_0_3048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4" name="Google Shape;424;g2748d9f3bf0_0_3048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" name="Google Shape;425;g2748d9f3bf0_0_304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26" name="Google Shape;426;g2748d9f3bf0_0_3048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7" name="Google Shape;427;g2748d9f3bf0_0_3048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8" name="Google Shape;428;g2748d9f3bf0_0_3048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9" name="Google Shape;429;g2748d9f3bf0_0_3048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0" name="Google Shape;430;g2748d9f3bf0_0_3048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1" name="Google Shape;431;g2748d9f3bf0_0_3048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2" name="Google Shape;432;g2748d9f3bf0_0_3048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3" name="Google Shape;433;g2748d9f3bf0_0_3048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4" name="Google Shape;434;g2748d9f3bf0_0_3048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9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9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9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9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9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9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9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9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9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9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9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9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9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9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9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91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p91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75" name="Google Shape;75;p9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9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8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8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0" name="Google Shape;80;p8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8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8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8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8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8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8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8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8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8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8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8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8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8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8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88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3" name="Google Shape;103;p88"/>
          <p:cNvSpPr txBox="1"/>
          <p:nvPr>
            <p:ph idx="1" type="body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6" name="Google Shape;106;p9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9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9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9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9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9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9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9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9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9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9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9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9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9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9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9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9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9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9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9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9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9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90"/>
          <p:cNvSpPr txBox="1"/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29" name="Google Shape;129;p90"/>
          <p:cNvSpPr txBox="1"/>
          <p:nvPr>
            <p:ph idx="1" type="subTitle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0" name="Google Shape;130;p90"/>
          <p:cNvSpPr txBox="1"/>
          <p:nvPr>
            <p:ph idx="2" type="title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1" name="Google Shape;131;p90"/>
          <p:cNvSpPr txBox="1"/>
          <p:nvPr>
            <p:ph idx="3" type="subTitle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Google Shape;132;p90"/>
          <p:cNvSpPr txBox="1"/>
          <p:nvPr>
            <p:ph idx="4" type="title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3" name="Google Shape;133;p90"/>
          <p:cNvSpPr txBox="1"/>
          <p:nvPr>
            <p:ph idx="5" type="subTitle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" name="Google Shape;134;p90"/>
          <p:cNvSpPr txBox="1"/>
          <p:nvPr>
            <p:ph idx="6" type="title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5" name="Google Shape;135;p90"/>
          <p:cNvSpPr txBox="1"/>
          <p:nvPr>
            <p:ph idx="7" type="ctrTitle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6" name="Google Shape;136;p90"/>
          <p:cNvSpPr txBox="1"/>
          <p:nvPr>
            <p:ph idx="8" type="ctrTitle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7" name="Google Shape;137;p90"/>
          <p:cNvSpPr txBox="1"/>
          <p:nvPr>
            <p:ph idx="9" type="ctrTitle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8" name="Google Shape;138;p90"/>
          <p:cNvSpPr txBox="1"/>
          <p:nvPr>
            <p:ph idx="13" type="subTitle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Google Shape;139;p90"/>
          <p:cNvSpPr txBox="1"/>
          <p:nvPr>
            <p:ph idx="14" type="title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40" name="Google Shape;140;p90"/>
          <p:cNvSpPr txBox="1"/>
          <p:nvPr>
            <p:ph idx="15" type="subTitle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Google Shape;141;p90"/>
          <p:cNvSpPr txBox="1"/>
          <p:nvPr>
            <p:ph idx="16" type="title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42" name="Google Shape;142;p90"/>
          <p:cNvSpPr txBox="1"/>
          <p:nvPr>
            <p:ph idx="17" type="subTitle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3" name="Google Shape;143;p90"/>
          <p:cNvSpPr txBox="1"/>
          <p:nvPr>
            <p:ph idx="18" type="title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44" name="Google Shape;144;p90"/>
          <p:cNvSpPr txBox="1"/>
          <p:nvPr>
            <p:ph idx="19" type="ctrTitle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45" name="Google Shape;145;p90"/>
          <p:cNvSpPr txBox="1"/>
          <p:nvPr>
            <p:ph idx="20" type="ctrTitle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46" name="Google Shape;146;p90"/>
          <p:cNvSpPr txBox="1"/>
          <p:nvPr>
            <p:ph idx="21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9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" name="Google Shape;149;p9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9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9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9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9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9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9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9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9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9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9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9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9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9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9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97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9" name="Google Shape;169;p97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1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2" name="Google Shape;172;p11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1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1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1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1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1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1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1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1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1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1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1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1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1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1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1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1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1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1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1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11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3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7" name="Google Shape;197;p1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1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1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1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111"/>
          <p:cNvSpPr txBox="1"/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0" name="Google Shape;220;p111"/>
          <p:cNvSpPr txBox="1"/>
          <p:nvPr>
            <p:ph idx="1" type="body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3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25" name="Google Shape;225;p137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6" name="Google Shape;226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27" name="Google Shape;227;p13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28" name="Google Shape;228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13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44" name="Google Shape;244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59" name="Google Shape;259;p13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0" name="Google Shape;260;p13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1" name="Google Shape;261;p13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" name="Google Shape;262;p13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" name="Google Shape;263;p13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4" name="Google Shape;264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8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86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pps9.itson.edu.mx/Constancias/validarcredencial.aspx" TargetMode="External"/><Relationship Id="rId4" Type="http://schemas.openxmlformats.org/officeDocument/2006/relationships/hyperlink" Target="mailto:credenciales@itson.edu.mx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itson.mx/servicios/registroescolar/Paginas/soldebajaptmat.aspx" TargetMode="External"/><Relationship Id="rId4" Type="http://schemas.openxmlformats.org/officeDocument/2006/relationships/hyperlink" Target="https://www.itson.mx/servicios/registroescolar/Paginas/soldebajaptmat.aspx" TargetMode="External"/><Relationship Id="rId5" Type="http://schemas.openxmlformats.org/officeDocument/2006/relationships/hyperlink" Target="https://apps9.itson.edu.mx/MesaAyudaITSON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hyperlink" Target="https://www.itson.mx/servicios/registroescolar/Paginas/solicituddeconstancias-egresados.aspx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apps9.itson.edu.mx/MesaAyudaITSON" TargetMode="External"/><Relationship Id="rId4" Type="http://schemas.openxmlformats.org/officeDocument/2006/relationships/hyperlink" Target="mailto:mesadeayuda@itson.edu.mx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itson.mx/servicios/Registroescolar/Paginas/informacion.aspx" TargetMode="External"/><Relationship Id="rId4" Type="http://schemas.openxmlformats.org/officeDocument/2006/relationships/hyperlink" Target="https://www.itson.mx/servicios/registroescolar/Paginas/tporinternet.aspx" TargetMode="External"/><Relationship Id="rId5" Type="http://schemas.openxmlformats.org/officeDocument/2006/relationships/hyperlink" Target="https://www.itson.mx/servicios/registroescolar/Paginas/tramites-ventanilla.aspx" TargetMode="External"/><Relationship Id="rId6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apps9.itson.edu.mx/MesaAyudaITSON" TargetMode="External"/><Relationship Id="rId10" Type="http://schemas.openxmlformats.org/officeDocument/2006/relationships/hyperlink" Target="https://www.itson.mx/servicios/registroescolar/Paginas/solicituddecertificado.aspx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s://www.itson.mx/servicios/registroescolar/Paginas/afilideestseg.aspx" TargetMode="External"/><Relationship Id="rId9" Type="http://schemas.openxmlformats.org/officeDocument/2006/relationships/hyperlink" Target="https://www.itson.mx/servicios/registroescolar/Paginas/solexnoordinario.aspx" TargetMode="External"/><Relationship Id="rId5" Type="http://schemas.openxmlformats.org/officeDocument/2006/relationships/hyperlink" Target="https://www.itson.mx/servicios/registroescolar/Paginas/selecdecargaAac.aspx" TargetMode="External"/><Relationship Id="rId6" Type="http://schemas.openxmlformats.org/officeDocument/2006/relationships/hyperlink" Target="https://www.itson.mx/servicios/registroescolar/SiteAssets/Paginas/seguro-facultativo/Manual_Alumno%20cambio%20de%20Programa.pdf" TargetMode="External"/><Relationship Id="rId7" Type="http://schemas.openxmlformats.org/officeDocument/2006/relationships/hyperlink" Target="https://www.itson.mx/servicios/registroescolar/Paginas/soldebajaptmat.aspx" TargetMode="External"/><Relationship Id="rId8" Type="http://schemas.openxmlformats.org/officeDocument/2006/relationships/hyperlink" Target="https://www.itson.mx/servicios/registroescolar/Paginas/solicituddeconstancias.aspx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tson.mx/servicios/registroescolar/Paginas/vigenciadecredencial.aspx" TargetMode="External"/><Relationship Id="rId10" Type="http://schemas.openxmlformats.org/officeDocument/2006/relationships/hyperlink" Target="https://www.itson.mx/servicios/registroescolar/Paginas/tituloprofesional.aspx" TargetMode="External"/><Relationship Id="rId13" Type="http://schemas.openxmlformats.org/officeDocument/2006/relationships/hyperlink" Target="https://www.itson.mx/servicios/registroescolar/Paginas/vigenciadecredencial.aspx" TargetMode="External"/><Relationship Id="rId12" Type="http://schemas.openxmlformats.org/officeDocument/2006/relationships/hyperlink" Target="https://www.itson.mx/servicios/registroescolar/Paginas/vigenciadecredencial.aspx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itson.mx/servicios/registroescolar/Paginas/impresiondeboleta.aspx" TargetMode="External"/><Relationship Id="rId4" Type="http://schemas.openxmlformats.org/officeDocument/2006/relationships/hyperlink" Target="https://www.itson.mx/servicios/registroescolar/Paginas/recepdocesc.aspx" TargetMode="External"/><Relationship Id="rId9" Type="http://schemas.openxmlformats.org/officeDocument/2006/relationships/hyperlink" Target="https://www.itson.mx/servicios/registroescolar/Paginas/examenespecial.aspx" TargetMode="External"/><Relationship Id="rId15" Type="http://schemas.openxmlformats.org/officeDocument/2006/relationships/image" Target="../media/image4.png"/><Relationship Id="rId14" Type="http://schemas.openxmlformats.org/officeDocument/2006/relationships/hyperlink" Target="https://apps9.itson.edu.mx/MesaAyudaITSON" TargetMode="External"/><Relationship Id="rId5" Type="http://schemas.openxmlformats.org/officeDocument/2006/relationships/hyperlink" Target="https://www.itson.mx/servicios/registroescolar/Paginas/retirodocescolar.aspx" TargetMode="External"/><Relationship Id="rId6" Type="http://schemas.openxmlformats.org/officeDocument/2006/relationships/hyperlink" Target="https://www.itson.mx/servicios/registroescolar/Paginas/regeneraciondecontrasena.aspx" TargetMode="External"/><Relationship Id="rId7" Type="http://schemas.openxmlformats.org/officeDocument/2006/relationships/hyperlink" Target="https://www.itson.mx/servicios/registroescolar/Paginas/tomafotcredp.aspx" TargetMode="External"/><Relationship Id="rId8" Type="http://schemas.openxmlformats.org/officeDocument/2006/relationships/hyperlink" Target="https://www.itson.mx/servicios/registroescolar/Paginas/solicitudderevalidacion.aspx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pps9.itson.edu.mx/MesaAyudaITSON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748d9f3bf0_0_0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 Tutorías 1 </a:t>
            </a:r>
            <a:endParaRPr/>
          </a:p>
        </p:txBody>
      </p:sp>
      <p:sp>
        <p:nvSpPr>
          <p:cNvPr id="440" name="Google Shape;440;g2748d9f3bf0_0_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Sesión 7</a:t>
            </a:r>
            <a:r>
              <a:rPr lang="en"/>
              <a:t>: Trámites Administrativos.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45"/>
          <p:cNvSpPr txBox="1"/>
          <p:nvPr>
            <p:ph idx="1" type="subTitle"/>
          </p:nvPr>
        </p:nvSpPr>
        <p:spPr>
          <a:xfrm>
            <a:off x="433150" y="4311150"/>
            <a:ext cx="3723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Itim"/>
                <a:ea typeface="Itim"/>
                <a:cs typeface="Itim"/>
                <a:sym typeface="Itim"/>
              </a:rPr>
              <a:t>Nota: </a:t>
            </a:r>
            <a:r>
              <a:rPr lang="en" sz="1200">
                <a:latin typeface="Itim"/>
                <a:ea typeface="Itim"/>
                <a:cs typeface="Itim"/>
                <a:sym typeface="Itim"/>
              </a:rPr>
              <a:t>Para obtener la credencial electrónica deberás estar inscrito en el ciclo lectivo y con tu fotografía previamente verificada.​</a:t>
            </a:r>
            <a:endParaRPr sz="1200"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300"/>
          </a:p>
        </p:txBody>
      </p:sp>
      <p:sp>
        <p:nvSpPr>
          <p:cNvPr id="579" name="Google Shape;579;p145"/>
          <p:cNvSpPr txBox="1"/>
          <p:nvPr>
            <p:ph type="title"/>
          </p:nvPr>
        </p:nvSpPr>
        <p:spPr>
          <a:xfrm>
            <a:off x="433150" y="289350"/>
            <a:ext cx="6561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Credencial Electrónica ITSON</a:t>
            </a:r>
            <a:endParaRPr/>
          </a:p>
        </p:txBody>
      </p:sp>
      <p:grpSp>
        <p:nvGrpSpPr>
          <p:cNvPr id="580" name="Google Shape;580;p145"/>
          <p:cNvGrpSpPr/>
          <p:nvPr/>
        </p:nvGrpSpPr>
        <p:grpSpPr>
          <a:xfrm>
            <a:off x="490095" y="970445"/>
            <a:ext cx="580423" cy="681083"/>
            <a:chOff x="645175" y="3632150"/>
            <a:chExt cx="394550" cy="462975"/>
          </a:xfrm>
        </p:grpSpPr>
        <p:sp>
          <p:nvSpPr>
            <p:cNvPr id="581" name="Google Shape;581;p145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45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" name="Google Shape;583;p145"/>
          <p:cNvGrpSpPr/>
          <p:nvPr/>
        </p:nvGrpSpPr>
        <p:grpSpPr>
          <a:xfrm flipH="1" rot="1024809">
            <a:off x="4039527" y="4061681"/>
            <a:ext cx="456465" cy="498052"/>
            <a:chOff x="645175" y="3632150"/>
            <a:chExt cx="394550" cy="462975"/>
          </a:xfrm>
        </p:grpSpPr>
        <p:sp>
          <p:nvSpPr>
            <p:cNvPr id="584" name="Google Shape;584;p145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45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6" name="Google Shape;586;p145"/>
          <p:cNvSpPr txBox="1"/>
          <p:nvPr/>
        </p:nvSpPr>
        <p:spPr>
          <a:xfrm>
            <a:off x="433150" y="1737238"/>
            <a:ext cx="37239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La Credencial Electrónica ITSON, es un documento oficial para tu identificación, ya que cuenta con tu fotografía,  contiene un código de verificación QR para validar la autenticidad y vigencia, también podrás validar estos datos ingresando el folio a la página </a:t>
            </a:r>
            <a:r>
              <a:rPr lang="en" sz="1600" u="sng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3"/>
              </a:rPr>
              <a:t>www.itson.mx/ValidarCredencial​</a:t>
            </a:r>
            <a:br>
              <a:rPr lang="en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</a:br>
            <a:endParaRPr/>
          </a:p>
        </p:txBody>
      </p:sp>
      <p:sp>
        <p:nvSpPr>
          <p:cNvPr id="587" name="Google Shape;587;p145"/>
          <p:cNvSpPr txBox="1"/>
          <p:nvPr>
            <p:ph idx="1" type="subTitle"/>
          </p:nvPr>
        </p:nvSpPr>
        <p:spPr>
          <a:xfrm>
            <a:off x="4752250" y="1228650"/>
            <a:ext cx="43455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700">
                <a:latin typeface="Itim"/>
                <a:ea typeface="Itim"/>
                <a:cs typeface="Itim"/>
                <a:sym typeface="Itim"/>
              </a:rPr>
              <a:t>Para descargar tu credencial electrónica debes seguir la siguiente ruta:</a:t>
            </a:r>
            <a:endParaRPr sz="1700">
              <a:latin typeface="Itim"/>
              <a:ea typeface="Itim"/>
              <a:cs typeface="Itim"/>
              <a:sym typeface="Itim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tim"/>
              <a:buChar char="●"/>
            </a:pPr>
            <a:r>
              <a:rPr lang="en" sz="1700">
                <a:latin typeface="Itim"/>
                <a:ea typeface="Itim"/>
                <a:cs typeface="Itim"/>
                <a:sym typeface="Itim"/>
              </a:rPr>
              <a:t>Ingresar a la página de CIA</a:t>
            </a:r>
            <a:endParaRPr sz="1700">
              <a:latin typeface="Itim"/>
              <a:ea typeface="Itim"/>
              <a:cs typeface="Itim"/>
              <a:sym typeface="Itim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tim"/>
              <a:buChar char="●"/>
            </a:pPr>
            <a:r>
              <a:rPr lang="en" sz="1700">
                <a:latin typeface="Itim"/>
                <a:ea typeface="Itim"/>
                <a:cs typeface="Itim"/>
                <a:sym typeface="Itim"/>
              </a:rPr>
              <a:t>Autoservicio</a:t>
            </a:r>
            <a:endParaRPr sz="1700">
              <a:latin typeface="Itim"/>
              <a:ea typeface="Itim"/>
              <a:cs typeface="Itim"/>
              <a:sym typeface="Itim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tim"/>
              <a:buChar char="●"/>
            </a:pPr>
            <a:r>
              <a:rPr lang="en" sz="1700">
                <a:latin typeface="Itim"/>
                <a:ea typeface="Itim"/>
                <a:cs typeface="Itim"/>
                <a:sym typeface="Itim"/>
              </a:rPr>
              <a:t>Centro de alumnado</a:t>
            </a:r>
            <a:endParaRPr sz="1700">
              <a:latin typeface="Itim"/>
              <a:ea typeface="Itim"/>
              <a:cs typeface="Itim"/>
              <a:sym typeface="Itim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tim"/>
              <a:buChar char="●"/>
            </a:pPr>
            <a:r>
              <a:rPr lang="en" sz="1700">
                <a:latin typeface="Itim"/>
                <a:ea typeface="Itim"/>
                <a:cs typeface="Itim"/>
                <a:sym typeface="Itim"/>
              </a:rPr>
              <a:t>En la parte de información académica </a:t>
            </a:r>
            <a:r>
              <a:rPr lang="en" sz="1700">
                <a:latin typeface="Itim"/>
                <a:ea typeface="Itim"/>
                <a:cs typeface="Itim"/>
                <a:sym typeface="Itim"/>
              </a:rPr>
              <a:t>encontrarás</a:t>
            </a:r>
            <a:r>
              <a:rPr lang="en" sz="1700">
                <a:latin typeface="Itim"/>
                <a:ea typeface="Itim"/>
                <a:cs typeface="Itim"/>
                <a:sym typeface="Itim"/>
              </a:rPr>
              <a:t> el apartado de "credencial electrónica"</a:t>
            </a:r>
            <a:endParaRPr sz="1700">
              <a:latin typeface="Itim"/>
              <a:ea typeface="Itim"/>
              <a:cs typeface="Itim"/>
              <a:sym typeface="Itim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tim"/>
              <a:buChar char="●"/>
            </a:pPr>
            <a:r>
              <a:rPr lang="en" sz="1700">
                <a:latin typeface="Itim"/>
                <a:ea typeface="Itim"/>
                <a:cs typeface="Itim"/>
                <a:sym typeface="Itim"/>
              </a:rPr>
              <a:t>Se descarga el PDF.</a:t>
            </a:r>
            <a:endParaRPr sz="1700">
              <a:latin typeface="Itim"/>
              <a:ea typeface="Itim"/>
              <a:cs typeface="Itim"/>
              <a:sym typeface="Itim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tim"/>
              <a:buChar char="●"/>
            </a:pPr>
            <a:r>
              <a:rPr b="1" lang="en" sz="1700">
                <a:latin typeface="Itim"/>
                <a:ea typeface="Itim"/>
                <a:cs typeface="Itim"/>
                <a:sym typeface="Itim"/>
              </a:rPr>
              <a:t>En caso de no contar con fotografía en el sistema de credenciales o bien te fue rechazada deberás enviarla nuevamente al correo de </a:t>
            </a:r>
            <a:r>
              <a:rPr b="1" lang="en" sz="1700" u="sng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4"/>
              </a:rPr>
              <a:t>credenciales@itson.edu.mx</a:t>
            </a:r>
            <a:endParaRPr b="1" sz="1700"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700"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88" name="Google Shape;588;p145"/>
          <p:cNvSpPr txBox="1"/>
          <p:nvPr>
            <p:ph idx="1" type="subTitle"/>
          </p:nvPr>
        </p:nvSpPr>
        <p:spPr>
          <a:xfrm>
            <a:off x="4710350" y="914400"/>
            <a:ext cx="4345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tim"/>
                <a:ea typeface="Itim"/>
                <a:cs typeface="Itim"/>
                <a:sym typeface="Itim"/>
              </a:rPr>
              <a:t>A continuación, realizar la siguiente actividad.</a:t>
            </a:r>
            <a:endParaRPr sz="1700"/>
          </a:p>
        </p:txBody>
      </p:sp>
      <p:sp>
        <p:nvSpPr>
          <p:cNvPr id="589" name="Google Shape;589;p145"/>
          <p:cNvSpPr txBox="1"/>
          <p:nvPr>
            <p:ph idx="1" type="subTitle"/>
          </p:nvPr>
        </p:nvSpPr>
        <p:spPr>
          <a:xfrm rot="-737317">
            <a:off x="1838005" y="1025022"/>
            <a:ext cx="2910690" cy="3463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Itim"/>
                <a:ea typeface="Itim"/>
                <a:cs typeface="Itim"/>
                <a:sym typeface="Itim"/>
              </a:rPr>
              <a:t>¿Y tú, ya tienes tu credencial? 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46"/>
          <p:cNvSpPr txBox="1"/>
          <p:nvPr>
            <p:ph idx="1" type="subTitle"/>
          </p:nvPr>
        </p:nvSpPr>
        <p:spPr>
          <a:xfrm>
            <a:off x="446615" y="765291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Requisitos para la </a:t>
            </a:r>
            <a:r>
              <a:rPr lang="en">
                <a:latin typeface="Itim"/>
                <a:ea typeface="Itim"/>
                <a:cs typeface="Itim"/>
                <a:sym typeface="Itim"/>
              </a:rPr>
              <a:t>fotografía</a:t>
            </a:r>
            <a:r>
              <a:rPr lang="en">
                <a:latin typeface="Itim"/>
                <a:ea typeface="Itim"/>
                <a:cs typeface="Itim"/>
                <a:sym typeface="Itim"/>
              </a:rPr>
              <a:t>: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Pueden </a:t>
            </a:r>
            <a:r>
              <a:rPr lang="en">
                <a:latin typeface="Itim"/>
                <a:ea typeface="Itim"/>
                <a:cs typeface="Itim"/>
                <a:sym typeface="Itim"/>
              </a:rPr>
              <a:t>enviar</a:t>
            </a:r>
            <a:r>
              <a:rPr lang="en">
                <a:latin typeface="Itim"/>
                <a:ea typeface="Itim"/>
                <a:cs typeface="Itim"/>
                <a:sym typeface="Itim"/>
              </a:rPr>
              <a:t> fotografía al correo de  </a:t>
            </a:r>
            <a:r>
              <a:rPr lang="en" u="sng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3"/>
              </a:rPr>
              <a:t>credenciales@itson.edu.mx</a:t>
            </a:r>
            <a:r>
              <a:rPr lang="en">
                <a:latin typeface="Itim"/>
                <a:ea typeface="Itim"/>
                <a:cs typeface="Itim"/>
                <a:sym typeface="Itim"/>
              </a:rPr>
              <a:t>​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La fotografía deberá cumplir con las siguientes  características:</a:t>
            </a:r>
            <a:r>
              <a:rPr lang="en" sz="1400">
                <a:latin typeface="Itim"/>
                <a:ea typeface="Itim"/>
                <a:cs typeface="Itim"/>
                <a:sym typeface="Itim"/>
              </a:rPr>
              <a:t>​​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​A color.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De frente.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Fondo blanco.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Frente descubierta.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Mujeres: no escotes, no estrapless.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Ojos descubiertos (No lentes).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No gorra.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No piercing's.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Formato JPG.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No selfies.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No fotos recortadas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No fotos de fotos.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○"/>
            </a:pPr>
            <a:r>
              <a:rPr lang="en" sz="1400">
                <a:latin typeface="Itim"/>
                <a:ea typeface="Itim"/>
                <a:cs typeface="Itim"/>
                <a:sym typeface="Itim"/>
              </a:rPr>
              <a:t>La foto debe nombrarse con el ID del alumno.​​</a:t>
            </a:r>
            <a:endParaRPr sz="1400">
              <a:latin typeface="Itim"/>
              <a:ea typeface="Itim"/>
              <a:cs typeface="Itim"/>
              <a:sym typeface="Itim"/>
            </a:endParaRPr>
          </a:p>
          <a:p>
            <a:pPr indent="-241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grpSp>
        <p:nvGrpSpPr>
          <p:cNvPr id="595" name="Google Shape;595;p146"/>
          <p:cNvGrpSpPr/>
          <p:nvPr/>
        </p:nvGrpSpPr>
        <p:grpSpPr>
          <a:xfrm flipH="1" rot="1017362">
            <a:off x="7230468" y="1944473"/>
            <a:ext cx="771546" cy="905351"/>
            <a:chOff x="645175" y="3632150"/>
            <a:chExt cx="394550" cy="462975"/>
          </a:xfrm>
        </p:grpSpPr>
        <p:sp>
          <p:nvSpPr>
            <p:cNvPr id="596" name="Google Shape;596;p146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46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8" name="Google Shape;598;p146"/>
          <p:cNvPicPr preferRelativeResize="0"/>
          <p:nvPr/>
        </p:nvPicPr>
        <p:blipFill rotWithShape="1">
          <a:blip r:embed="rId4">
            <a:alphaModFix/>
          </a:blip>
          <a:srcRect b="15250" l="0" r="0" t="14714"/>
          <a:stretch/>
        </p:blipFill>
        <p:spPr>
          <a:xfrm>
            <a:off x="5204148" y="3112674"/>
            <a:ext cx="3094074" cy="1405851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146"/>
          <p:cNvSpPr txBox="1"/>
          <p:nvPr>
            <p:ph type="title"/>
          </p:nvPr>
        </p:nvSpPr>
        <p:spPr>
          <a:xfrm>
            <a:off x="433150" y="289350"/>
            <a:ext cx="6561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Credencial Electrónica ITSON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748d9f3bf0_0_3099"/>
          <p:cNvSpPr txBox="1"/>
          <p:nvPr>
            <p:ph type="title"/>
          </p:nvPr>
        </p:nvSpPr>
        <p:spPr>
          <a:xfrm>
            <a:off x="449300" y="367425"/>
            <a:ext cx="7704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Solicitud de Baja de Materias</a:t>
            </a:r>
            <a:endParaRPr/>
          </a:p>
        </p:txBody>
      </p:sp>
      <p:sp>
        <p:nvSpPr>
          <p:cNvPr id="605" name="Google Shape;605;g2748d9f3bf0_0_3099"/>
          <p:cNvSpPr txBox="1"/>
          <p:nvPr/>
        </p:nvSpPr>
        <p:spPr>
          <a:xfrm>
            <a:off x="157825" y="862275"/>
            <a:ext cx="5418900" cy="3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P</a:t>
            </a: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or otra parte, cuando ha avanzado el semestre y consideras que ya no te será posible acreditar una materia….. 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33333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</a:rPr>
              <a:t>¿Sabes las consecuencias que tiene el reprobarla? </a:t>
            </a:r>
            <a:endParaRPr b="1" sz="1600">
              <a:solidFill>
                <a:srgbClr val="333333"/>
              </a:solidFill>
              <a:highlight>
                <a:schemeClr val="lt1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33333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</a:rPr>
              <a:t>¿Que existe la posibilidad de darla de baja sin que te afecte en tu índice de reprobación?  </a:t>
            </a:r>
            <a:endParaRPr b="1" sz="1600">
              <a:solidFill>
                <a:srgbClr val="333333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Después de varias semanas de clases, existe un trámite llamando solicitud de baja de materias, en el que podrás solicitar </a:t>
            </a:r>
            <a:r>
              <a:rPr lang="en" sz="1600" u="sng">
                <a:solidFill>
                  <a:srgbClr val="333333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dejar de cursar una materia</a:t>
            </a: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 (o más) para evitar reprobarla cuando estimas que no podrás pasarla.  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606" name="Google Shape;606;g2748d9f3bf0_0_30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700" y="1546662"/>
            <a:ext cx="2423823" cy="242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753cf203fd_0_2"/>
          <p:cNvSpPr txBox="1"/>
          <p:nvPr/>
        </p:nvSpPr>
        <p:spPr>
          <a:xfrm>
            <a:off x="473275" y="974550"/>
            <a:ext cx="79500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</a:rPr>
              <a:t>Se trata de un </a:t>
            </a:r>
            <a:r>
              <a:rPr lang="en" sz="1800" u="sng">
                <a:solidFill>
                  <a:srgbClr val="333333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</a:rPr>
              <a:t>trámite formal </a:t>
            </a:r>
            <a:r>
              <a:rPr lang="en" sz="1800">
                <a:solidFill>
                  <a:srgbClr val="333333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</a:rPr>
              <a:t>que se realiza en un</a:t>
            </a:r>
            <a:r>
              <a:rPr lang="en" sz="1800" u="sng">
                <a:solidFill>
                  <a:srgbClr val="333333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</a:rPr>
              <a:t> tiempo y forma</a:t>
            </a:r>
            <a:r>
              <a:rPr lang="en" sz="1800">
                <a:solidFill>
                  <a:srgbClr val="333333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</a:rPr>
              <a:t> determinados. Antes de hacerlo tienes que tener muy claro lo que necesitas y estar completamente seguro que es la mejor opción para la materia.</a:t>
            </a:r>
            <a:endParaRPr sz="1800">
              <a:solidFill>
                <a:srgbClr val="333333"/>
              </a:solidFill>
              <a:highlight>
                <a:schemeClr val="lt1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333333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</a:rPr>
              <a:t>Te invito a que revises los </a:t>
            </a:r>
            <a:r>
              <a:rPr lang="en" sz="1800" u="sng">
                <a:solidFill>
                  <a:schemeClr val="hlink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  <a:hlinkClick r:id="rId3"/>
              </a:rPr>
              <a:t>pasos a seguir</a:t>
            </a:r>
            <a:r>
              <a:rPr lang="en" sz="1800">
                <a:solidFill>
                  <a:srgbClr val="333333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</a:rPr>
              <a:t> para este trámite, es muy importante saber qué requisitos necesitas cumplir para que se pueda llevar a cabo: </a:t>
            </a:r>
            <a:r>
              <a:rPr lang="en" sz="1300" u="sng">
                <a:solidFill>
                  <a:schemeClr val="hlink"/>
                </a:solidFill>
                <a:highlight>
                  <a:schemeClr val="lt1"/>
                </a:highlight>
                <a:latin typeface="Itim"/>
                <a:ea typeface="Itim"/>
                <a:cs typeface="Itim"/>
                <a:sym typeface="Itim"/>
                <a:hlinkClick r:id="rId4"/>
              </a:rPr>
              <a:t>https://www.itson.mx/pasos a seguir</a:t>
            </a:r>
            <a:endParaRPr sz="1300">
              <a:solidFill>
                <a:srgbClr val="0CA0CC"/>
              </a:solidFill>
              <a:highlight>
                <a:schemeClr val="lt1"/>
              </a:highlight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12" name="Google Shape;612;g2753cf203fd_0_2"/>
          <p:cNvSpPr txBox="1"/>
          <p:nvPr>
            <p:ph type="title"/>
          </p:nvPr>
        </p:nvSpPr>
        <p:spPr>
          <a:xfrm>
            <a:off x="88350" y="97200"/>
            <a:ext cx="7704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Solicitud de Baja de Materias</a:t>
            </a:r>
            <a:endParaRPr/>
          </a:p>
        </p:txBody>
      </p:sp>
      <p:sp>
        <p:nvSpPr>
          <p:cNvPr id="613" name="Google Shape;613;g2753cf203fd_0_2"/>
          <p:cNvSpPr txBox="1"/>
          <p:nvPr/>
        </p:nvSpPr>
        <p:spPr>
          <a:xfrm>
            <a:off x="5694950" y="4381500"/>
            <a:ext cx="300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Mayores Informes:​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Departamento de Registro Escolar 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Dudas o comentarios</a:t>
            </a:r>
            <a:r>
              <a:rPr lang="en" sz="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MESA DE AYUDA ITSON 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4"/>
          <p:cNvGrpSpPr/>
          <p:nvPr/>
        </p:nvGrpSpPr>
        <p:grpSpPr>
          <a:xfrm>
            <a:off x="344572" y="592188"/>
            <a:ext cx="2960453" cy="176025"/>
            <a:chOff x="4345425" y="2175475"/>
            <a:chExt cx="800750" cy="176025"/>
          </a:xfrm>
        </p:grpSpPr>
        <p:sp>
          <p:nvSpPr>
            <p:cNvPr id="619" name="Google Shape;619;p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1" name="Google Shape;621;p4"/>
          <p:cNvSpPr txBox="1"/>
          <p:nvPr>
            <p:ph idx="21" type="title"/>
          </p:nvPr>
        </p:nvSpPr>
        <p:spPr>
          <a:xfrm>
            <a:off x="444825" y="76500"/>
            <a:ext cx="4397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100"/>
              <a:t>Constancias.</a:t>
            </a:r>
            <a:endParaRPr sz="4100"/>
          </a:p>
        </p:txBody>
      </p:sp>
      <p:sp>
        <p:nvSpPr>
          <p:cNvPr id="622" name="Google Shape;622;p4"/>
          <p:cNvSpPr txBox="1"/>
          <p:nvPr>
            <p:ph type="ctrTitle"/>
          </p:nvPr>
        </p:nvSpPr>
        <p:spPr>
          <a:xfrm>
            <a:off x="444824" y="1988990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Beca TELMEX</a:t>
            </a:r>
            <a:endParaRPr/>
          </a:p>
        </p:txBody>
      </p:sp>
      <p:sp>
        <p:nvSpPr>
          <p:cNvPr id="623" name="Google Shape;623;p4"/>
          <p:cNvSpPr txBox="1"/>
          <p:nvPr>
            <p:ph idx="7" type="ctrTitle"/>
          </p:nvPr>
        </p:nvSpPr>
        <p:spPr>
          <a:xfrm>
            <a:off x="444825" y="2523650"/>
            <a:ext cx="3898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Constancia de calificaciones</a:t>
            </a:r>
            <a:endParaRPr/>
          </a:p>
        </p:txBody>
      </p:sp>
      <p:sp>
        <p:nvSpPr>
          <p:cNvPr id="624" name="Google Shape;624;p4"/>
          <p:cNvSpPr txBox="1"/>
          <p:nvPr>
            <p:ph idx="9" type="ctrTitle"/>
          </p:nvPr>
        </p:nvSpPr>
        <p:spPr>
          <a:xfrm>
            <a:off x="444834" y="92392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Alumno inscrito</a:t>
            </a:r>
            <a:endParaRPr/>
          </a:p>
        </p:txBody>
      </p:sp>
      <p:sp>
        <p:nvSpPr>
          <p:cNvPr id="625" name="Google Shape;625;p4"/>
          <p:cNvSpPr txBox="1"/>
          <p:nvPr>
            <p:ph idx="19" type="ctrTitle"/>
          </p:nvPr>
        </p:nvSpPr>
        <p:spPr>
          <a:xfrm>
            <a:off x="444814" y="14725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Periodo vacacional</a:t>
            </a:r>
            <a:endParaRPr/>
          </a:p>
        </p:txBody>
      </p:sp>
      <p:pic>
        <p:nvPicPr>
          <p:cNvPr id="626" name="Google Shape;6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1600" y="296988"/>
            <a:ext cx="4442850" cy="1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"/>
          <p:cNvSpPr txBox="1"/>
          <p:nvPr>
            <p:ph idx="3" type="subTitle"/>
          </p:nvPr>
        </p:nvSpPr>
        <p:spPr>
          <a:xfrm>
            <a:off x="4154175" y="2353799"/>
            <a:ext cx="43977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b="1" lang="en" sz="1500">
                <a:latin typeface="Itim"/>
                <a:ea typeface="Itim"/>
                <a:cs typeface="Itim"/>
                <a:sym typeface="Itim"/>
              </a:rPr>
              <a:t>Las constancias son </a:t>
            </a:r>
            <a:r>
              <a:rPr b="1" lang="en" sz="1500">
                <a:latin typeface="Itim"/>
                <a:ea typeface="Itim"/>
                <a:cs typeface="Itim"/>
                <a:sym typeface="Itim"/>
              </a:rPr>
              <a:t>útiles</a:t>
            </a:r>
            <a:r>
              <a:rPr b="1" lang="en" sz="1500">
                <a:latin typeface="Itim"/>
                <a:ea typeface="Itim"/>
                <a:cs typeface="Itim"/>
                <a:sym typeface="Itim"/>
              </a:rPr>
              <a:t> para muchos </a:t>
            </a:r>
            <a:r>
              <a:rPr b="1" lang="en" sz="1500">
                <a:latin typeface="Itim"/>
                <a:ea typeface="Itim"/>
                <a:cs typeface="Itim"/>
                <a:sym typeface="Itim"/>
              </a:rPr>
              <a:t>trámites</a:t>
            </a:r>
            <a:r>
              <a:rPr b="1" lang="en" sz="1500">
                <a:latin typeface="Itim"/>
                <a:ea typeface="Itim"/>
                <a:cs typeface="Itim"/>
                <a:sym typeface="Itim"/>
              </a:rPr>
              <a:t>, entre ellos, para la </a:t>
            </a:r>
            <a:r>
              <a:rPr b="1" lang="en" sz="1500">
                <a:latin typeface="Itim"/>
                <a:ea typeface="Itim"/>
                <a:cs typeface="Itim"/>
                <a:sym typeface="Itim"/>
              </a:rPr>
              <a:t>solicitud</a:t>
            </a:r>
            <a:r>
              <a:rPr b="1" lang="en" sz="1500">
                <a:latin typeface="Itim"/>
                <a:ea typeface="Itim"/>
                <a:cs typeface="Itim"/>
                <a:sym typeface="Itim"/>
              </a:rPr>
              <a:t> de algunas BECAS</a:t>
            </a:r>
            <a:r>
              <a:rPr lang="en" sz="1500">
                <a:latin typeface="Itim"/>
                <a:ea typeface="Itim"/>
                <a:cs typeface="Itim"/>
                <a:sym typeface="Itim"/>
              </a:rPr>
              <a:t>; si las requieres para el trámite de una, debes solicitarla en </a:t>
            </a:r>
            <a:r>
              <a:rPr lang="en" sz="1500">
                <a:latin typeface="Itim"/>
                <a:ea typeface="Itim"/>
                <a:cs typeface="Itim"/>
                <a:sym typeface="Itim"/>
              </a:rPr>
              <a:t>trámites</a:t>
            </a:r>
            <a:r>
              <a:rPr lang="en" sz="1500">
                <a:latin typeface="Itim"/>
                <a:ea typeface="Itim"/>
                <a:cs typeface="Itim"/>
                <a:sym typeface="Itim"/>
              </a:rPr>
              <a:t> por internet.</a:t>
            </a:r>
            <a:endParaRPr sz="2000"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28" name="Google Shape;628;p4"/>
          <p:cNvSpPr txBox="1"/>
          <p:nvPr/>
        </p:nvSpPr>
        <p:spPr>
          <a:xfrm>
            <a:off x="444825" y="4579050"/>
            <a:ext cx="755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Nota:</a:t>
            </a:r>
            <a:r>
              <a:rPr lang="en" sz="12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 en caso de necesitar otro tipo de constancia puedes comunicarte con la encargada del​ proceso al siguiente correo: </a:t>
            </a:r>
            <a:r>
              <a:rPr lang="en" sz="11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alicia.soto@itson.edu.mx</a:t>
            </a:r>
            <a:endParaRPr sz="16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29" name="Google Shape;629;p4"/>
          <p:cNvSpPr txBox="1"/>
          <p:nvPr/>
        </p:nvSpPr>
        <p:spPr>
          <a:xfrm>
            <a:off x="444825" y="3881650"/>
            <a:ext cx="82299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DB6"/>
                </a:solidFill>
                <a:latin typeface="Itim"/>
                <a:ea typeface="Itim"/>
                <a:cs typeface="Itim"/>
                <a:sym typeface="Itim"/>
              </a:rPr>
              <a:t>Si requieres otro tipo de constancia, puedes consultar la siguiente página:</a:t>
            </a:r>
            <a:endParaRPr sz="1200">
              <a:solidFill>
                <a:srgbClr val="006DB6"/>
              </a:solidFill>
              <a:latin typeface="Itim"/>
              <a:ea typeface="Itim"/>
              <a:cs typeface="Itim"/>
              <a:sym typeface="Itim"/>
            </a:endParaRPr>
          </a:p>
          <a:p>
            <a:pPr indent="-304800" lvl="0" marL="6985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Itim"/>
              <a:buChar char="■"/>
            </a:pPr>
            <a:r>
              <a:rPr lang="en" sz="1200">
                <a:solidFill>
                  <a:srgbClr val="444444"/>
                </a:solidFill>
                <a:latin typeface="Itim"/>
                <a:ea typeface="Itim"/>
                <a:cs typeface="Itim"/>
                <a:sym typeface="Itim"/>
              </a:rPr>
              <a:t>​​​</a:t>
            </a:r>
            <a:r>
              <a:rPr lang="en" sz="1200">
                <a:solidFill>
                  <a:srgbClr val="0072C6"/>
                </a:solidFill>
                <a:uFill>
                  <a:noFill/>
                </a:uFill>
                <a:latin typeface="Itim"/>
                <a:ea typeface="Itim"/>
                <a:cs typeface="Itim"/>
                <a:sym typeface="Iti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https://www.itson.mx/servicios/registroescolar/Paginas/solicituddeconstancias-egresados.aspx​</a:t>
            </a:r>
            <a:endParaRPr sz="1200">
              <a:solidFill>
                <a:srgbClr val="0072C6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47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Contactos y horarios en Registro Escolar.</a:t>
            </a:r>
            <a:endParaRPr/>
          </a:p>
        </p:txBody>
      </p:sp>
      <p:grpSp>
        <p:nvGrpSpPr>
          <p:cNvPr id="635" name="Google Shape;635;p147"/>
          <p:cNvGrpSpPr/>
          <p:nvPr/>
        </p:nvGrpSpPr>
        <p:grpSpPr>
          <a:xfrm flipH="1">
            <a:off x="2117661" y="938650"/>
            <a:ext cx="4908678" cy="176025"/>
            <a:chOff x="4345425" y="2175475"/>
            <a:chExt cx="800750" cy="176025"/>
          </a:xfrm>
        </p:grpSpPr>
        <p:sp>
          <p:nvSpPr>
            <p:cNvPr id="636" name="Google Shape;636;p14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4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147"/>
          <p:cNvGrpSpPr/>
          <p:nvPr/>
        </p:nvGrpSpPr>
        <p:grpSpPr>
          <a:xfrm rot="190942">
            <a:off x="7065901" y="663290"/>
            <a:ext cx="1554185" cy="535067"/>
            <a:chOff x="4319250" y="3137000"/>
            <a:chExt cx="885825" cy="524125"/>
          </a:xfrm>
        </p:grpSpPr>
        <p:sp>
          <p:nvSpPr>
            <p:cNvPr id="639" name="Google Shape;639;p147"/>
            <p:cNvSpPr/>
            <p:nvPr/>
          </p:nvSpPr>
          <p:spPr>
            <a:xfrm>
              <a:off x="4334525" y="3137000"/>
              <a:ext cx="816875" cy="145250"/>
            </a:xfrm>
            <a:custGeom>
              <a:rect b="b" l="l" r="r" t="t"/>
              <a:pathLst>
                <a:path extrusionOk="0" h="5810" w="32675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47"/>
            <p:cNvSpPr/>
            <p:nvPr/>
          </p:nvSpPr>
          <p:spPr>
            <a:xfrm>
              <a:off x="4356675" y="3182825"/>
              <a:ext cx="798275" cy="129275"/>
            </a:xfrm>
            <a:custGeom>
              <a:rect b="b" l="l" r="r" t="t"/>
              <a:pathLst>
                <a:path extrusionOk="0" h="5171" w="31931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47"/>
            <p:cNvSpPr/>
            <p:nvPr/>
          </p:nvSpPr>
          <p:spPr>
            <a:xfrm>
              <a:off x="4345775" y="3233150"/>
              <a:ext cx="859300" cy="100300"/>
            </a:xfrm>
            <a:custGeom>
              <a:rect b="b" l="l" r="r" t="t"/>
              <a:pathLst>
                <a:path extrusionOk="0" h="4012" w="34372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47"/>
            <p:cNvSpPr/>
            <p:nvPr/>
          </p:nvSpPr>
          <p:spPr>
            <a:xfrm>
              <a:off x="4359800" y="3270500"/>
              <a:ext cx="768200" cy="83975"/>
            </a:xfrm>
            <a:custGeom>
              <a:rect b="b" l="l" r="r" t="t"/>
              <a:pathLst>
                <a:path extrusionOk="0" h="3359" w="30728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47"/>
            <p:cNvSpPr/>
            <p:nvPr/>
          </p:nvSpPr>
          <p:spPr>
            <a:xfrm>
              <a:off x="4326650" y="3282500"/>
              <a:ext cx="830850" cy="180500"/>
            </a:xfrm>
            <a:custGeom>
              <a:rect b="b" l="l" r="r" t="t"/>
              <a:pathLst>
                <a:path extrusionOk="0" h="7220" w="33234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47"/>
            <p:cNvSpPr/>
            <p:nvPr/>
          </p:nvSpPr>
          <p:spPr>
            <a:xfrm>
              <a:off x="4319250" y="3360925"/>
              <a:ext cx="817050" cy="79000"/>
            </a:xfrm>
            <a:custGeom>
              <a:rect b="b" l="l" r="r" t="t"/>
              <a:pathLst>
                <a:path extrusionOk="0" h="3160" w="32682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47"/>
            <p:cNvSpPr/>
            <p:nvPr/>
          </p:nvSpPr>
          <p:spPr>
            <a:xfrm>
              <a:off x="4359800" y="3368900"/>
              <a:ext cx="757150" cy="121750"/>
            </a:xfrm>
            <a:custGeom>
              <a:rect b="b" l="l" r="r" t="t"/>
              <a:pathLst>
                <a:path extrusionOk="0" h="4870" w="30286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47"/>
            <p:cNvSpPr/>
            <p:nvPr/>
          </p:nvSpPr>
          <p:spPr>
            <a:xfrm>
              <a:off x="4369825" y="3442375"/>
              <a:ext cx="758625" cy="151550"/>
            </a:xfrm>
            <a:custGeom>
              <a:rect b="b" l="l" r="r" t="t"/>
              <a:pathLst>
                <a:path extrusionOk="0" h="6062" w="30345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47"/>
            <p:cNvSpPr/>
            <p:nvPr/>
          </p:nvSpPr>
          <p:spPr>
            <a:xfrm>
              <a:off x="4409400" y="3507550"/>
              <a:ext cx="682250" cy="94025"/>
            </a:xfrm>
            <a:custGeom>
              <a:rect b="b" l="l" r="r" t="t"/>
              <a:pathLst>
                <a:path extrusionOk="0" h="3761" w="2729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47"/>
            <p:cNvSpPr/>
            <p:nvPr/>
          </p:nvSpPr>
          <p:spPr>
            <a:xfrm>
              <a:off x="4327875" y="3557000"/>
              <a:ext cx="818000" cy="104125"/>
            </a:xfrm>
            <a:custGeom>
              <a:rect b="b" l="l" r="r" t="t"/>
              <a:pathLst>
                <a:path extrusionOk="0" h="4165" w="3272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47"/>
            <p:cNvSpPr/>
            <p:nvPr/>
          </p:nvSpPr>
          <p:spPr>
            <a:xfrm>
              <a:off x="4492625" y="3568500"/>
              <a:ext cx="516700" cy="88850"/>
            </a:xfrm>
            <a:custGeom>
              <a:rect b="b" l="l" r="r" t="t"/>
              <a:pathLst>
                <a:path extrusionOk="0" h="3554" w="20668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47"/>
          <p:cNvGrpSpPr/>
          <p:nvPr/>
        </p:nvGrpSpPr>
        <p:grpSpPr>
          <a:xfrm rot="190942">
            <a:off x="7095694" y="1401228"/>
            <a:ext cx="1554185" cy="535067"/>
            <a:chOff x="4319250" y="3137000"/>
            <a:chExt cx="885825" cy="524125"/>
          </a:xfrm>
        </p:grpSpPr>
        <p:sp>
          <p:nvSpPr>
            <p:cNvPr id="651" name="Google Shape;651;p147"/>
            <p:cNvSpPr/>
            <p:nvPr/>
          </p:nvSpPr>
          <p:spPr>
            <a:xfrm>
              <a:off x="4334525" y="3137000"/>
              <a:ext cx="816875" cy="145250"/>
            </a:xfrm>
            <a:custGeom>
              <a:rect b="b" l="l" r="r" t="t"/>
              <a:pathLst>
                <a:path extrusionOk="0" h="5810" w="32675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47"/>
            <p:cNvSpPr/>
            <p:nvPr/>
          </p:nvSpPr>
          <p:spPr>
            <a:xfrm>
              <a:off x="4356675" y="3182825"/>
              <a:ext cx="798275" cy="129275"/>
            </a:xfrm>
            <a:custGeom>
              <a:rect b="b" l="l" r="r" t="t"/>
              <a:pathLst>
                <a:path extrusionOk="0" h="5171" w="31931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47"/>
            <p:cNvSpPr/>
            <p:nvPr/>
          </p:nvSpPr>
          <p:spPr>
            <a:xfrm>
              <a:off x="4345775" y="3233150"/>
              <a:ext cx="859300" cy="100300"/>
            </a:xfrm>
            <a:custGeom>
              <a:rect b="b" l="l" r="r" t="t"/>
              <a:pathLst>
                <a:path extrusionOk="0" h="4012" w="34372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47"/>
            <p:cNvSpPr/>
            <p:nvPr/>
          </p:nvSpPr>
          <p:spPr>
            <a:xfrm>
              <a:off x="4359800" y="3270500"/>
              <a:ext cx="768200" cy="83975"/>
            </a:xfrm>
            <a:custGeom>
              <a:rect b="b" l="l" r="r" t="t"/>
              <a:pathLst>
                <a:path extrusionOk="0" h="3359" w="30728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47"/>
            <p:cNvSpPr/>
            <p:nvPr/>
          </p:nvSpPr>
          <p:spPr>
            <a:xfrm>
              <a:off x="4326650" y="3282500"/>
              <a:ext cx="830850" cy="180500"/>
            </a:xfrm>
            <a:custGeom>
              <a:rect b="b" l="l" r="r" t="t"/>
              <a:pathLst>
                <a:path extrusionOk="0" h="7220" w="33234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47"/>
            <p:cNvSpPr/>
            <p:nvPr/>
          </p:nvSpPr>
          <p:spPr>
            <a:xfrm>
              <a:off x="4319250" y="3360925"/>
              <a:ext cx="817050" cy="79000"/>
            </a:xfrm>
            <a:custGeom>
              <a:rect b="b" l="l" r="r" t="t"/>
              <a:pathLst>
                <a:path extrusionOk="0" h="3160" w="32682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47"/>
            <p:cNvSpPr/>
            <p:nvPr/>
          </p:nvSpPr>
          <p:spPr>
            <a:xfrm>
              <a:off x="4359800" y="3368900"/>
              <a:ext cx="757150" cy="121750"/>
            </a:xfrm>
            <a:custGeom>
              <a:rect b="b" l="l" r="r" t="t"/>
              <a:pathLst>
                <a:path extrusionOk="0" h="4870" w="30286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47"/>
            <p:cNvSpPr/>
            <p:nvPr/>
          </p:nvSpPr>
          <p:spPr>
            <a:xfrm>
              <a:off x="4369825" y="3442375"/>
              <a:ext cx="758625" cy="151550"/>
            </a:xfrm>
            <a:custGeom>
              <a:rect b="b" l="l" r="r" t="t"/>
              <a:pathLst>
                <a:path extrusionOk="0" h="6062" w="30345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47"/>
            <p:cNvSpPr/>
            <p:nvPr/>
          </p:nvSpPr>
          <p:spPr>
            <a:xfrm>
              <a:off x="4409400" y="3507550"/>
              <a:ext cx="682250" cy="94025"/>
            </a:xfrm>
            <a:custGeom>
              <a:rect b="b" l="l" r="r" t="t"/>
              <a:pathLst>
                <a:path extrusionOk="0" h="3761" w="2729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47"/>
            <p:cNvSpPr/>
            <p:nvPr/>
          </p:nvSpPr>
          <p:spPr>
            <a:xfrm>
              <a:off x="4327875" y="3557000"/>
              <a:ext cx="818000" cy="104125"/>
            </a:xfrm>
            <a:custGeom>
              <a:rect b="b" l="l" r="r" t="t"/>
              <a:pathLst>
                <a:path extrusionOk="0" h="4165" w="3272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47"/>
            <p:cNvSpPr/>
            <p:nvPr/>
          </p:nvSpPr>
          <p:spPr>
            <a:xfrm>
              <a:off x="4492625" y="3568500"/>
              <a:ext cx="516700" cy="88850"/>
            </a:xfrm>
            <a:custGeom>
              <a:rect b="b" l="l" r="r" t="t"/>
              <a:pathLst>
                <a:path extrusionOk="0" h="3554" w="20668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147"/>
          <p:cNvGrpSpPr/>
          <p:nvPr/>
        </p:nvGrpSpPr>
        <p:grpSpPr>
          <a:xfrm rot="190942">
            <a:off x="7256993" y="2141009"/>
            <a:ext cx="1554185" cy="535067"/>
            <a:chOff x="4319250" y="3137000"/>
            <a:chExt cx="885825" cy="524125"/>
          </a:xfrm>
        </p:grpSpPr>
        <p:sp>
          <p:nvSpPr>
            <p:cNvPr id="663" name="Google Shape;663;p147"/>
            <p:cNvSpPr/>
            <p:nvPr/>
          </p:nvSpPr>
          <p:spPr>
            <a:xfrm>
              <a:off x="4334525" y="3137000"/>
              <a:ext cx="816875" cy="145250"/>
            </a:xfrm>
            <a:custGeom>
              <a:rect b="b" l="l" r="r" t="t"/>
              <a:pathLst>
                <a:path extrusionOk="0" h="5810" w="32675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47"/>
            <p:cNvSpPr/>
            <p:nvPr/>
          </p:nvSpPr>
          <p:spPr>
            <a:xfrm>
              <a:off x="4356675" y="3182825"/>
              <a:ext cx="798275" cy="129275"/>
            </a:xfrm>
            <a:custGeom>
              <a:rect b="b" l="l" r="r" t="t"/>
              <a:pathLst>
                <a:path extrusionOk="0" h="5171" w="31931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47"/>
            <p:cNvSpPr/>
            <p:nvPr/>
          </p:nvSpPr>
          <p:spPr>
            <a:xfrm>
              <a:off x="4345775" y="3233150"/>
              <a:ext cx="859300" cy="100300"/>
            </a:xfrm>
            <a:custGeom>
              <a:rect b="b" l="l" r="r" t="t"/>
              <a:pathLst>
                <a:path extrusionOk="0" h="4012" w="34372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47"/>
            <p:cNvSpPr/>
            <p:nvPr/>
          </p:nvSpPr>
          <p:spPr>
            <a:xfrm>
              <a:off x="4359800" y="3270500"/>
              <a:ext cx="768200" cy="83975"/>
            </a:xfrm>
            <a:custGeom>
              <a:rect b="b" l="l" r="r" t="t"/>
              <a:pathLst>
                <a:path extrusionOk="0" h="3359" w="30728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47"/>
            <p:cNvSpPr/>
            <p:nvPr/>
          </p:nvSpPr>
          <p:spPr>
            <a:xfrm>
              <a:off x="4326650" y="3282500"/>
              <a:ext cx="830850" cy="180500"/>
            </a:xfrm>
            <a:custGeom>
              <a:rect b="b" l="l" r="r" t="t"/>
              <a:pathLst>
                <a:path extrusionOk="0" h="7220" w="33234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47"/>
            <p:cNvSpPr/>
            <p:nvPr/>
          </p:nvSpPr>
          <p:spPr>
            <a:xfrm>
              <a:off x="4319250" y="3360925"/>
              <a:ext cx="817050" cy="79000"/>
            </a:xfrm>
            <a:custGeom>
              <a:rect b="b" l="l" r="r" t="t"/>
              <a:pathLst>
                <a:path extrusionOk="0" h="3160" w="32682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47"/>
            <p:cNvSpPr/>
            <p:nvPr/>
          </p:nvSpPr>
          <p:spPr>
            <a:xfrm>
              <a:off x="4359800" y="3368900"/>
              <a:ext cx="757150" cy="121750"/>
            </a:xfrm>
            <a:custGeom>
              <a:rect b="b" l="l" r="r" t="t"/>
              <a:pathLst>
                <a:path extrusionOk="0" h="4870" w="30286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47"/>
            <p:cNvSpPr/>
            <p:nvPr/>
          </p:nvSpPr>
          <p:spPr>
            <a:xfrm>
              <a:off x="4369825" y="3442375"/>
              <a:ext cx="758625" cy="151550"/>
            </a:xfrm>
            <a:custGeom>
              <a:rect b="b" l="l" r="r" t="t"/>
              <a:pathLst>
                <a:path extrusionOk="0" h="6062" w="30345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47"/>
            <p:cNvSpPr/>
            <p:nvPr/>
          </p:nvSpPr>
          <p:spPr>
            <a:xfrm>
              <a:off x="4409400" y="3507550"/>
              <a:ext cx="682250" cy="94025"/>
            </a:xfrm>
            <a:custGeom>
              <a:rect b="b" l="l" r="r" t="t"/>
              <a:pathLst>
                <a:path extrusionOk="0" h="3761" w="2729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47"/>
            <p:cNvSpPr/>
            <p:nvPr/>
          </p:nvSpPr>
          <p:spPr>
            <a:xfrm>
              <a:off x="4327875" y="3557000"/>
              <a:ext cx="818000" cy="104125"/>
            </a:xfrm>
            <a:custGeom>
              <a:rect b="b" l="l" r="r" t="t"/>
              <a:pathLst>
                <a:path extrusionOk="0" h="4165" w="3272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47"/>
            <p:cNvSpPr/>
            <p:nvPr/>
          </p:nvSpPr>
          <p:spPr>
            <a:xfrm>
              <a:off x="4492625" y="3568500"/>
              <a:ext cx="516700" cy="88850"/>
            </a:xfrm>
            <a:custGeom>
              <a:rect b="b" l="l" r="r" t="t"/>
              <a:pathLst>
                <a:path extrusionOk="0" h="3554" w="20668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674" name="Google Shape;674;p147"/>
          <p:cNvGraphicFramePr/>
          <p:nvPr/>
        </p:nvGraphicFramePr>
        <p:xfrm>
          <a:off x="720725" y="149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{2770760F-D56B-4CB8-BF14-76EEA996E79E}</a:tableStyleId>
              </a:tblPr>
              <a:tblGrid>
                <a:gridCol w="2360850"/>
                <a:gridCol w="2360850"/>
                <a:gridCol w="2360850"/>
              </a:tblGrid>
              <a:tr h="428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006DB6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W​hatsapp​​</a:t>
                      </a:r>
                      <a:endParaRPr b="1" sz="1700">
                        <a:solidFill>
                          <a:srgbClr val="006DB6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a:txBody>
                  <a:tcPr marT="38100" marB="38100" marR="38100" marL="38100">
                    <a:lnL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006DB6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​Mesa de ​Ayuda</a:t>
                      </a:r>
                      <a:endParaRPr b="1" sz="1700">
                        <a:solidFill>
                          <a:srgbClr val="006DB6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a:txBody>
                  <a:tcPr marT="38100" marB="38100" marR="38100" marL="38100">
                    <a:lnL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006DB6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​Atención Telefónica</a:t>
                      </a:r>
                      <a:endParaRPr b="1" sz="1700">
                        <a:solidFill>
                          <a:srgbClr val="006DB6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a:txBody>
                  <a:tcPr marT="38100" marB="38100" marR="38100" marL="38100">
                    <a:lnL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44444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​</a:t>
                      </a:r>
                      <a:r>
                        <a:rPr b="1" lang="en" sz="1200">
                          <a:solidFill>
                            <a:srgbClr val="333333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6441-98-24-97</a:t>
                      </a:r>
                      <a:endParaRPr b="1" sz="12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33333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6441-61-78-36​</a:t>
                      </a:r>
                      <a:endParaRPr b="1" sz="12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-304800" lvl="0" marL="69850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444"/>
                        </a:buClr>
                        <a:buSzPts val="1200"/>
                        <a:buFont typeface="Itim"/>
                        <a:buChar char="■"/>
                      </a:pPr>
                      <a:r>
                        <a:rPr lang="en" sz="1200">
                          <a:solidFill>
                            <a:srgbClr val="333333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De lunes a viernes de 8:00 a 16:00 horas.</a:t>
                      </a:r>
                      <a:endParaRPr sz="12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a:txBody>
                  <a:tcPr marT="38100" marB="38100" marR="38100" marL="38100">
                    <a:lnL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44444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​</a:t>
                      </a:r>
                      <a:r>
                        <a:rPr b="1" lang="en" sz="1200">
                          <a:solidFill>
                            <a:srgbClr val="333333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Sitio web: </a:t>
                      </a:r>
                      <a:endParaRPr b="1" sz="12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0072C6"/>
                          </a:solidFill>
                          <a:uFill>
                            <a:noFill/>
                          </a:uFill>
                          <a:latin typeface="Itim"/>
                          <a:ea typeface="Itim"/>
                          <a:cs typeface="Itim"/>
                          <a:sym typeface="Itim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https://apps9.itson.edu.mx/Mes​aAyudaITSON​</a:t>
                      </a:r>
                      <a:endParaRPr b="1" sz="900">
                        <a:solidFill>
                          <a:srgbClr val="0072C6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33333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E-mail: </a:t>
                      </a:r>
                      <a:endParaRPr b="1" sz="12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0072C6"/>
                          </a:solidFill>
                          <a:uFill>
                            <a:noFill/>
                          </a:uFill>
                          <a:latin typeface="Itim"/>
                          <a:ea typeface="Itim"/>
                          <a:cs typeface="Itim"/>
                          <a:sym typeface="Itim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mesadeayuda@itson.edu.mx</a:t>
                      </a:r>
                      <a:endParaRPr b="1" sz="1100">
                        <a:solidFill>
                          <a:srgbClr val="0066CC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0066CC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rgbClr val="0066CC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-304800" lvl="0" marL="69850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444"/>
                        </a:buClr>
                        <a:buSzPts val="1200"/>
                        <a:buFont typeface="Itim"/>
                        <a:buChar char="■"/>
                      </a:pPr>
                      <a:r>
                        <a:rPr lang="en" sz="1200">
                          <a:solidFill>
                            <a:srgbClr val="444444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De lunes a viernes de 8:00 a 16:00 horas.​</a:t>
                      </a:r>
                      <a:endParaRPr sz="1200">
                        <a:solidFill>
                          <a:srgbClr val="444444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a:txBody>
                  <a:tcPr marT="38100" marB="38100" marR="38100" marL="38100">
                    <a:lnL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44444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​</a:t>
                      </a:r>
                      <a:r>
                        <a:rPr b="1" lang="en" sz="1200">
                          <a:solidFill>
                            <a:srgbClr val="333333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644-410-9000</a:t>
                      </a:r>
                      <a:endParaRPr b="1" sz="12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33333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644-410-9019</a:t>
                      </a:r>
                      <a:endParaRPr b="1" sz="1200">
                        <a:solidFill>
                          <a:srgbClr val="333333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444444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444444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444444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444444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444444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  <a:p>
                      <a:pPr indent="-304800" lvl="0" marL="69850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444"/>
                        </a:buClr>
                        <a:buSzPts val="1200"/>
                        <a:buFont typeface="Itim"/>
                        <a:buChar char="■"/>
                      </a:pPr>
                      <a:r>
                        <a:rPr lang="en" sz="1200">
                          <a:solidFill>
                            <a:srgbClr val="444444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De lunes a viernes de 8​:00 a 16:00  horas.​</a:t>
                      </a:r>
                      <a:endParaRPr sz="1200">
                        <a:solidFill>
                          <a:srgbClr val="444444"/>
                        </a:solidFill>
                        <a:latin typeface="Itim"/>
                        <a:ea typeface="Itim"/>
                        <a:cs typeface="Itim"/>
                        <a:sym typeface="Itim"/>
                      </a:endParaRPr>
                    </a:p>
                  </a:txBody>
                  <a:tcPr marT="38100" marB="38100" marR="38100" marL="38100">
                    <a:lnL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5"/>
          <p:cNvSpPr txBox="1"/>
          <p:nvPr>
            <p:ph type="title"/>
          </p:nvPr>
        </p:nvSpPr>
        <p:spPr>
          <a:xfrm>
            <a:off x="3800500" y="1351938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Dudas o </a:t>
            </a:r>
            <a:br>
              <a:rPr lang="en"/>
            </a:br>
            <a:r>
              <a:rPr lang="en"/>
              <a:t>Comentarios</a:t>
            </a:r>
            <a:endParaRPr/>
          </a:p>
        </p:txBody>
      </p:sp>
      <p:grpSp>
        <p:nvGrpSpPr>
          <p:cNvPr id="680" name="Google Shape;680;p25"/>
          <p:cNvGrpSpPr/>
          <p:nvPr/>
        </p:nvGrpSpPr>
        <p:grpSpPr>
          <a:xfrm>
            <a:off x="4495712" y="2052500"/>
            <a:ext cx="3235190" cy="176025"/>
            <a:chOff x="4345425" y="2175475"/>
            <a:chExt cx="800750" cy="176025"/>
          </a:xfrm>
        </p:grpSpPr>
        <p:sp>
          <p:nvSpPr>
            <p:cNvPr id="681" name="Google Shape;681;p2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3" name="Google Shape;683;p25"/>
          <p:cNvGrpSpPr/>
          <p:nvPr/>
        </p:nvGrpSpPr>
        <p:grpSpPr>
          <a:xfrm>
            <a:off x="5430428" y="2921812"/>
            <a:ext cx="2300475" cy="176025"/>
            <a:chOff x="4345425" y="2175475"/>
            <a:chExt cx="800750" cy="176025"/>
          </a:xfrm>
        </p:grpSpPr>
        <p:sp>
          <p:nvSpPr>
            <p:cNvPr id="684" name="Google Shape;684;p2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6" name="Google Shape;686;p25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687" name="Google Shape;687;p25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688" name="Google Shape;688;p25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5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0" name="Google Shape;690;p25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25"/>
          <p:cNvGrpSpPr/>
          <p:nvPr/>
        </p:nvGrpSpPr>
        <p:grpSpPr>
          <a:xfrm flipH="1" rot="473125">
            <a:off x="3327410" y="-91388"/>
            <a:ext cx="976430" cy="1313224"/>
            <a:chOff x="5941025" y="1169275"/>
            <a:chExt cx="976375" cy="1313150"/>
          </a:xfrm>
        </p:grpSpPr>
        <p:sp>
          <p:nvSpPr>
            <p:cNvPr id="692" name="Google Shape;692;p25"/>
            <p:cNvSpPr/>
            <p:nvPr/>
          </p:nvSpPr>
          <p:spPr>
            <a:xfrm>
              <a:off x="5957175" y="1169275"/>
              <a:ext cx="960225" cy="1294975"/>
            </a:xfrm>
            <a:custGeom>
              <a:rect b="b" l="l" r="r" t="t"/>
              <a:pathLst>
                <a:path extrusionOk="0" h="51799" w="38409">
                  <a:moveTo>
                    <a:pt x="24906" y="11400"/>
                  </a:moveTo>
                  <a:cubicBezTo>
                    <a:pt x="26915" y="11400"/>
                    <a:pt x="28559" y="13330"/>
                    <a:pt x="29437" y="15627"/>
                  </a:cubicBezTo>
                  <a:lnTo>
                    <a:pt x="29437" y="15627"/>
                  </a:lnTo>
                  <a:cubicBezTo>
                    <a:pt x="28804" y="15759"/>
                    <a:pt x="28165" y="15830"/>
                    <a:pt x="27538" y="15830"/>
                  </a:cubicBezTo>
                  <a:cubicBezTo>
                    <a:pt x="25304" y="15830"/>
                    <a:pt x="23217" y="14928"/>
                    <a:pt x="22048" y="12679"/>
                  </a:cubicBezTo>
                  <a:lnTo>
                    <a:pt x="22048" y="12679"/>
                  </a:lnTo>
                  <a:cubicBezTo>
                    <a:pt x="23050" y="11780"/>
                    <a:pt x="24014" y="11400"/>
                    <a:pt x="24906" y="11400"/>
                  </a:cubicBezTo>
                  <a:close/>
                  <a:moveTo>
                    <a:pt x="16098" y="22002"/>
                  </a:moveTo>
                  <a:cubicBezTo>
                    <a:pt x="17912" y="22002"/>
                    <a:pt x="19841" y="23543"/>
                    <a:pt x="20924" y="24766"/>
                  </a:cubicBezTo>
                  <a:cubicBezTo>
                    <a:pt x="21653" y="25600"/>
                    <a:pt x="22307" y="26598"/>
                    <a:pt x="22544" y="27617"/>
                  </a:cubicBezTo>
                  <a:lnTo>
                    <a:pt x="22544" y="27617"/>
                  </a:lnTo>
                  <a:cubicBezTo>
                    <a:pt x="22079" y="27689"/>
                    <a:pt x="21602" y="27724"/>
                    <a:pt x="21120" y="27724"/>
                  </a:cubicBezTo>
                  <a:cubicBezTo>
                    <a:pt x="18809" y="27724"/>
                    <a:pt x="16382" y="26930"/>
                    <a:pt x="14579" y="25702"/>
                  </a:cubicBezTo>
                  <a:cubicBezTo>
                    <a:pt x="14054" y="25314"/>
                    <a:pt x="13323" y="24789"/>
                    <a:pt x="13323" y="24081"/>
                  </a:cubicBezTo>
                  <a:cubicBezTo>
                    <a:pt x="13323" y="23145"/>
                    <a:pt x="14556" y="22301"/>
                    <a:pt x="15355" y="22095"/>
                  </a:cubicBezTo>
                  <a:cubicBezTo>
                    <a:pt x="15599" y="22032"/>
                    <a:pt x="15847" y="22002"/>
                    <a:pt x="16098" y="22002"/>
                  </a:cubicBezTo>
                  <a:close/>
                  <a:moveTo>
                    <a:pt x="9232" y="31775"/>
                  </a:moveTo>
                  <a:cubicBezTo>
                    <a:pt x="10916" y="31775"/>
                    <a:pt x="13002" y="32678"/>
                    <a:pt x="14389" y="33975"/>
                  </a:cubicBezTo>
                  <a:lnTo>
                    <a:pt x="14389" y="33975"/>
                  </a:lnTo>
                  <a:cubicBezTo>
                    <a:pt x="13462" y="34171"/>
                    <a:pt x="12527" y="34290"/>
                    <a:pt x="11580" y="34290"/>
                  </a:cubicBezTo>
                  <a:cubicBezTo>
                    <a:pt x="11227" y="34290"/>
                    <a:pt x="10872" y="34274"/>
                    <a:pt x="10516" y="34238"/>
                  </a:cubicBezTo>
                  <a:cubicBezTo>
                    <a:pt x="9785" y="34170"/>
                    <a:pt x="5585" y="33051"/>
                    <a:pt x="7822" y="32047"/>
                  </a:cubicBezTo>
                  <a:cubicBezTo>
                    <a:pt x="8233" y="31861"/>
                    <a:pt x="8713" y="31775"/>
                    <a:pt x="9232" y="31775"/>
                  </a:cubicBezTo>
                  <a:close/>
                  <a:moveTo>
                    <a:pt x="33094" y="0"/>
                  </a:moveTo>
                  <a:cubicBezTo>
                    <a:pt x="32622" y="0"/>
                    <a:pt x="32308" y="765"/>
                    <a:pt x="32816" y="1142"/>
                  </a:cubicBezTo>
                  <a:cubicBezTo>
                    <a:pt x="35076" y="2831"/>
                    <a:pt x="37381" y="5273"/>
                    <a:pt x="37130" y="8355"/>
                  </a:cubicBezTo>
                  <a:cubicBezTo>
                    <a:pt x="36947" y="10660"/>
                    <a:pt x="35327" y="12646"/>
                    <a:pt x="33455" y="13901"/>
                  </a:cubicBezTo>
                  <a:cubicBezTo>
                    <a:pt x="32631" y="14469"/>
                    <a:pt x="31697" y="14940"/>
                    <a:pt x="30720" y="15274"/>
                  </a:cubicBezTo>
                  <a:lnTo>
                    <a:pt x="30720" y="15274"/>
                  </a:lnTo>
                  <a:cubicBezTo>
                    <a:pt x="30421" y="14430"/>
                    <a:pt x="30015" y="13627"/>
                    <a:pt x="29506" y="12897"/>
                  </a:cubicBezTo>
                  <a:cubicBezTo>
                    <a:pt x="28280" y="11170"/>
                    <a:pt x="26642" y="10280"/>
                    <a:pt x="24956" y="10280"/>
                  </a:cubicBezTo>
                  <a:cubicBezTo>
                    <a:pt x="23568" y="10280"/>
                    <a:pt x="22149" y="10884"/>
                    <a:pt x="20901" y="12121"/>
                  </a:cubicBezTo>
                  <a:cubicBezTo>
                    <a:pt x="20696" y="12326"/>
                    <a:pt x="20696" y="12600"/>
                    <a:pt x="20810" y="12851"/>
                  </a:cubicBezTo>
                  <a:cubicBezTo>
                    <a:pt x="22100" y="15817"/>
                    <a:pt x="24703" y="17013"/>
                    <a:pt x="27487" y="17013"/>
                  </a:cubicBezTo>
                  <a:cubicBezTo>
                    <a:pt x="28251" y="17013"/>
                    <a:pt x="29030" y="16923"/>
                    <a:pt x="29799" y="16754"/>
                  </a:cubicBezTo>
                  <a:lnTo>
                    <a:pt x="29799" y="16754"/>
                  </a:lnTo>
                  <a:cubicBezTo>
                    <a:pt x="30098" y="17897"/>
                    <a:pt x="30206" y="19066"/>
                    <a:pt x="30077" y="20087"/>
                  </a:cubicBezTo>
                  <a:cubicBezTo>
                    <a:pt x="29643" y="23556"/>
                    <a:pt x="27178" y="26090"/>
                    <a:pt x="23983" y="27254"/>
                  </a:cubicBezTo>
                  <a:cubicBezTo>
                    <a:pt x="23891" y="27287"/>
                    <a:pt x="23798" y="27318"/>
                    <a:pt x="23704" y="27348"/>
                  </a:cubicBezTo>
                  <a:lnTo>
                    <a:pt x="23704" y="27348"/>
                  </a:lnTo>
                  <a:cubicBezTo>
                    <a:pt x="23640" y="27081"/>
                    <a:pt x="23551" y="26806"/>
                    <a:pt x="23435" y="26523"/>
                  </a:cubicBezTo>
                  <a:cubicBezTo>
                    <a:pt x="22361" y="23931"/>
                    <a:pt x="19065" y="20836"/>
                    <a:pt x="16037" y="20836"/>
                  </a:cubicBezTo>
                  <a:cubicBezTo>
                    <a:pt x="14879" y="20836"/>
                    <a:pt x="13761" y="21288"/>
                    <a:pt x="12821" y="22392"/>
                  </a:cubicBezTo>
                  <a:cubicBezTo>
                    <a:pt x="9785" y="25953"/>
                    <a:pt x="16884" y="28235"/>
                    <a:pt x="19235" y="28692"/>
                  </a:cubicBezTo>
                  <a:cubicBezTo>
                    <a:pt x="19868" y="28814"/>
                    <a:pt x="20509" y="28873"/>
                    <a:pt x="21148" y="28873"/>
                  </a:cubicBezTo>
                  <a:cubicBezTo>
                    <a:pt x="21640" y="28873"/>
                    <a:pt x="22131" y="28838"/>
                    <a:pt x="22617" y="28769"/>
                  </a:cubicBezTo>
                  <a:lnTo>
                    <a:pt x="22617" y="28769"/>
                  </a:lnTo>
                  <a:cubicBezTo>
                    <a:pt x="22543" y="29373"/>
                    <a:pt x="22277" y="29966"/>
                    <a:pt x="21746" y="30518"/>
                  </a:cubicBezTo>
                  <a:cubicBezTo>
                    <a:pt x="20239" y="32070"/>
                    <a:pt x="18002" y="32960"/>
                    <a:pt x="15948" y="33576"/>
                  </a:cubicBezTo>
                  <a:cubicBezTo>
                    <a:pt x="15872" y="33599"/>
                    <a:pt x="15796" y="33621"/>
                    <a:pt x="15720" y="33642"/>
                  </a:cubicBezTo>
                  <a:lnTo>
                    <a:pt x="15720" y="33642"/>
                  </a:lnTo>
                  <a:cubicBezTo>
                    <a:pt x="14484" y="32339"/>
                    <a:pt x="12654" y="31465"/>
                    <a:pt x="11018" y="31020"/>
                  </a:cubicBezTo>
                  <a:cubicBezTo>
                    <a:pt x="10410" y="30851"/>
                    <a:pt x="9597" y="30690"/>
                    <a:pt x="8797" y="30690"/>
                  </a:cubicBezTo>
                  <a:cubicBezTo>
                    <a:pt x="7764" y="30690"/>
                    <a:pt x="6752" y="30957"/>
                    <a:pt x="6225" y="31819"/>
                  </a:cubicBezTo>
                  <a:cubicBezTo>
                    <a:pt x="5426" y="33074"/>
                    <a:pt x="6590" y="34238"/>
                    <a:pt x="7685" y="34741"/>
                  </a:cubicBezTo>
                  <a:cubicBezTo>
                    <a:pt x="8836" y="35291"/>
                    <a:pt x="10132" y="35499"/>
                    <a:pt x="11432" y="35499"/>
                  </a:cubicBezTo>
                  <a:cubicBezTo>
                    <a:pt x="12503" y="35499"/>
                    <a:pt x="13578" y="35358"/>
                    <a:pt x="14579" y="35151"/>
                  </a:cubicBezTo>
                  <a:cubicBezTo>
                    <a:pt x="14799" y="35105"/>
                    <a:pt x="15030" y="35052"/>
                    <a:pt x="15268" y="34994"/>
                  </a:cubicBezTo>
                  <a:lnTo>
                    <a:pt x="15268" y="34994"/>
                  </a:lnTo>
                  <a:cubicBezTo>
                    <a:pt x="15743" y="35703"/>
                    <a:pt x="15988" y="36474"/>
                    <a:pt x="15880" y="37251"/>
                  </a:cubicBezTo>
                  <a:cubicBezTo>
                    <a:pt x="15423" y="40629"/>
                    <a:pt x="11223" y="43323"/>
                    <a:pt x="8712" y="45103"/>
                  </a:cubicBezTo>
                  <a:cubicBezTo>
                    <a:pt x="5996" y="47043"/>
                    <a:pt x="3006" y="48664"/>
                    <a:pt x="450" y="50810"/>
                  </a:cubicBezTo>
                  <a:cubicBezTo>
                    <a:pt x="0" y="51205"/>
                    <a:pt x="415" y="51799"/>
                    <a:pt x="901" y="51799"/>
                  </a:cubicBezTo>
                  <a:cubicBezTo>
                    <a:pt x="1032" y="51799"/>
                    <a:pt x="1168" y="51756"/>
                    <a:pt x="1294" y="51654"/>
                  </a:cubicBezTo>
                  <a:cubicBezTo>
                    <a:pt x="4764" y="48732"/>
                    <a:pt x="8895" y="46678"/>
                    <a:pt x="12410" y="43779"/>
                  </a:cubicBezTo>
                  <a:cubicBezTo>
                    <a:pt x="14807" y="41771"/>
                    <a:pt x="18482" y="38301"/>
                    <a:pt x="16610" y="34855"/>
                  </a:cubicBezTo>
                  <a:cubicBezTo>
                    <a:pt x="16574" y="34789"/>
                    <a:pt x="16537" y="34724"/>
                    <a:pt x="16499" y="34659"/>
                  </a:cubicBezTo>
                  <a:lnTo>
                    <a:pt x="16499" y="34659"/>
                  </a:lnTo>
                  <a:cubicBezTo>
                    <a:pt x="19757" y="33680"/>
                    <a:pt x="23709" y="31734"/>
                    <a:pt x="23827" y="28524"/>
                  </a:cubicBezTo>
                  <a:lnTo>
                    <a:pt x="23827" y="28524"/>
                  </a:lnTo>
                  <a:cubicBezTo>
                    <a:pt x="26264" y="27880"/>
                    <a:pt x="28468" y="26370"/>
                    <a:pt x="29872" y="24172"/>
                  </a:cubicBezTo>
                  <a:cubicBezTo>
                    <a:pt x="31306" y="21905"/>
                    <a:pt x="31667" y="19032"/>
                    <a:pt x="31053" y="16408"/>
                  </a:cubicBezTo>
                  <a:lnTo>
                    <a:pt x="31053" y="16408"/>
                  </a:lnTo>
                  <a:cubicBezTo>
                    <a:pt x="32330" y="15981"/>
                    <a:pt x="33542" y="15346"/>
                    <a:pt x="34574" y="14563"/>
                  </a:cubicBezTo>
                  <a:cubicBezTo>
                    <a:pt x="36628" y="13011"/>
                    <a:pt x="38271" y="10706"/>
                    <a:pt x="38340" y="8058"/>
                  </a:cubicBezTo>
                  <a:cubicBezTo>
                    <a:pt x="38408" y="4657"/>
                    <a:pt x="35966" y="2009"/>
                    <a:pt x="33409" y="115"/>
                  </a:cubicBezTo>
                  <a:cubicBezTo>
                    <a:pt x="33302" y="35"/>
                    <a:pt x="33194" y="0"/>
                    <a:pt x="3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5941025" y="2320575"/>
              <a:ext cx="182525" cy="161850"/>
            </a:xfrm>
            <a:custGeom>
              <a:rect b="b" l="l" r="r" t="t"/>
              <a:pathLst>
                <a:path extrusionOk="0" h="6474" w="7301">
                  <a:moveTo>
                    <a:pt x="2509" y="1"/>
                  </a:moveTo>
                  <a:cubicBezTo>
                    <a:pt x="2274" y="1"/>
                    <a:pt x="2039" y="120"/>
                    <a:pt x="1940" y="398"/>
                  </a:cubicBezTo>
                  <a:cubicBezTo>
                    <a:pt x="1347" y="2133"/>
                    <a:pt x="662" y="3844"/>
                    <a:pt x="91" y="5602"/>
                  </a:cubicBezTo>
                  <a:cubicBezTo>
                    <a:pt x="0" y="5876"/>
                    <a:pt x="206" y="6287"/>
                    <a:pt x="502" y="6332"/>
                  </a:cubicBezTo>
                  <a:cubicBezTo>
                    <a:pt x="1173" y="6430"/>
                    <a:pt x="1849" y="6474"/>
                    <a:pt x="2524" y="6474"/>
                  </a:cubicBezTo>
                  <a:cubicBezTo>
                    <a:pt x="3895" y="6474"/>
                    <a:pt x="5266" y="6296"/>
                    <a:pt x="6597" y="6036"/>
                  </a:cubicBezTo>
                  <a:cubicBezTo>
                    <a:pt x="7301" y="5886"/>
                    <a:pt x="7067" y="4879"/>
                    <a:pt x="6437" y="4879"/>
                  </a:cubicBezTo>
                  <a:cubicBezTo>
                    <a:pt x="6393" y="4879"/>
                    <a:pt x="6347" y="4884"/>
                    <a:pt x="6300" y="4894"/>
                  </a:cubicBezTo>
                  <a:cubicBezTo>
                    <a:pt x="5084" y="5131"/>
                    <a:pt x="3792" y="5303"/>
                    <a:pt x="2514" y="5303"/>
                  </a:cubicBezTo>
                  <a:cubicBezTo>
                    <a:pt x="2157" y="5303"/>
                    <a:pt x="1801" y="5289"/>
                    <a:pt x="1448" y="5260"/>
                  </a:cubicBezTo>
                  <a:lnTo>
                    <a:pt x="1448" y="5260"/>
                  </a:lnTo>
                  <a:cubicBezTo>
                    <a:pt x="1970" y="3743"/>
                    <a:pt x="2561" y="2239"/>
                    <a:pt x="3082" y="717"/>
                  </a:cubicBezTo>
                  <a:cubicBezTo>
                    <a:pt x="3234" y="287"/>
                    <a:pt x="2873" y="1"/>
                    <a:pt x="2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25"/>
          <p:cNvGrpSpPr/>
          <p:nvPr/>
        </p:nvGrpSpPr>
        <p:grpSpPr>
          <a:xfrm>
            <a:off x="720000" y="457200"/>
            <a:ext cx="1896676" cy="1849272"/>
            <a:chOff x="720000" y="457200"/>
            <a:chExt cx="1896676" cy="1849272"/>
          </a:xfrm>
        </p:grpSpPr>
        <p:sp>
          <p:nvSpPr>
            <p:cNvPr id="695" name="Google Shape;695;p25"/>
            <p:cNvSpPr/>
            <p:nvPr/>
          </p:nvSpPr>
          <p:spPr>
            <a:xfrm>
              <a:off x="1960327" y="1945716"/>
              <a:ext cx="101772" cy="84174"/>
            </a:xfrm>
            <a:custGeom>
              <a:rect b="b" l="l" r="r" t="t"/>
              <a:pathLst>
                <a:path extrusionOk="0" h="1124" w="1359">
                  <a:moveTo>
                    <a:pt x="1062" y="0"/>
                  </a:moveTo>
                  <a:cubicBezTo>
                    <a:pt x="840" y="222"/>
                    <a:pt x="569" y="408"/>
                    <a:pt x="272" y="531"/>
                  </a:cubicBezTo>
                  <a:cubicBezTo>
                    <a:pt x="260" y="543"/>
                    <a:pt x="235" y="543"/>
                    <a:pt x="223" y="543"/>
                  </a:cubicBezTo>
                  <a:cubicBezTo>
                    <a:pt x="211" y="605"/>
                    <a:pt x="186" y="667"/>
                    <a:pt x="161" y="728"/>
                  </a:cubicBezTo>
                  <a:cubicBezTo>
                    <a:pt x="99" y="852"/>
                    <a:pt x="50" y="988"/>
                    <a:pt x="1" y="1123"/>
                  </a:cubicBezTo>
                  <a:cubicBezTo>
                    <a:pt x="99" y="1086"/>
                    <a:pt x="186" y="1062"/>
                    <a:pt x="272" y="1025"/>
                  </a:cubicBezTo>
                  <a:cubicBezTo>
                    <a:pt x="593" y="914"/>
                    <a:pt x="889" y="728"/>
                    <a:pt x="1149" y="506"/>
                  </a:cubicBezTo>
                  <a:cubicBezTo>
                    <a:pt x="1272" y="395"/>
                    <a:pt x="1198" y="420"/>
                    <a:pt x="1346" y="296"/>
                  </a:cubicBezTo>
                  <a:lnTo>
                    <a:pt x="1359" y="296"/>
                  </a:lnTo>
                  <a:cubicBezTo>
                    <a:pt x="1334" y="272"/>
                    <a:pt x="1309" y="247"/>
                    <a:pt x="1284" y="222"/>
                  </a:cubicBezTo>
                  <a:cubicBezTo>
                    <a:pt x="1223" y="136"/>
                    <a:pt x="1149" y="62"/>
                    <a:pt x="1062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786278" y="932528"/>
              <a:ext cx="1190711" cy="1184196"/>
            </a:xfrm>
            <a:custGeom>
              <a:rect b="b" l="l" r="r" t="t"/>
              <a:pathLst>
                <a:path extrusionOk="0" h="15813" w="15900">
                  <a:moveTo>
                    <a:pt x="7395" y="1494"/>
                  </a:moveTo>
                  <a:cubicBezTo>
                    <a:pt x="7518" y="1506"/>
                    <a:pt x="7580" y="1642"/>
                    <a:pt x="7494" y="1728"/>
                  </a:cubicBezTo>
                  <a:cubicBezTo>
                    <a:pt x="7431" y="1777"/>
                    <a:pt x="7353" y="1783"/>
                    <a:pt x="7272" y="1783"/>
                  </a:cubicBezTo>
                  <a:cubicBezTo>
                    <a:pt x="7248" y="1783"/>
                    <a:pt x="7224" y="1782"/>
                    <a:pt x="7200" y="1782"/>
                  </a:cubicBezTo>
                  <a:cubicBezTo>
                    <a:pt x="7161" y="1782"/>
                    <a:pt x="7123" y="1783"/>
                    <a:pt x="7086" y="1790"/>
                  </a:cubicBezTo>
                  <a:cubicBezTo>
                    <a:pt x="6691" y="1840"/>
                    <a:pt x="6296" y="1938"/>
                    <a:pt x="5938" y="2099"/>
                  </a:cubicBezTo>
                  <a:cubicBezTo>
                    <a:pt x="5210" y="2420"/>
                    <a:pt x="4531" y="2827"/>
                    <a:pt x="3902" y="3321"/>
                  </a:cubicBezTo>
                  <a:cubicBezTo>
                    <a:pt x="3321" y="3827"/>
                    <a:pt x="2815" y="4395"/>
                    <a:pt x="2383" y="5037"/>
                  </a:cubicBezTo>
                  <a:cubicBezTo>
                    <a:pt x="2309" y="5135"/>
                    <a:pt x="2285" y="5283"/>
                    <a:pt x="2161" y="5333"/>
                  </a:cubicBezTo>
                  <a:cubicBezTo>
                    <a:pt x="2148" y="5337"/>
                    <a:pt x="2135" y="5338"/>
                    <a:pt x="2122" y="5338"/>
                  </a:cubicBezTo>
                  <a:cubicBezTo>
                    <a:pt x="2050" y="5338"/>
                    <a:pt x="1986" y="5283"/>
                    <a:pt x="1976" y="5209"/>
                  </a:cubicBezTo>
                  <a:cubicBezTo>
                    <a:pt x="1976" y="5123"/>
                    <a:pt x="2038" y="5049"/>
                    <a:pt x="2062" y="4963"/>
                  </a:cubicBezTo>
                  <a:lnTo>
                    <a:pt x="2062" y="4975"/>
                  </a:lnTo>
                  <a:cubicBezTo>
                    <a:pt x="2285" y="4518"/>
                    <a:pt x="2581" y="4111"/>
                    <a:pt x="2939" y="3740"/>
                  </a:cubicBezTo>
                  <a:cubicBezTo>
                    <a:pt x="3395" y="3210"/>
                    <a:pt x="3951" y="2753"/>
                    <a:pt x="4568" y="2407"/>
                  </a:cubicBezTo>
                  <a:cubicBezTo>
                    <a:pt x="5432" y="1889"/>
                    <a:pt x="6383" y="1494"/>
                    <a:pt x="7395" y="1494"/>
                  </a:cubicBezTo>
                  <a:close/>
                  <a:moveTo>
                    <a:pt x="8377" y="4293"/>
                  </a:moveTo>
                  <a:cubicBezTo>
                    <a:pt x="8571" y="4293"/>
                    <a:pt x="8766" y="4306"/>
                    <a:pt x="8963" y="4333"/>
                  </a:cubicBezTo>
                  <a:lnTo>
                    <a:pt x="8963" y="4345"/>
                  </a:lnTo>
                  <a:cubicBezTo>
                    <a:pt x="9098" y="4382"/>
                    <a:pt x="9086" y="4580"/>
                    <a:pt x="8938" y="4592"/>
                  </a:cubicBezTo>
                  <a:cubicBezTo>
                    <a:pt x="8782" y="4572"/>
                    <a:pt x="8622" y="4563"/>
                    <a:pt x="8460" y="4563"/>
                  </a:cubicBezTo>
                  <a:cubicBezTo>
                    <a:pt x="8328" y="4563"/>
                    <a:pt x="8195" y="4569"/>
                    <a:pt x="8061" y="4580"/>
                  </a:cubicBezTo>
                  <a:cubicBezTo>
                    <a:pt x="6420" y="4814"/>
                    <a:pt x="4840" y="6012"/>
                    <a:pt x="3704" y="7456"/>
                  </a:cubicBezTo>
                  <a:cubicBezTo>
                    <a:pt x="3618" y="7542"/>
                    <a:pt x="3556" y="7691"/>
                    <a:pt x="3408" y="7703"/>
                  </a:cubicBezTo>
                  <a:cubicBezTo>
                    <a:pt x="3321" y="7703"/>
                    <a:pt x="3247" y="7616"/>
                    <a:pt x="3260" y="7530"/>
                  </a:cubicBezTo>
                  <a:cubicBezTo>
                    <a:pt x="3260" y="7456"/>
                    <a:pt x="3334" y="7394"/>
                    <a:pt x="3371" y="7333"/>
                  </a:cubicBezTo>
                  <a:cubicBezTo>
                    <a:pt x="4521" y="5720"/>
                    <a:pt x="6340" y="4293"/>
                    <a:pt x="8377" y="4293"/>
                  </a:cubicBezTo>
                  <a:close/>
                  <a:moveTo>
                    <a:pt x="10333" y="6320"/>
                  </a:moveTo>
                  <a:cubicBezTo>
                    <a:pt x="10444" y="6320"/>
                    <a:pt x="10493" y="6444"/>
                    <a:pt x="10419" y="6530"/>
                  </a:cubicBezTo>
                  <a:cubicBezTo>
                    <a:pt x="10308" y="6604"/>
                    <a:pt x="10148" y="6567"/>
                    <a:pt x="10012" y="6592"/>
                  </a:cubicBezTo>
                  <a:cubicBezTo>
                    <a:pt x="9604" y="6629"/>
                    <a:pt x="9197" y="6715"/>
                    <a:pt x="8814" y="6851"/>
                  </a:cubicBezTo>
                  <a:cubicBezTo>
                    <a:pt x="7407" y="7394"/>
                    <a:pt x="6161" y="8382"/>
                    <a:pt x="5074" y="9554"/>
                  </a:cubicBezTo>
                  <a:cubicBezTo>
                    <a:pt x="4988" y="9616"/>
                    <a:pt x="4938" y="9752"/>
                    <a:pt x="4815" y="9752"/>
                  </a:cubicBezTo>
                  <a:cubicBezTo>
                    <a:pt x="4605" y="9727"/>
                    <a:pt x="4605" y="9517"/>
                    <a:pt x="4741" y="9406"/>
                  </a:cubicBezTo>
                  <a:cubicBezTo>
                    <a:pt x="5494" y="8493"/>
                    <a:pt x="6420" y="7728"/>
                    <a:pt x="7457" y="7160"/>
                  </a:cubicBezTo>
                  <a:cubicBezTo>
                    <a:pt x="8333" y="6641"/>
                    <a:pt x="9321" y="6357"/>
                    <a:pt x="10333" y="6320"/>
                  </a:cubicBezTo>
                  <a:close/>
                  <a:moveTo>
                    <a:pt x="11721" y="8534"/>
                  </a:moveTo>
                  <a:cubicBezTo>
                    <a:pt x="11889" y="8534"/>
                    <a:pt x="11944" y="8784"/>
                    <a:pt x="11765" y="8851"/>
                  </a:cubicBezTo>
                  <a:cubicBezTo>
                    <a:pt x="11197" y="8925"/>
                    <a:pt x="10641" y="9073"/>
                    <a:pt x="10098" y="9271"/>
                  </a:cubicBezTo>
                  <a:cubicBezTo>
                    <a:pt x="8703" y="9777"/>
                    <a:pt x="7506" y="10715"/>
                    <a:pt x="6432" y="11875"/>
                  </a:cubicBezTo>
                  <a:cubicBezTo>
                    <a:pt x="6333" y="11961"/>
                    <a:pt x="6272" y="12110"/>
                    <a:pt x="6123" y="12122"/>
                  </a:cubicBezTo>
                  <a:cubicBezTo>
                    <a:pt x="5988" y="12122"/>
                    <a:pt x="5901" y="11986"/>
                    <a:pt x="5975" y="11863"/>
                  </a:cubicBezTo>
                  <a:cubicBezTo>
                    <a:pt x="6617" y="11011"/>
                    <a:pt x="7432" y="10283"/>
                    <a:pt x="8345" y="9727"/>
                  </a:cubicBezTo>
                  <a:cubicBezTo>
                    <a:pt x="9333" y="9061"/>
                    <a:pt x="10506" y="8703"/>
                    <a:pt x="11666" y="8542"/>
                  </a:cubicBezTo>
                  <a:cubicBezTo>
                    <a:pt x="11685" y="8536"/>
                    <a:pt x="11704" y="8534"/>
                    <a:pt x="11721" y="8534"/>
                  </a:cubicBezTo>
                  <a:close/>
                  <a:moveTo>
                    <a:pt x="13468" y="10814"/>
                  </a:moveTo>
                  <a:cubicBezTo>
                    <a:pt x="13530" y="10814"/>
                    <a:pt x="13579" y="10851"/>
                    <a:pt x="13604" y="10900"/>
                  </a:cubicBezTo>
                  <a:cubicBezTo>
                    <a:pt x="13739" y="11012"/>
                    <a:pt x="13659" y="11227"/>
                    <a:pt x="13494" y="11227"/>
                  </a:cubicBezTo>
                  <a:cubicBezTo>
                    <a:pt x="13478" y="11227"/>
                    <a:pt x="13461" y="11225"/>
                    <a:pt x="13443" y="11221"/>
                  </a:cubicBezTo>
                  <a:lnTo>
                    <a:pt x="13443" y="11233"/>
                  </a:lnTo>
                  <a:cubicBezTo>
                    <a:pt x="13343" y="11224"/>
                    <a:pt x="13242" y="11219"/>
                    <a:pt x="13141" y="11219"/>
                  </a:cubicBezTo>
                  <a:cubicBezTo>
                    <a:pt x="12847" y="11219"/>
                    <a:pt x="12556" y="11258"/>
                    <a:pt x="12271" y="11332"/>
                  </a:cubicBezTo>
                  <a:cubicBezTo>
                    <a:pt x="10580" y="11727"/>
                    <a:pt x="9012" y="12554"/>
                    <a:pt x="7728" y="13727"/>
                  </a:cubicBezTo>
                  <a:cubicBezTo>
                    <a:pt x="7629" y="13788"/>
                    <a:pt x="7555" y="13912"/>
                    <a:pt x="7432" y="13912"/>
                  </a:cubicBezTo>
                  <a:cubicBezTo>
                    <a:pt x="7346" y="13912"/>
                    <a:pt x="7271" y="13838"/>
                    <a:pt x="7271" y="13751"/>
                  </a:cubicBezTo>
                  <a:cubicBezTo>
                    <a:pt x="7271" y="13653"/>
                    <a:pt x="7346" y="13591"/>
                    <a:pt x="7407" y="13529"/>
                  </a:cubicBezTo>
                  <a:cubicBezTo>
                    <a:pt x="8469" y="12431"/>
                    <a:pt x="9864" y="11665"/>
                    <a:pt x="11308" y="11196"/>
                  </a:cubicBezTo>
                  <a:cubicBezTo>
                    <a:pt x="11879" y="11013"/>
                    <a:pt x="12488" y="10839"/>
                    <a:pt x="13102" y="10839"/>
                  </a:cubicBezTo>
                  <a:cubicBezTo>
                    <a:pt x="13191" y="10839"/>
                    <a:pt x="13280" y="10843"/>
                    <a:pt x="13369" y="10851"/>
                  </a:cubicBezTo>
                  <a:cubicBezTo>
                    <a:pt x="13394" y="10826"/>
                    <a:pt x="13431" y="10814"/>
                    <a:pt x="13468" y="10814"/>
                  </a:cubicBezTo>
                  <a:close/>
                  <a:moveTo>
                    <a:pt x="7234" y="0"/>
                  </a:moveTo>
                  <a:cubicBezTo>
                    <a:pt x="5445" y="50"/>
                    <a:pt x="3914" y="469"/>
                    <a:pt x="2680" y="1259"/>
                  </a:cubicBezTo>
                  <a:cubicBezTo>
                    <a:pt x="2025" y="1679"/>
                    <a:pt x="1445" y="2197"/>
                    <a:pt x="988" y="2827"/>
                  </a:cubicBezTo>
                  <a:cubicBezTo>
                    <a:pt x="507" y="3444"/>
                    <a:pt x="174" y="4173"/>
                    <a:pt x="1" y="4938"/>
                  </a:cubicBezTo>
                  <a:cubicBezTo>
                    <a:pt x="2161" y="8567"/>
                    <a:pt x="4420" y="12418"/>
                    <a:pt x="6407" y="15813"/>
                  </a:cubicBezTo>
                  <a:cubicBezTo>
                    <a:pt x="6815" y="15344"/>
                    <a:pt x="7284" y="14949"/>
                    <a:pt x="7827" y="14640"/>
                  </a:cubicBezTo>
                  <a:cubicBezTo>
                    <a:pt x="8370" y="14307"/>
                    <a:pt x="8950" y="14035"/>
                    <a:pt x="9543" y="13813"/>
                  </a:cubicBezTo>
                  <a:cubicBezTo>
                    <a:pt x="10271" y="13517"/>
                    <a:pt x="11036" y="13307"/>
                    <a:pt x="11814" y="13184"/>
                  </a:cubicBezTo>
                  <a:cubicBezTo>
                    <a:pt x="12199" y="13139"/>
                    <a:pt x="12584" y="13117"/>
                    <a:pt x="12969" y="13117"/>
                  </a:cubicBezTo>
                  <a:cubicBezTo>
                    <a:pt x="13226" y="13117"/>
                    <a:pt x="13483" y="13127"/>
                    <a:pt x="13740" y="13147"/>
                  </a:cubicBezTo>
                  <a:cubicBezTo>
                    <a:pt x="14456" y="13184"/>
                    <a:pt x="15196" y="13258"/>
                    <a:pt x="15801" y="13653"/>
                  </a:cubicBezTo>
                  <a:cubicBezTo>
                    <a:pt x="15838" y="13640"/>
                    <a:pt x="15875" y="13628"/>
                    <a:pt x="15900" y="13603"/>
                  </a:cubicBezTo>
                  <a:cubicBezTo>
                    <a:pt x="15036" y="12307"/>
                    <a:pt x="14270" y="10937"/>
                    <a:pt x="13431" y="9604"/>
                  </a:cubicBezTo>
                  <a:cubicBezTo>
                    <a:pt x="12382" y="7863"/>
                    <a:pt x="11271" y="6148"/>
                    <a:pt x="10197" y="4419"/>
                  </a:cubicBezTo>
                  <a:cubicBezTo>
                    <a:pt x="9518" y="3395"/>
                    <a:pt x="8901" y="2321"/>
                    <a:pt x="8210" y="1309"/>
                  </a:cubicBezTo>
                  <a:cubicBezTo>
                    <a:pt x="7938" y="840"/>
                    <a:pt x="7605" y="395"/>
                    <a:pt x="7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2046301" y="1303234"/>
              <a:ext cx="466924" cy="643433"/>
            </a:xfrm>
            <a:custGeom>
              <a:rect b="b" l="l" r="r" t="t"/>
              <a:pathLst>
                <a:path extrusionOk="0" h="8592" w="6235">
                  <a:moveTo>
                    <a:pt x="6111" y="0"/>
                  </a:moveTo>
                  <a:cubicBezTo>
                    <a:pt x="6099" y="13"/>
                    <a:pt x="6074" y="25"/>
                    <a:pt x="6049" y="37"/>
                  </a:cubicBezTo>
                  <a:cubicBezTo>
                    <a:pt x="5284" y="346"/>
                    <a:pt x="4556" y="765"/>
                    <a:pt x="3889" y="1259"/>
                  </a:cubicBezTo>
                  <a:cubicBezTo>
                    <a:pt x="3136" y="1876"/>
                    <a:pt x="2531" y="2691"/>
                    <a:pt x="2025" y="3419"/>
                  </a:cubicBezTo>
                  <a:cubicBezTo>
                    <a:pt x="1482" y="4172"/>
                    <a:pt x="1013" y="4962"/>
                    <a:pt x="606" y="5802"/>
                  </a:cubicBezTo>
                  <a:cubicBezTo>
                    <a:pt x="235" y="6592"/>
                    <a:pt x="25" y="7456"/>
                    <a:pt x="13" y="8332"/>
                  </a:cubicBezTo>
                  <a:cubicBezTo>
                    <a:pt x="13" y="8357"/>
                    <a:pt x="13" y="8382"/>
                    <a:pt x="1" y="8419"/>
                  </a:cubicBezTo>
                  <a:cubicBezTo>
                    <a:pt x="75" y="8468"/>
                    <a:pt x="149" y="8517"/>
                    <a:pt x="211" y="8592"/>
                  </a:cubicBezTo>
                  <a:cubicBezTo>
                    <a:pt x="198" y="8382"/>
                    <a:pt x="211" y="8159"/>
                    <a:pt x="223" y="7950"/>
                  </a:cubicBezTo>
                  <a:cubicBezTo>
                    <a:pt x="396" y="6678"/>
                    <a:pt x="1025" y="5567"/>
                    <a:pt x="1766" y="4592"/>
                  </a:cubicBezTo>
                  <a:cubicBezTo>
                    <a:pt x="2605" y="3358"/>
                    <a:pt x="3704" y="2333"/>
                    <a:pt x="4988" y="1593"/>
                  </a:cubicBezTo>
                  <a:cubicBezTo>
                    <a:pt x="5296" y="1395"/>
                    <a:pt x="5642" y="1247"/>
                    <a:pt x="5975" y="1074"/>
                  </a:cubicBezTo>
                  <a:cubicBezTo>
                    <a:pt x="6062" y="1037"/>
                    <a:pt x="6148" y="988"/>
                    <a:pt x="6234" y="938"/>
                  </a:cubicBezTo>
                  <a:cubicBezTo>
                    <a:pt x="6210" y="901"/>
                    <a:pt x="6197" y="852"/>
                    <a:pt x="6197" y="803"/>
                  </a:cubicBezTo>
                  <a:cubicBezTo>
                    <a:pt x="6185" y="741"/>
                    <a:pt x="6185" y="691"/>
                    <a:pt x="6173" y="642"/>
                  </a:cubicBezTo>
                  <a:cubicBezTo>
                    <a:pt x="6025" y="716"/>
                    <a:pt x="5827" y="753"/>
                    <a:pt x="5728" y="803"/>
                  </a:cubicBezTo>
                  <a:cubicBezTo>
                    <a:pt x="5420" y="901"/>
                    <a:pt x="5123" y="1037"/>
                    <a:pt x="4840" y="1210"/>
                  </a:cubicBezTo>
                  <a:cubicBezTo>
                    <a:pt x="4198" y="1568"/>
                    <a:pt x="3617" y="2025"/>
                    <a:pt x="3111" y="2555"/>
                  </a:cubicBezTo>
                  <a:cubicBezTo>
                    <a:pt x="3094" y="2580"/>
                    <a:pt x="3069" y="2591"/>
                    <a:pt x="3044" y="2591"/>
                  </a:cubicBezTo>
                  <a:cubicBezTo>
                    <a:pt x="2982" y="2591"/>
                    <a:pt x="2919" y="2524"/>
                    <a:pt x="2963" y="2444"/>
                  </a:cubicBezTo>
                  <a:cubicBezTo>
                    <a:pt x="3383" y="1975"/>
                    <a:pt x="3864" y="1568"/>
                    <a:pt x="4383" y="1210"/>
                  </a:cubicBezTo>
                  <a:cubicBezTo>
                    <a:pt x="4790" y="926"/>
                    <a:pt x="5210" y="679"/>
                    <a:pt x="5667" y="482"/>
                  </a:cubicBezTo>
                  <a:cubicBezTo>
                    <a:pt x="5790" y="420"/>
                    <a:pt x="5913" y="358"/>
                    <a:pt x="6049" y="309"/>
                  </a:cubicBezTo>
                  <a:cubicBezTo>
                    <a:pt x="6074" y="296"/>
                    <a:pt x="6099" y="296"/>
                    <a:pt x="6136" y="296"/>
                  </a:cubicBezTo>
                  <a:cubicBezTo>
                    <a:pt x="6136" y="198"/>
                    <a:pt x="6123" y="99"/>
                    <a:pt x="6111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2011178" y="499887"/>
              <a:ext cx="505715" cy="768271"/>
            </a:xfrm>
            <a:custGeom>
              <a:rect b="b" l="l" r="r" t="t"/>
              <a:pathLst>
                <a:path extrusionOk="0" h="10259" w="6753">
                  <a:moveTo>
                    <a:pt x="50" y="0"/>
                  </a:moveTo>
                  <a:lnTo>
                    <a:pt x="1" y="25"/>
                  </a:lnTo>
                  <a:cubicBezTo>
                    <a:pt x="1309" y="2012"/>
                    <a:pt x="5987" y="9073"/>
                    <a:pt x="6691" y="10209"/>
                  </a:cubicBezTo>
                  <a:lnTo>
                    <a:pt x="6691" y="10221"/>
                  </a:lnTo>
                  <a:cubicBezTo>
                    <a:pt x="6716" y="10233"/>
                    <a:pt x="6740" y="10246"/>
                    <a:pt x="6753" y="10258"/>
                  </a:cubicBezTo>
                  <a:cubicBezTo>
                    <a:pt x="6271" y="9493"/>
                    <a:pt x="5790" y="8715"/>
                    <a:pt x="5284" y="7950"/>
                  </a:cubicBezTo>
                  <a:cubicBezTo>
                    <a:pt x="4469" y="6604"/>
                    <a:pt x="3642" y="5259"/>
                    <a:pt x="2753" y="3975"/>
                  </a:cubicBezTo>
                  <a:cubicBezTo>
                    <a:pt x="1828" y="2667"/>
                    <a:pt x="951" y="1161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1353943" y="488729"/>
              <a:ext cx="1127806" cy="1446827"/>
            </a:xfrm>
            <a:custGeom>
              <a:rect b="b" l="l" r="r" t="t"/>
              <a:pathLst>
                <a:path extrusionOk="0" h="19320" w="15060">
                  <a:moveTo>
                    <a:pt x="7845" y="1627"/>
                  </a:moveTo>
                  <a:cubicBezTo>
                    <a:pt x="7938" y="1627"/>
                    <a:pt x="7994" y="1726"/>
                    <a:pt x="7950" y="1816"/>
                  </a:cubicBezTo>
                  <a:cubicBezTo>
                    <a:pt x="7937" y="1840"/>
                    <a:pt x="7913" y="1853"/>
                    <a:pt x="7876" y="1865"/>
                  </a:cubicBezTo>
                  <a:cubicBezTo>
                    <a:pt x="7703" y="1902"/>
                    <a:pt x="7518" y="1927"/>
                    <a:pt x="7345" y="1976"/>
                  </a:cubicBezTo>
                  <a:cubicBezTo>
                    <a:pt x="6913" y="2100"/>
                    <a:pt x="6505" y="2272"/>
                    <a:pt x="6110" y="2495"/>
                  </a:cubicBezTo>
                  <a:cubicBezTo>
                    <a:pt x="4617" y="3383"/>
                    <a:pt x="3407" y="4717"/>
                    <a:pt x="2444" y="6111"/>
                  </a:cubicBezTo>
                  <a:cubicBezTo>
                    <a:pt x="2358" y="6198"/>
                    <a:pt x="2308" y="6334"/>
                    <a:pt x="2197" y="6383"/>
                  </a:cubicBezTo>
                  <a:cubicBezTo>
                    <a:pt x="2184" y="6386"/>
                    <a:pt x="2172" y="6387"/>
                    <a:pt x="2159" y="6387"/>
                  </a:cubicBezTo>
                  <a:cubicBezTo>
                    <a:pt x="2052" y="6387"/>
                    <a:pt x="1965" y="6297"/>
                    <a:pt x="1987" y="6198"/>
                  </a:cubicBezTo>
                  <a:lnTo>
                    <a:pt x="1975" y="6198"/>
                  </a:lnTo>
                  <a:cubicBezTo>
                    <a:pt x="2000" y="6124"/>
                    <a:pt x="2037" y="6050"/>
                    <a:pt x="2086" y="5988"/>
                  </a:cubicBezTo>
                  <a:cubicBezTo>
                    <a:pt x="2790" y="4828"/>
                    <a:pt x="3703" y="3815"/>
                    <a:pt x="4765" y="2976"/>
                  </a:cubicBezTo>
                  <a:cubicBezTo>
                    <a:pt x="5641" y="2248"/>
                    <a:pt x="6690" y="1791"/>
                    <a:pt x="7814" y="1631"/>
                  </a:cubicBezTo>
                  <a:cubicBezTo>
                    <a:pt x="7824" y="1628"/>
                    <a:pt x="7835" y="1627"/>
                    <a:pt x="7845" y="1627"/>
                  </a:cubicBezTo>
                  <a:close/>
                  <a:moveTo>
                    <a:pt x="8903" y="3960"/>
                  </a:moveTo>
                  <a:cubicBezTo>
                    <a:pt x="8979" y="3960"/>
                    <a:pt x="9043" y="4047"/>
                    <a:pt x="8999" y="4124"/>
                  </a:cubicBezTo>
                  <a:cubicBezTo>
                    <a:pt x="8986" y="4149"/>
                    <a:pt x="8962" y="4173"/>
                    <a:pt x="8925" y="4186"/>
                  </a:cubicBezTo>
                  <a:cubicBezTo>
                    <a:pt x="8764" y="4248"/>
                    <a:pt x="8591" y="4309"/>
                    <a:pt x="8431" y="4371"/>
                  </a:cubicBezTo>
                  <a:cubicBezTo>
                    <a:pt x="8061" y="4531"/>
                    <a:pt x="7703" y="4717"/>
                    <a:pt x="7357" y="4951"/>
                  </a:cubicBezTo>
                  <a:cubicBezTo>
                    <a:pt x="5950" y="5889"/>
                    <a:pt x="4814" y="7198"/>
                    <a:pt x="3901" y="8654"/>
                  </a:cubicBezTo>
                  <a:cubicBezTo>
                    <a:pt x="3839" y="8728"/>
                    <a:pt x="3802" y="8827"/>
                    <a:pt x="3703" y="8864"/>
                  </a:cubicBezTo>
                  <a:cubicBezTo>
                    <a:pt x="3690" y="8867"/>
                    <a:pt x="3676" y="8868"/>
                    <a:pt x="3663" y="8868"/>
                  </a:cubicBezTo>
                  <a:cubicBezTo>
                    <a:pt x="3514" y="8868"/>
                    <a:pt x="3428" y="8682"/>
                    <a:pt x="3530" y="8568"/>
                  </a:cubicBezTo>
                  <a:cubicBezTo>
                    <a:pt x="4703" y="6469"/>
                    <a:pt x="6579" y="4729"/>
                    <a:pt x="8875" y="3964"/>
                  </a:cubicBezTo>
                  <a:cubicBezTo>
                    <a:pt x="8885" y="3961"/>
                    <a:pt x="8894" y="3960"/>
                    <a:pt x="8903" y="3960"/>
                  </a:cubicBezTo>
                  <a:close/>
                  <a:moveTo>
                    <a:pt x="10226" y="6518"/>
                  </a:moveTo>
                  <a:cubicBezTo>
                    <a:pt x="10306" y="6518"/>
                    <a:pt x="10377" y="6601"/>
                    <a:pt x="10357" y="6692"/>
                  </a:cubicBezTo>
                  <a:cubicBezTo>
                    <a:pt x="10344" y="6753"/>
                    <a:pt x="10270" y="6778"/>
                    <a:pt x="10209" y="6803"/>
                  </a:cubicBezTo>
                  <a:cubicBezTo>
                    <a:pt x="9653" y="7062"/>
                    <a:pt x="9110" y="7346"/>
                    <a:pt x="8591" y="7667"/>
                  </a:cubicBezTo>
                  <a:cubicBezTo>
                    <a:pt x="7345" y="8432"/>
                    <a:pt x="6394" y="9543"/>
                    <a:pt x="5580" y="10753"/>
                  </a:cubicBezTo>
                  <a:cubicBezTo>
                    <a:pt x="5493" y="10864"/>
                    <a:pt x="5419" y="11012"/>
                    <a:pt x="5296" y="11061"/>
                  </a:cubicBezTo>
                  <a:cubicBezTo>
                    <a:pt x="5279" y="11066"/>
                    <a:pt x="5263" y="11069"/>
                    <a:pt x="5247" y="11069"/>
                  </a:cubicBezTo>
                  <a:cubicBezTo>
                    <a:pt x="5142" y="11069"/>
                    <a:pt x="5052" y="10971"/>
                    <a:pt x="5073" y="10864"/>
                  </a:cubicBezTo>
                  <a:cubicBezTo>
                    <a:pt x="5691" y="9778"/>
                    <a:pt x="6505" y="8815"/>
                    <a:pt x="7481" y="8025"/>
                  </a:cubicBezTo>
                  <a:cubicBezTo>
                    <a:pt x="8283" y="7371"/>
                    <a:pt x="9246" y="6963"/>
                    <a:pt x="10171" y="6531"/>
                  </a:cubicBezTo>
                  <a:cubicBezTo>
                    <a:pt x="10189" y="6522"/>
                    <a:pt x="10208" y="6518"/>
                    <a:pt x="10226" y="6518"/>
                  </a:cubicBezTo>
                  <a:close/>
                  <a:moveTo>
                    <a:pt x="11417" y="8597"/>
                  </a:moveTo>
                  <a:cubicBezTo>
                    <a:pt x="11550" y="8597"/>
                    <a:pt x="11626" y="8776"/>
                    <a:pt x="11505" y="8864"/>
                  </a:cubicBezTo>
                  <a:cubicBezTo>
                    <a:pt x="11097" y="9025"/>
                    <a:pt x="10702" y="9234"/>
                    <a:pt x="10332" y="9457"/>
                  </a:cubicBezTo>
                  <a:cubicBezTo>
                    <a:pt x="8949" y="10382"/>
                    <a:pt x="7752" y="11543"/>
                    <a:pt x="6789" y="12901"/>
                  </a:cubicBezTo>
                  <a:cubicBezTo>
                    <a:pt x="6715" y="12999"/>
                    <a:pt x="6666" y="13135"/>
                    <a:pt x="6542" y="13184"/>
                  </a:cubicBezTo>
                  <a:cubicBezTo>
                    <a:pt x="6530" y="13187"/>
                    <a:pt x="6517" y="13188"/>
                    <a:pt x="6504" y="13188"/>
                  </a:cubicBezTo>
                  <a:cubicBezTo>
                    <a:pt x="6395" y="13188"/>
                    <a:pt x="6297" y="13096"/>
                    <a:pt x="6308" y="12975"/>
                  </a:cubicBezTo>
                  <a:cubicBezTo>
                    <a:pt x="6653" y="12259"/>
                    <a:pt x="7283" y="11629"/>
                    <a:pt x="7826" y="11049"/>
                  </a:cubicBezTo>
                  <a:cubicBezTo>
                    <a:pt x="8838" y="10024"/>
                    <a:pt x="10036" y="9136"/>
                    <a:pt x="11369" y="8605"/>
                  </a:cubicBezTo>
                  <a:cubicBezTo>
                    <a:pt x="11385" y="8600"/>
                    <a:pt x="11401" y="8597"/>
                    <a:pt x="11417" y="8597"/>
                  </a:cubicBezTo>
                  <a:close/>
                  <a:moveTo>
                    <a:pt x="12508" y="10555"/>
                  </a:moveTo>
                  <a:cubicBezTo>
                    <a:pt x="12606" y="10555"/>
                    <a:pt x="12673" y="10693"/>
                    <a:pt x="12579" y="10777"/>
                  </a:cubicBezTo>
                  <a:cubicBezTo>
                    <a:pt x="12122" y="11037"/>
                    <a:pt x="11677" y="11321"/>
                    <a:pt x="11258" y="11654"/>
                  </a:cubicBezTo>
                  <a:cubicBezTo>
                    <a:pt x="10011" y="12666"/>
                    <a:pt x="9147" y="13802"/>
                    <a:pt x="8295" y="15098"/>
                  </a:cubicBezTo>
                  <a:cubicBezTo>
                    <a:pt x="8233" y="15172"/>
                    <a:pt x="8196" y="15283"/>
                    <a:pt x="8098" y="15320"/>
                  </a:cubicBezTo>
                  <a:cubicBezTo>
                    <a:pt x="8084" y="15323"/>
                    <a:pt x="8070" y="15324"/>
                    <a:pt x="8056" y="15324"/>
                  </a:cubicBezTo>
                  <a:cubicBezTo>
                    <a:pt x="7940" y="15324"/>
                    <a:pt x="7852" y="15232"/>
                    <a:pt x="7863" y="15110"/>
                  </a:cubicBezTo>
                  <a:cubicBezTo>
                    <a:pt x="8135" y="14530"/>
                    <a:pt x="8579" y="14012"/>
                    <a:pt x="8974" y="13493"/>
                  </a:cubicBezTo>
                  <a:cubicBezTo>
                    <a:pt x="9937" y="12308"/>
                    <a:pt x="11122" y="11321"/>
                    <a:pt x="12455" y="10568"/>
                  </a:cubicBezTo>
                  <a:cubicBezTo>
                    <a:pt x="12473" y="10559"/>
                    <a:pt x="12491" y="10555"/>
                    <a:pt x="12508" y="10555"/>
                  </a:cubicBezTo>
                  <a:close/>
                  <a:moveTo>
                    <a:pt x="8066" y="0"/>
                  </a:moveTo>
                  <a:cubicBezTo>
                    <a:pt x="6661" y="0"/>
                    <a:pt x="5157" y="545"/>
                    <a:pt x="3370" y="1705"/>
                  </a:cubicBezTo>
                  <a:cubicBezTo>
                    <a:pt x="2679" y="2124"/>
                    <a:pt x="2037" y="2643"/>
                    <a:pt x="1481" y="3248"/>
                  </a:cubicBezTo>
                  <a:cubicBezTo>
                    <a:pt x="1309" y="3445"/>
                    <a:pt x="1148" y="3655"/>
                    <a:pt x="1000" y="3890"/>
                  </a:cubicBezTo>
                  <a:cubicBezTo>
                    <a:pt x="642" y="4470"/>
                    <a:pt x="321" y="5075"/>
                    <a:pt x="49" y="5716"/>
                  </a:cubicBezTo>
                  <a:cubicBezTo>
                    <a:pt x="37" y="5729"/>
                    <a:pt x="25" y="5753"/>
                    <a:pt x="0" y="5766"/>
                  </a:cubicBezTo>
                  <a:cubicBezTo>
                    <a:pt x="86" y="5852"/>
                    <a:pt x="161" y="5926"/>
                    <a:pt x="235" y="6013"/>
                  </a:cubicBezTo>
                  <a:cubicBezTo>
                    <a:pt x="1025" y="7000"/>
                    <a:pt x="1654" y="8099"/>
                    <a:pt x="2333" y="9173"/>
                  </a:cubicBezTo>
                  <a:cubicBezTo>
                    <a:pt x="3567" y="11135"/>
                    <a:pt x="4827" y="13086"/>
                    <a:pt x="6036" y="15073"/>
                  </a:cubicBezTo>
                  <a:cubicBezTo>
                    <a:pt x="6876" y="16406"/>
                    <a:pt x="7641" y="17789"/>
                    <a:pt x="8505" y="19097"/>
                  </a:cubicBezTo>
                  <a:cubicBezTo>
                    <a:pt x="8542" y="19171"/>
                    <a:pt x="8604" y="19245"/>
                    <a:pt x="8653" y="19319"/>
                  </a:cubicBezTo>
                  <a:cubicBezTo>
                    <a:pt x="8715" y="19270"/>
                    <a:pt x="8777" y="19221"/>
                    <a:pt x="8838" y="19159"/>
                  </a:cubicBezTo>
                  <a:cubicBezTo>
                    <a:pt x="8838" y="18431"/>
                    <a:pt x="8986" y="17715"/>
                    <a:pt x="9246" y="17036"/>
                  </a:cubicBezTo>
                  <a:cubicBezTo>
                    <a:pt x="9307" y="16851"/>
                    <a:pt x="9381" y="16665"/>
                    <a:pt x="9468" y="16480"/>
                  </a:cubicBezTo>
                  <a:cubicBezTo>
                    <a:pt x="9875" y="15616"/>
                    <a:pt x="10369" y="14802"/>
                    <a:pt x="10924" y="14036"/>
                  </a:cubicBezTo>
                  <a:cubicBezTo>
                    <a:pt x="11455" y="13283"/>
                    <a:pt x="12072" y="12444"/>
                    <a:pt x="12875" y="11790"/>
                  </a:cubicBezTo>
                  <a:cubicBezTo>
                    <a:pt x="13541" y="11284"/>
                    <a:pt x="14282" y="10864"/>
                    <a:pt x="15060" y="10543"/>
                  </a:cubicBezTo>
                  <a:cubicBezTo>
                    <a:pt x="14183" y="9136"/>
                    <a:pt x="8851" y="1050"/>
                    <a:pt x="8159" y="1"/>
                  </a:cubicBezTo>
                  <a:cubicBezTo>
                    <a:pt x="8128" y="1"/>
                    <a:pt x="8097" y="0"/>
                    <a:pt x="8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1275309" y="1947139"/>
              <a:ext cx="685071" cy="251023"/>
            </a:xfrm>
            <a:custGeom>
              <a:rect b="b" l="l" r="r" t="t"/>
              <a:pathLst>
                <a:path extrusionOk="0" h="3352" w="9148">
                  <a:moveTo>
                    <a:pt x="6424" y="0"/>
                  </a:moveTo>
                  <a:cubicBezTo>
                    <a:pt x="6065" y="0"/>
                    <a:pt x="5705" y="19"/>
                    <a:pt x="5346" y="55"/>
                  </a:cubicBezTo>
                  <a:cubicBezTo>
                    <a:pt x="4605" y="179"/>
                    <a:pt x="3877" y="376"/>
                    <a:pt x="3173" y="672"/>
                  </a:cubicBezTo>
                  <a:cubicBezTo>
                    <a:pt x="2149" y="1067"/>
                    <a:pt x="976" y="1611"/>
                    <a:pt x="161" y="2610"/>
                  </a:cubicBezTo>
                  <a:cubicBezTo>
                    <a:pt x="124" y="2660"/>
                    <a:pt x="63" y="2697"/>
                    <a:pt x="13" y="2722"/>
                  </a:cubicBezTo>
                  <a:lnTo>
                    <a:pt x="13" y="2783"/>
                  </a:lnTo>
                  <a:cubicBezTo>
                    <a:pt x="495" y="2327"/>
                    <a:pt x="1124" y="2018"/>
                    <a:pt x="1717" y="1722"/>
                  </a:cubicBezTo>
                  <a:cubicBezTo>
                    <a:pt x="2112" y="1536"/>
                    <a:pt x="2482" y="1290"/>
                    <a:pt x="2889" y="1129"/>
                  </a:cubicBezTo>
                  <a:cubicBezTo>
                    <a:pt x="2897" y="1127"/>
                    <a:pt x="2905" y="1126"/>
                    <a:pt x="2913" y="1126"/>
                  </a:cubicBezTo>
                  <a:cubicBezTo>
                    <a:pt x="2999" y="1126"/>
                    <a:pt x="3055" y="1246"/>
                    <a:pt x="2976" y="1314"/>
                  </a:cubicBezTo>
                  <a:cubicBezTo>
                    <a:pt x="2766" y="1401"/>
                    <a:pt x="2457" y="1536"/>
                    <a:pt x="2186" y="1685"/>
                  </a:cubicBezTo>
                  <a:cubicBezTo>
                    <a:pt x="1482" y="2043"/>
                    <a:pt x="754" y="2413"/>
                    <a:pt x="223" y="2907"/>
                  </a:cubicBezTo>
                  <a:cubicBezTo>
                    <a:pt x="137" y="2956"/>
                    <a:pt x="87" y="3055"/>
                    <a:pt x="1" y="3092"/>
                  </a:cubicBezTo>
                  <a:lnTo>
                    <a:pt x="1" y="3351"/>
                  </a:lnTo>
                  <a:cubicBezTo>
                    <a:pt x="112" y="3215"/>
                    <a:pt x="235" y="3079"/>
                    <a:pt x="359" y="2956"/>
                  </a:cubicBezTo>
                  <a:cubicBezTo>
                    <a:pt x="964" y="2302"/>
                    <a:pt x="1803" y="1981"/>
                    <a:pt x="2618" y="1672"/>
                  </a:cubicBezTo>
                  <a:cubicBezTo>
                    <a:pt x="3891" y="1153"/>
                    <a:pt x="5250" y="891"/>
                    <a:pt x="6620" y="891"/>
                  </a:cubicBezTo>
                  <a:cubicBezTo>
                    <a:pt x="6977" y="891"/>
                    <a:pt x="7334" y="908"/>
                    <a:pt x="7691" y="944"/>
                  </a:cubicBezTo>
                  <a:cubicBezTo>
                    <a:pt x="8098" y="993"/>
                    <a:pt x="8506" y="1055"/>
                    <a:pt x="8913" y="1154"/>
                  </a:cubicBezTo>
                  <a:lnTo>
                    <a:pt x="8913" y="1141"/>
                  </a:lnTo>
                  <a:cubicBezTo>
                    <a:pt x="8938" y="1067"/>
                    <a:pt x="8963" y="981"/>
                    <a:pt x="8987" y="919"/>
                  </a:cubicBezTo>
                  <a:cubicBezTo>
                    <a:pt x="8666" y="845"/>
                    <a:pt x="8333" y="759"/>
                    <a:pt x="8012" y="709"/>
                  </a:cubicBezTo>
                  <a:cubicBezTo>
                    <a:pt x="7604" y="634"/>
                    <a:pt x="7179" y="600"/>
                    <a:pt x="6747" y="600"/>
                  </a:cubicBezTo>
                  <a:cubicBezTo>
                    <a:pt x="5976" y="600"/>
                    <a:pt x="5184" y="708"/>
                    <a:pt x="4432" y="882"/>
                  </a:cubicBezTo>
                  <a:cubicBezTo>
                    <a:pt x="4358" y="907"/>
                    <a:pt x="4272" y="919"/>
                    <a:pt x="4198" y="919"/>
                  </a:cubicBezTo>
                  <a:cubicBezTo>
                    <a:pt x="4087" y="895"/>
                    <a:pt x="4050" y="759"/>
                    <a:pt x="4148" y="697"/>
                  </a:cubicBezTo>
                  <a:cubicBezTo>
                    <a:pt x="4506" y="574"/>
                    <a:pt x="4889" y="574"/>
                    <a:pt x="5259" y="512"/>
                  </a:cubicBezTo>
                  <a:cubicBezTo>
                    <a:pt x="5801" y="437"/>
                    <a:pt x="6343" y="401"/>
                    <a:pt x="6885" y="401"/>
                  </a:cubicBezTo>
                  <a:cubicBezTo>
                    <a:pt x="7146" y="401"/>
                    <a:pt x="7406" y="410"/>
                    <a:pt x="7666" y="426"/>
                  </a:cubicBezTo>
                  <a:cubicBezTo>
                    <a:pt x="8148" y="487"/>
                    <a:pt x="8629" y="475"/>
                    <a:pt x="9086" y="648"/>
                  </a:cubicBezTo>
                  <a:cubicBezTo>
                    <a:pt x="9111" y="598"/>
                    <a:pt x="9123" y="561"/>
                    <a:pt x="9148" y="512"/>
                  </a:cubicBezTo>
                  <a:cubicBezTo>
                    <a:pt x="9111" y="512"/>
                    <a:pt x="9086" y="487"/>
                    <a:pt x="9061" y="475"/>
                  </a:cubicBezTo>
                  <a:cubicBezTo>
                    <a:pt x="8543" y="129"/>
                    <a:pt x="7852" y="68"/>
                    <a:pt x="7197" y="31"/>
                  </a:cubicBezTo>
                  <a:cubicBezTo>
                    <a:pt x="6940" y="10"/>
                    <a:pt x="6682" y="0"/>
                    <a:pt x="6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760441" y="1269908"/>
              <a:ext cx="1827629" cy="1012329"/>
            </a:xfrm>
            <a:custGeom>
              <a:rect b="b" l="l" r="r" t="t"/>
              <a:pathLst>
                <a:path extrusionOk="0" h="13518" w="24405">
                  <a:moveTo>
                    <a:pt x="23466" y="1"/>
                  </a:moveTo>
                  <a:cubicBezTo>
                    <a:pt x="23602" y="433"/>
                    <a:pt x="23701" y="865"/>
                    <a:pt x="23775" y="1309"/>
                  </a:cubicBezTo>
                  <a:cubicBezTo>
                    <a:pt x="23775" y="1359"/>
                    <a:pt x="23762" y="1408"/>
                    <a:pt x="23725" y="1433"/>
                  </a:cubicBezTo>
                  <a:cubicBezTo>
                    <a:pt x="23750" y="1482"/>
                    <a:pt x="23762" y="1544"/>
                    <a:pt x="23750" y="1593"/>
                  </a:cubicBezTo>
                  <a:cubicBezTo>
                    <a:pt x="23725" y="1667"/>
                    <a:pt x="23664" y="1717"/>
                    <a:pt x="23590" y="1741"/>
                  </a:cubicBezTo>
                  <a:cubicBezTo>
                    <a:pt x="23269" y="1914"/>
                    <a:pt x="22923" y="2062"/>
                    <a:pt x="22602" y="2247"/>
                  </a:cubicBezTo>
                  <a:cubicBezTo>
                    <a:pt x="21874" y="2642"/>
                    <a:pt x="21207" y="3124"/>
                    <a:pt x="20602" y="3692"/>
                  </a:cubicBezTo>
                  <a:cubicBezTo>
                    <a:pt x="19812" y="4408"/>
                    <a:pt x="19393" y="5086"/>
                    <a:pt x="18788" y="5938"/>
                  </a:cubicBezTo>
                  <a:cubicBezTo>
                    <a:pt x="18380" y="6531"/>
                    <a:pt x="18084" y="7185"/>
                    <a:pt x="17887" y="7876"/>
                  </a:cubicBezTo>
                  <a:cubicBezTo>
                    <a:pt x="17739" y="8432"/>
                    <a:pt x="17640" y="8802"/>
                    <a:pt x="17701" y="9357"/>
                  </a:cubicBezTo>
                  <a:cubicBezTo>
                    <a:pt x="17701" y="9394"/>
                    <a:pt x="17689" y="9419"/>
                    <a:pt x="17664" y="9444"/>
                  </a:cubicBezTo>
                  <a:cubicBezTo>
                    <a:pt x="17677" y="9506"/>
                    <a:pt x="17664" y="9555"/>
                    <a:pt x="17640" y="9604"/>
                  </a:cubicBezTo>
                  <a:cubicBezTo>
                    <a:pt x="17541" y="9728"/>
                    <a:pt x="17442" y="9851"/>
                    <a:pt x="17306" y="9938"/>
                  </a:cubicBezTo>
                  <a:cubicBezTo>
                    <a:pt x="16911" y="10259"/>
                    <a:pt x="16430" y="10481"/>
                    <a:pt x="15924" y="10579"/>
                  </a:cubicBezTo>
                  <a:cubicBezTo>
                    <a:pt x="15893" y="10597"/>
                    <a:pt x="15861" y="10603"/>
                    <a:pt x="15830" y="10603"/>
                  </a:cubicBezTo>
                  <a:cubicBezTo>
                    <a:pt x="15750" y="10603"/>
                    <a:pt x="15671" y="10560"/>
                    <a:pt x="15591" y="10542"/>
                  </a:cubicBezTo>
                  <a:cubicBezTo>
                    <a:pt x="15270" y="10481"/>
                    <a:pt x="14961" y="10431"/>
                    <a:pt x="14640" y="10394"/>
                  </a:cubicBezTo>
                  <a:cubicBezTo>
                    <a:pt x="14247" y="10348"/>
                    <a:pt x="13850" y="10326"/>
                    <a:pt x="13455" y="10326"/>
                  </a:cubicBezTo>
                  <a:cubicBezTo>
                    <a:pt x="13008" y="10326"/>
                    <a:pt x="12561" y="10354"/>
                    <a:pt x="12122" y="10407"/>
                  </a:cubicBezTo>
                  <a:cubicBezTo>
                    <a:pt x="11085" y="10579"/>
                    <a:pt x="10073" y="10876"/>
                    <a:pt x="9110" y="11283"/>
                  </a:cubicBezTo>
                  <a:cubicBezTo>
                    <a:pt x="8666" y="11456"/>
                    <a:pt x="8234" y="11690"/>
                    <a:pt x="7851" y="11962"/>
                  </a:cubicBezTo>
                  <a:cubicBezTo>
                    <a:pt x="7505" y="12258"/>
                    <a:pt x="7197" y="12592"/>
                    <a:pt x="6925" y="12950"/>
                  </a:cubicBezTo>
                  <a:cubicBezTo>
                    <a:pt x="6888" y="13011"/>
                    <a:pt x="6826" y="13048"/>
                    <a:pt x="6765" y="13048"/>
                  </a:cubicBezTo>
                  <a:cubicBezTo>
                    <a:pt x="6725" y="13083"/>
                    <a:pt x="6676" y="13100"/>
                    <a:pt x="6629" y="13100"/>
                  </a:cubicBezTo>
                  <a:cubicBezTo>
                    <a:pt x="6560" y="13100"/>
                    <a:pt x="6493" y="13065"/>
                    <a:pt x="6456" y="12999"/>
                  </a:cubicBezTo>
                  <a:cubicBezTo>
                    <a:pt x="5950" y="12147"/>
                    <a:pt x="5419" y="11332"/>
                    <a:pt x="4925" y="10481"/>
                  </a:cubicBezTo>
                  <a:cubicBezTo>
                    <a:pt x="4395" y="9493"/>
                    <a:pt x="3765" y="8567"/>
                    <a:pt x="3197" y="7617"/>
                  </a:cubicBezTo>
                  <a:cubicBezTo>
                    <a:pt x="2185" y="5876"/>
                    <a:pt x="1185" y="4124"/>
                    <a:pt x="136" y="2408"/>
                  </a:cubicBezTo>
                  <a:cubicBezTo>
                    <a:pt x="87" y="2457"/>
                    <a:pt x="50" y="2494"/>
                    <a:pt x="0" y="2531"/>
                  </a:cubicBezTo>
                  <a:cubicBezTo>
                    <a:pt x="74" y="2642"/>
                    <a:pt x="148" y="2766"/>
                    <a:pt x="235" y="2877"/>
                  </a:cubicBezTo>
                  <a:cubicBezTo>
                    <a:pt x="642" y="3469"/>
                    <a:pt x="951" y="4111"/>
                    <a:pt x="1333" y="4728"/>
                  </a:cubicBezTo>
                  <a:cubicBezTo>
                    <a:pt x="1778" y="5481"/>
                    <a:pt x="2247" y="6234"/>
                    <a:pt x="2691" y="7000"/>
                  </a:cubicBezTo>
                  <a:cubicBezTo>
                    <a:pt x="3210" y="7938"/>
                    <a:pt x="3691" y="8888"/>
                    <a:pt x="4234" y="9827"/>
                  </a:cubicBezTo>
                  <a:cubicBezTo>
                    <a:pt x="4938" y="11012"/>
                    <a:pt x="5740" y="12147"/>
                    <a:pt x="6493" y="13320"/>
                  </a:cubicBezTo>
                  <a:cubicBezTo>
                    <a:pt x="6530" y="13394"/>
                    <a:pt x="6567" y="13456"/>
                    <a:pt x="6617" y="13517"/>
                  </a:cubicBezTo>
                  <a:cubicBezTo>
                    <a:pt x="6654" y="13493"/>
                    <a:pt x="6678" y="13468"/>
                    <a:pt x="6715" y="13456"/>
                  </a:cubicBezTo>
                  <a:cubicBezTo>
                    <a:pt x="6814" y="13394"/>
                    <a:pt x="6913" y="13307"/>
                    <a:pt x="6999" y="13221"/>
                  </a:cubicBezTo>
                  <a:cubicBezTo>
                    <a:pt x="8184" y="12011"/>
                    <a:pt x="9740" y="11209"/>
                    <a:pt x="11357" y="10752"/>
                  </a:cubicBezTo>
                  <a:cubicBezTo>
                    <a:pt x="12125" y="10614"/>
                    <a:pt x="12904" y="10546"/>
                    <a:pt x="13682" y="10546"/>
                  </a:cubicBezTo>
                  <a:cubicBezTo>
                    <a:pt x="14367" y="10546"/>
                    <a:pt x="15051" y="10599"/>
                    <a:pt x="15726" y="10703"/>
                  </a:cubicBezTo>
                  <a:cubicBezTo>
                    <a:pt x="15899" y="10703"/>
                    <a:pt x="16060" y="10678"/>
                    <a:pt x="16220" y="10629"/>
                  </a:cubicBezTo>
                  <a:cubicBezTo>
                    <a:pt x="16825" y="10468"/>
                    <a:pt x="17566" y="10012"/>
                    <a:pt x="17850" y="9629"/>
                  </a:cubicBezTo>
                  <a:cubicBezTo>
                    <a:pt x="17899" y="9580"/>
                    <a:pt x="17924" y="9506"/>
                    <a:pt x="17973" y="9456"/>
                  </a:cubicBezTo>
                  <a:cubicBezTo>
                    <a:pt x="17936" y="8962"/>
                    <a:pt x="17998" y="8481"/>
                    <a:pt x="18158" y="8024"/>
                  </a:cubicBezTo>
                  <a:cubicBezTo>
                    <a:pt x="19022" y="5346"/>
                    <a:pt x="20627" y="3741"/>
                    <a:pt x="22997" y="2334"/>
                  </a:cubicBezTo>
                  <a:cubicBezTo>
                    <a:pt x="23306" y="2161"/>
                    <a:pt x="23602" y="1926"/>
                    <a:pt x="23960" y="1852"/>
                  </a:cubicBezTo>
                  <a:lnTo>
                    <a:pt x="24022" y="1828"/>
                  </a:lnTo>
                  <a:lnTo>
                    <a:pt x="24034" y="1828"/>
                  </a:lnTo>
                  <a:cubicBezTo>
                    <a:pt x="24145" y="1766"/>
                    <a:pt x="24268" y="1704"/>
                    <a:pt x="24392" y="1630"/>
                  </a:cubicBezTo>
                  <a:lnTo>
                    <a:pt x="24404" y="1605"/>
                  </a:lnTo>
                  <a:lnTo>
                    <a:pt x="24404" y="1593"/>
                  </a:lnTo>
                  <a:cubicBezTo>
                    <a:pt x="24096" y="1050"/>
                    <a:pt x="23787" y="532"/>
                    <a:pt x="2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774295" y="1349441"/>
              <a:ext cx="485346" cy="860682"/>
            </a:xfrm>
            <a:custGeom>
              <a:rect b="b" l="l" r="r" t="t"/>
              <a:pathLst>
                <a:path extrusionOk="0" h="11493" w="6481">
                  <a:moveTo>
                    <a:pt x="50" y="0"/>
                  </a:moveTo>
                  <a:lnTo>
                    <a:pt x="50" y="62"/>
                  </a:lnTo>
                  <a:cubicBezTo>
                    <a:pt x="50" y="124"/>
                    <a:pt x="37" y="173"/>
                    <a:pt x="37" y="223"/>
                  </a:cubicBezTo>
                  <a:cubicBezTo>
                    <a:pt x="50" y="223"/>
                    <a:pt x="50" y="235"/>
                    <a:pt x="62" y="235"/>
                  </a:cubicBezTo>
                  <a:cubicBezTo>
                    <a:pt x="297" y="556"/>
                    <a:pt x="457" y="939"/>
                    <a:pt x="679" y="1272"/>
                  </a:cubicBezTo>
                  <a:cubicBezTo>
                    <a:pt x="926" y="1679"/>
                    <a:pt x="1198" y="2062"/>
                    <a:pt x="1432" y="2469"/>
                  </a:cubicBezTo>
                  <a:cubicBezTo>
                    <a:pt x="3033" y="5341"/>
                    <a:pt x="3578" y="6323"/>
                    <a:pt x="3563" y="6323"/>
                  </a:cubicBezTo>
                  <a:cubicBezTo>
                    <a:pt x="3539" y="6323"/>
                    <a:pt x="2241" y="4093"/>
                    <a:pt x="1358" y="2728"/>
                  </a:cubicBezTo>
                  <a:cubicBezTo>
                    <a:pt x="889" y="2012"/>
                    <a:pt x="408" y="1309"/>
                    <a:pt x="13" y="568"/>
                  </a:cubicBezTo>
                  <a:cubicBezTo>
                    <a:pt x="13" y="605"/>
                    <a:pt x="13" y="642"/>
                    <a:pt x="0" y="692"/>
                  </a:cubicBezTo>
                  <a:cubicBezTo>
                    <a:pt x="62" y="778"/>
                    <a:pt x="124" y="877"/>
                    <a:pt x="186" y="988"/>
                  </a:cubicBezTo>
                  <a:cubicBezTo>
                    <a:pt x="692" y="1852"/>
                    <a:pt x="1247" y="2691"/>
                    <a:pt x="1741" y="3568"/>
                  </a:cubicBezTo>
                  <a:cubicBezTo>
                    <a:pt x="2593" y="5037"/>
                    <a:pt x="3420" y="6530"/>
                    <a:pt x="4345" y="7962"/>
                  </a:cubicBezTo>
                  <a:cubicBezTo>
                    <a:pt x="4679" y="8505"/>
                    <a:pt x="4975" y="9048"/>
                    <a:pt x="5296" y="9604"/>
                  </a:cubicBezTo>
                  <a:cubicBezTo>
                    <a:pt x="5691" y="10221"/>
                    <a:pt x="6074" y="10838"/>
                    <a:pt x="6444" y="11480"/>
                  </a:cubicBezTo>
                  <a:cubicBezTo>
                    <a:pt x="6456" y="11480"/>
                    <a:pt x="6456" y="11493"/>
                    <a:pt x="6456" y="11493"/>
                  </a:cubicBezTo>
                  <a:cubicBezTo>
                    <a:pt x="6456" y="11283"/>
                    <a:pt x="6469" y="11073"/>
                    <a:pt x="6481" y="10851"/>
                  </a:cubicBezTo>
                  <a:cubicBezTo>
                    <a:pt x="6481" y="10801"/>
                    <a:pt x="6481" y="10752"/>
                    <a:pt x="6481" y="10703"/>
                  </a:cubicBezTo>
                  <a:cubicBezTo>
                    <a:pt x="6382" y="10678"/>
                    <a:pt x="6296" y="10616"/>
                    <a:pt x="6246" y="10530"/>
                  </a:cubicBezTo>
                  <a:cubicBezTo>
                    <a:pt x="4321" y="7246"/>
                    <a:pt x="2148" y="3543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720000" y="457200"/>
              <a:ext cx="1896676" cy="1849272"/>
            </a:xfrm>
            <a:custGeom>
              <a:rect b="b" l="l" r="r" t="t"/>
              <a:pathLst>
                <a:path extrusionOk="0" h="24694" w="25327">
                  <a:moveTo>
                    <a:pt x="17291" y="570"/>
                  </a:moveTo>
                  <a:cubicBezTo>
                    <a:pt x="18192" y="1731"/>
                    <a:pt x="19056" y="3237"/>
                    <a:pt x="19994" y="4545"/>
                  </a:cubicBezTo>
                  <a:cubicBezTo>
                    <a:pt x="20883" y="5841"/>
                    <a:pt x="21710" y="7174"/>
                    <a:pt x="22525" y="8520"/>
                  </a:cubicBezTo>
                  <a:cubicBezTo>
                    <a:pt x="23029" y="9283"/>
                    <a:pt x="23510" y="10046"/>
                    <a:pt x="23990" y="10834"/>
                  </a:cubicBezTo>
                  <a:lnTo>
                    <a:pt x="23990" y="10834"/>
                  </a:lnTo>
                  <a:cubicBezTo>
                    <a:pt x="23976" y="10816"/>
                    <a:pt x="23954" y="10814"/>
                    <a:pt x="23932" y="10803"/>
                  </a:cubicBezTo>
                  <a:cubicBezTo>
                    <a:pt x="23228" y="9668"/>
                    <a:pt x="18562" y="2607"/>
                    <a:pt x="17242" y="607"/>
                  </a:cubicBezTo>
                  <a:lnTo>
                    <a:pt x="17291" y="570"/>
                  </a:lnTo>
                  <a:close/>
                  <a:moveTo>
                    <a:pt x="16531" y="421"/>
                  </a:moveTo>
                  <a:cubicBezTo>
                    <a:pt x="16562" y="421"/>
                    <a:pt x="16593" y="422"/>
                    <a:pt x="16624" y="422"/>
                  </a:cubicBezTo>
                  <a:cubicBezTo>
                    <a:pt x="17328" y="1471"/>
                    <a:pt x="22661" y="9557"/>
                    <a:pt x="23549" y="10964"/>
                  </a:cubicBezTo>
                  <a:cubicBezTo>
                    <a:pt x="22772" y="11285"/>
                    <a:pt x="22031" y="11705"/>
                    <a:pt x="21364" y="12223"/>
                  </a:cubicBezTo>
                  <a:cubicBezTo>
                    <a:pt x="20562" y="12865"/>
                    <a:pt x="19933" y="13717"/>
                    <a:pt x="19414" y="14457"/>
                  </a:cubicBezTo>
                  <a:cubicBezTo>
                    <a:pt x="18859" y="15223"/>
                    <a:pt x="18365" y="16050"/>
                    <a:pt x="17958" y="16901"/>
                  </a:cubicBezTo>
                  <a:cubicBezTo>
                    <a:pt x="17563" y="17741"/>
                    <a:pt x="17340" y="18654"/>
                    <a:pt x="17316" y="19592"/>
                  </a:cubicBezTo>
                  <a:cubicBezTo>
                    <a:pt x="17266" y="19642"/>
                    <a:pt x="17205" y="19691"/>
                    <a:pt x="17143" y="19740"/>
                  </a:cubicBezTo>
                  <a:cubicBezTo>
                    <a:pt x="17093" y="19666"/>
                    <a:pt x="17032" y="19592"/>
                    <a:pt x="16995" y="19518"/>
                  </a:cubicBezTo>
                  <a:cubicBezTo>
                    <a:pt x="16118" y="18210"/>
                    <a:pt x="15353" y="16827"/>
                    <a:pt x="14526" y="15494"/>
                  </a:cubicBezTo>
                  <a:cubicBezTo>
                    <a:pt x="13316" y="13519"/>
                    <a:pt x="12057" y="11556"/>
                    <a:pt x="10823" y="9594"/>
                  </a:cubicBezTo>
                  <a:cubicBezTo>
                    <a:pt x="10144" y="8532"/>
                    <a:pt x="9514" y="7421"/>
                    <a:pt x="8724" y="6434"/>
                  </a:cubicBezTo>
                  <a:cubicBezTo>
                    <a:pt x="8650" y="6360"/>
                    <a:pt x="8576" y="6286"/>
                    <a:pt x="8490" y="6199"/>
                  </a:cubicBezTo>
                  <a:cubicBezTo>
                    <a:pt x="8502" y="6174"/>
                    <a:pt x="8502" y="6162"/>
                    <a:pt x="8514" y="6137"/>
                  </a:cubicBezTo>
                  <a:cubicBezTo>
                    <a:pt x="8971" y="5162"/>
                    <a:pt x="9366" y="4360"/>
                    <a:pt x="9959" y="3669"/>
                  </a:cubicBezTo>
                  <a:cubicBezTo>
                    <a:pt x="10514" y="3064"/>
                    <a:pt x="11144" y="2545"/>
                    <a:pt x="11847" y="2126"/>
                  </a:cubicBezTo>
                  <a:cubicBezTo>
                    <a:pt x="13635" y="966"/>
                    <a:pt x="15126" y="421"/>
                    <a:pt x="16531" y="421"/>
                  </a:cubicBezTo>
                  <a:close/>
                  <a:moveTo>
                    <a:pt x="23833" y="11285"/>
                  </a:moveTo>
                  <a:cubicBezTo>
                    <a:pt x="23846" y="11371"/>
                    <a:pt x="23846" y="11470"/>
                    <a:pt x="23858" y="11569"/>
                  </a:cubicBezTo>
                  <a:cubicBezTo>
                    <a:pt x="23821" y="11569"/>
                    <a:pt x="23796" y="11569"/>
                    <a:pt x="23772" y="11581"/>
                  </a:cubicBezTo>
                  <a:cubicBezTo>
                    <a:pt x="23636" y="11630"/>
                    <a:pt x="23512" y="11692"/>
                    <a:pt x="23389" y="11754"/>
                  </a:cubicBezTo>
                  <a:cubicBezTo>
                    <a:pt x="22932" y="11951"/>
                    <a:pt x="22512" y="12198"/>
                    <a:pt x="22105" y="12495"/>
                  </a:cubicBezTo>
                  <a:cubicBezTo>
                    <a:pt x="21587" y="12840"/>
                    <a:pt x="21105" y="13260"/>
                    <a:pt x="20686" y="13729"/>
                  </a:cubicBezTo>
                  <a:cubicBezTo>
                    <a:pt x="20642" y="13799"/>
                    <a:pt x="20703" y="13869"/>
                    <a:pt x="20765" y="13869"/>
                  </a:cubicBezTo>
                  <a:cubicBezTo>
                    <a:pt x="20790" y="13869"/>
                    <a:pt x="20816" y="13857"/>
                    <a:pt x="20834" y="13828"/>
                  </a:cubicBezTo>
                  <a:cubicBezTo>
                    <a:pt x="21340" y="13297"/>
                    <a:pt x="21920" y="12853"/>
                    <a:pt x="22562" y="12482"/>
                  </a:cubicBezTo>
                  <a:cubicBezTo>
                    <a:pt x="22846" y="12322"/>
                    <a:pt x="23142" y="12186"/>
                    <a:pt x="23451" y="12075"/>
                  </a:cubicBezTo>
                  <a:cubicBezTo>
                    <a:pt x="23549" y="12025"/>
                    <a:pt x="23759" y="11988"/>
                    <a:pt x="23895" y="11927"/>
                  </a:cubicBezTo>
                  <a:cubicBezTo>
                    <a:pt x="23895" y="11976"/>
                    <a:pt x="23907" y="12025"/>
                    <a:pt x="23920" y="12075"/>
                  </a:cubicBezTo>
                  <a:cubicBezTo>
                    <a:pt x="23920" y="12124"/>
                    <a:pt x="23932" y="12174"/>
                    <a:pt x="23957" y="12223"/>
                  </a:cubicBezTo>
                  <a:cubicBezTo>
                    <a:pt x="23870" y="12260"/>
                    <a:pt x="23784" y="12322"/>
                    <a:pt x="23698" y="12346"/>
                  </a:cubicBezTo>
                  <a:cubicBezTo>
                    <a:pt x="23364" y="12519"/>
                    <a:pt x="23031" y="12680"/>
                    <a:pt x="22710" y="12865"/>
                  </a:cubicBezTo>
                  <a:cubicBezTo>
                    <a:pt x="21426" y="13618"/>
                    <a:pt x="20328" y="14630"/>
                    <a:pt x="19488" y="15864"/>
                  </a:cubicBezTo>
                  <a:cubicBezTo>
                    <a:pt x="18748" y="16852"/>
                    <a:pt x="18118" y="17963"/>
                    <a:pt x="17970" y="19197"/>
                  </a:cubicBezTo>
                  <a:cubicBezTo>
                    <a:pt x="17933" y="19419"/>
                    <a:pt x="17921" y="19654"/>
                    <a:pt x="17933" y="19876"/>
                  </a:cubicBezTo>
                  <a:cubicBezTo>
                    <a:pt x="17871" y="19802"/>
                    <a:pt x="17797" y="19740"/>
                    <a:pt x="17723" y="19691"/>
                  </a:cubicBezTo>
                  <a:cubicBezTo>
                    <a:pt x="17735" y="19666"/>
                    <a:pt x="17735" y="19629"/>
                    <a:pt x="17735" y="19605"/>
                  </a:cubicBezTo>
                  <a:cubicBezTo>
                    <a:pt x="17748" y="18728"/>
                    <a:pt x="17958" y="17864"/>
                    <a:pt x="18328" y="17074"/>
                  </a:cubicBezTo>
                  <a:cubicBezTo>
                    <a:pt x="18735" y="16235"/>
                    <a:pt x="19204" y="15445"/>
                    <a:pt x="19747" y="14704"/>
                  </a:cubicBezTo>
                  <a:cubicBezTo>
                    <a:pt x="20254" y="13976"/>
                    <a:pt x="20858" y="13161"/>
                    <a:pt x="21611" y="12544"/>
                  </a:cubicBezTo>
                  <a:cubicBezTo>
                    <a:pt x="22278" y="12038"/>
                    <a:pt x="23006" y="11630"/>
                    <a:pt x="23772" y="11322"/>
                  </a:cubicBezTo>
                  <a:cubicBezTo>
                    <a:pt x="23796" y="11310"/>
                    <a:pt x="23821" y="11297"/>
                    <a:pt x="23833" y="11285"/>
                  </a:cubicBezTo>
                  <a:close/>
                  <a:moveTo>
                    <a:pt x="17637" y="19864"/>
                  </a:moveTo>
                  <a:cubicBezTo>
                    <a:pt x="17723" y="19926"/>
                    <a:pt x="17797" y="20000"/>
                    <a:pt x="17871" y="20086"/>
                  </a:cubicBezTo>
                  <a:cubicBezTo>
                    <a:pt x="17884" y="20111"/>
                    <a:pt x="17908" y="20135"/>
                    <a:pt x="17921" y="20160"/>
                  </a:cubicBezTo>
                  <a:cubicBezTo>
                    <a:pt x="17772" y="20284"/>
                    <a:pt x="17846" y="20271"/>
                    <a:pt x="17723" y="20370"/>
                  </a:cubicBezTo>
                  <a:cubicBezTo>
                    <a:pt x="17464" y="20604"/>
                    <a:pt x="17168" y="20777"/>
                    <a:pt x="16847" y="20901"/>
                  </a:cubicBezTo>
                  <a:cubicBezTo>
                    <a:pt x="16760" y="20925"/>
                    <a:pt x="16674" y="20962"/>
                    <a:pt x="16575" y="20987"/>
                  </a:cubicBezTo>
                  <a:cubicBezTo>
                    <a:pt x="16624" y="20851"/>
                    <a:pt x="16674" y="20716"/>
                    <a:pt x="16736" y="20592"/>
                  </a:cubicBezTo>
                  <a:cubicBezTo>
                    <a:pt x="16760" y="20543"/>
                    <a:pt x="16785" y="20481"/>
                    <a:pt x="16797" y="20419"/>
                  </a:cubicBezTo>
                  <a:cubicBezTo>
                    <a:pt x="16810" y="20419"/>
                    <a:pt x="16822" y="20407"/>
                    <a:pt x="16847" y="20407"/>
                  </a:cubicBezTo>
                  <a:cubicBezTo>
                    <a:pt x="17143" y="20284"/>
                    <a:pt x="17414" y="20098"/>
                    <a:pt x="17637" y="19864"/>
                  </a:cubicBezTo>
                  <a:close/>
                  <a:moveTo>
                    <a:pt x="8132" y="6347"/>
                  </a:moveTo>
                  <a:cubicBezTo>
                    <a:pt x="8465" y="6656"/>
                    <a:pt x="8786" y="7174"/>
                    <a:pt x="9095" y="7643"/>
                  </a:cubicBezTo>
                  <a:cubicBezTo>
                    <a:pt x="9798" y="8668"/>
                    <a:pt x="10415" y="9742"/>
                    <a:pt x="11082" y="10766"/>
                  </a:cubicBezTo>
                  <a:cubicBezTo>
                    <a:pt x="12168" y="12495"/>
                    <a:pt x="13279" y="14210"/>
                    <a:pt x="14328" y="15951"/>
                  </a:cubicBezTo>
                  <a:cubicBezTo>
                    <a:pt x="15168" y="17284"/>
                    <a:pt x="15921" y="18654"/>
                    <a:pt x="16797" y="19963"/>
                  </a:cubicBezTo>
                  <a:lnTo>
                    <a:pt x="16698" y="20012"/>
                  </a:lnTo>
                  <a:cubicBezTo>
                    <a:pt x="16081" y="19617"/>
                    <a:pt x="15341" y="19543"/>
                    <a:pt x="14637" y="19506"/>
                  </a:cubicBezTo>
                  <a:cubicBezTo>
                    <a:pt x="14369" y="19485"/>
                    <a:pt x="14099" y="19475"/>
                    <a:pt x="13829" y="19475"/>
                  </a:cubicBezTo>
                  <a:cubicBezTo>
                    <a:pt x="13453" y="19475"/>
                    <a:pt x="13078" y="19495"/>
                    <a:pt x="12711" y="19531"/>
                  </a:cubicBezTo>
                  <a:cubicBezTo>
                    <a:pt x="11934" y="19654"/>
                    <a:pt x="11168" y="19864"/>
                    <a:pt x="10440" y="20172"/>
                  </a:cubicBezTo>
                  <a:cubicBezTo>
                    <a:pt x="9379" y="20580"/>
                    <a:pt x="8181" y="21135"/>
                    <a:pt x="7305" y="22172"/>
                  </a:cubicBezTo>
                  <a:cubicBezTo>
                    <a:pt x="5305" y="18778"/>
                    <a:pt x="3058" y="14926"/>
                    <a:pt x="898" y="11297"/>
                  </a:cubicBezTo>
                  <a:cubicBezTo>
                    <a:pt x="1219" y="9828"/>
                    <a:pt x="2182" y="8495"/>
                    <a:pt x="3565" y="7606"/>
                  </a:cubicBezTo>
                  <a:lnTo>
                    <a:pt x="3577" y="7606"/>
                  </a:lnTo>
                  <a:cubicBezTo>
                    <a:pt x="4811" y="6816"/>
                    <a:pt x="6330" y="6397"/>
                    <a:pt x="8132" y="6347"/>
                  </a:cubicBezTo>
                  <a:close/>
                  <a:moveTo>
                    <a:pt x="13839" y="19883"/>
                  </a:moveTo>
                  <a:cubicBezTo>
                    <a:pt x="14097" y="19883"/>
                    <a:pt x="14355" y="19893"/>
                    <a:pt x="14612" y="19913"/>
                  </a:cubicBezTo>
                  <a:cubicBezTo>
                    <a:pt x="15267" y="19950"/>
                    <a:pt x="15958" y="20012"/>
                    <a:pt x="16476" y="20370"/>
                  </a:cubicBezTo>
                  <a:cubicBezTo>
                    <a:pt x="16501" y="20382"/>
                    <a:pt x="16538" y="20395"/>
                    <a:pt x="16563" y="20407"/>
                  </a:cubicBezTo>
                  <a:cubicBezTo>
                    <a:pt x="16538" y="20444"/>
                    <a:pt x="16526" y="20493"/>
                    <a:pt x="16501" y="20530"/>
                  </a:cubicBezTo>
                  <a:cubicBezTo>
                    <a:pt x="16044" y="20358"/>
                    <a:pt x="15563" y="20370"/>
                    <a:pt x="15081" y="20321"/>
                  </a:cubicBezTo>
                  <a:cubicBezTo>
                    <a:pt x="14814" y="20300"/>
                    <a:pt x="14547" y="20290"/>
                    <a:pt x="14279" y="20290"/>
                  </a:cubicBezTo>
                  <a:cubicBezTo>
                    <a:pt x="13744" y="20290"/>
                    <a:pt x="13209" y="20329"/>
                    <a:pt x="12674" y="20395"/>
                  </a:cubicBezTo>
                  <a:cubicBezTo>
                    <a:pt x="12316" y="20469"/>
                    <a:pt x="11909" y="20469"/>
                    <a:pt x="11563" y="20580"/>
                  </a:cubicBezTo>
                  <a:cubicBezTo>
                    <a:pt x="11465" y="20641"/>
                    <a:pt x="11489" y="20777"/>
                    <a:pt x="11600" y="20802"/>
                  </a:cubicBezTo>
                  <a:lnTo>
                    <a:pt x="11613" y="20802"/>
                  </a:lnTo>
                  <a:cubicBezTo>
                    <a:pt x="11687" y="20802"/>
                    <a:pt x="11773" y="20790"/>
                    <a:pt x="11847" y="20765"/>
                  </a:cubicBezTo>
                  <a:cubicBezTo>
                    <a:pt x="12599" y="20591"/>
                    <a:pt x="13391" y="20483"/>
                    <a:pt x="14162" y="20483"/>
                  </a:cubicBezTo>
                  <a:cubicBezTo>
                    <a:pt x="14594" y="20483"/>
                    <a:pt x="15019" y="20517"/>
                    <a:pt x="15427" y="20592"/>
                  </a:cubicBezTo>
                  <a:cubicBezTo>
                    <a:pt x="15748" y="20641"/>
                    <a:pt x="16081" y="20728"/>
                    <a:pt x="16402" y="20802"/>
                  </a:cubicBezTo>
                  <a:cubicBezTo>
                    <a:pt x="16378" y="20876"/>
                    <a:pt x="16353" y="20962"/>
                    <a:pt x="16328" y="21024"/>
                  </a:cubicBezTo>
                  <a:lnTo>
                    <a:pt x="16328" y="21036"/>
                  </a:lnTo>
                  <a:cubicBezTo>
                    <a:pt x="15933" y="20938"/>
                    <a:pt x="15513" y="20876"/>
                    <a:pt x="15106" y="20839"/>
                  </a:cubicBezTo>
                  <a:cubicBezTo>
                    <a:pt x="14734" y="20799"/>
                    <a:pt x="14360" y="20779"/>
                    <a:pt x="13988" y="20779"/>
                  </a:cubicBezTo>
                  <a:cubicBezTo>
                    <a:pt x="12634" y="20779"/>
                    <a:pt x="11291" y="21042"/>
                    <a:pt x="10033" y="21555"/>
                  </a:cubicBezTo>
                  <a:cubicBezTo>
                    <a:pt x="9230" y="21864"/>
                    <a:pt x="8379" y="22197"/>
                    <a:pt x="7774" y="22839"/>
                  </a:cubicBezTo>
                  <a:cubicBezTo>
                    <a:pt x="7650" y="22962"/>
                    <a:pt x="7527" y="23098"/>
                    <a:pt x="7416" y="23234"/>
                  </a:cubicBezTo>
                  <a:lnTo>
                    <a:pt x="7416" y="22974"/>
                  </a:lnTo>
                  <a:cubicBezTo>
                    <a:pt x="7502" y="22937"/>
                    <a:pt x="7552" y="22839"/>
                    <a:pt x="7638" y="22789"/>
                  </a:cubicBezTo>
                  <a:cubicBezTo>
                    <a:pt x="8169" y="22308"/>
                    <a:pt x="8897" y="21938"/>
                    <a:pt x="9601" y="21567"/>
                  </a:cubicBezTo>
                  <a:cubicBezTo>
                    <a:pt x="9872" y="21431"/>
                    <a:pt x="10181" y="21296"/>
                    <a:pt x="10391" y="21197"/>
                  </a:cubicBezTo>
                  <a:cubicBezTo>
                    <a:pt x="10467" y="21132"/>
                    <a:pt x="10418" y="21018"/>
                    <a:pt x="10338" y="21018"/>
                  </a:cubicBezTo>
                  <a:cubicBezTo>
                    <a:pt x="10327" y="21018"/>
                    <a:pt x="10316" y="21020"/>
                    <a:pt x="10304" y="21024"/>
                  </a:cubicBezTo>
                  <a:cubicBezTo>
                    <a:pt x="9897" y="21172"/>
                    <a:pt x="9527" y="21419"/>
                    <a:pt x="9132" y="21604"/>
                  </a:cubicBezTo>
                  <a:cubicBezTo>
                    <a:pt x="8539" y="21901"/>
                    <a:pt x="7910" y="22209"/>
                    <a:pt x="7428" y="22666"/>
                  </a:cubicBezTo>
                  <a:lnTo>
                    <a:pt x="7428" y="22617"/>
                  </a:lnTo>
                  <a:lnTo>
                    <a:pt x="7428" y="22604"/>
                  </a:lnTo>
                  <a:cubicBezTo>
                    <a:pt x="7478" y="22579"/>
                    <a:pt x="7539" y="22542"/>
                    <a:pt x="7576" y="22493"/>
                  </a:cubicBezTo>
                  <a:cubicBezTo>
                    <a:pt x="8391" y="21493"/>
                    <a:pt x="9564" y="20950"/>
                    <a:pt x="10588" y="20555"/>
                  </a:cubicBezTo>
                  <a:cubicBezTo>
                    <a:pt x="11292" y="20271"/>
                    <a:pt x="12020" y="20061"/>
                    <a:pt x="12761" y="19938"/>
                  </a:cubicBezTo>
                  <a:cubicBezTo>
                    <a:pt x="13120" y="19902"/>
                    <a:pt x="13480" y="19883"/>
                    <a:pt x="13839" y="19883"/>
                  </a:cubicBezTo>
                  <a:close/>
                  <a:moveTo>
                    <a:pt x="775" y="11902"/>
                  </a:moveTo>
                  <a:cubicBezTo>
                    <a:pt x="2873" y="15445"/>
                    <a:pt x="5046" y="19148"/>
                    <a:pt x="6971" y="22431"/>
                  </a:cubicBezTo>
                  <a:cubicBezTo>
                    <a:pt x="7021" y="22518"/>
                    <a:pt x="7107" y="22579"/>
                    <a:pt x="7206" y="22604"/>
                  </a:cubicBezTo>
                  <a:cubicBezTo>
                    <a:pt x="7206" y="22654"/>
                    <a:pt x="7206" y="22703"/>
                    <a:pt x="7206" y="22765"/>
                  </a:cubicBezTo>
                  <a:cubicBezTo>
                    <a:pt x="7206" y="22974"/>
                    <a:pt x="7181" y="23184"/>
                    <a:pt x="7194" y="23407"/>
                  </a:cubicBezTo>
                  <a:cubicBezTo>
                    <a:pt x="7181" y="23394"/>
                    <a:pt x="7181" y="23394"/>
                    <a:pt x="7181" y="23382"/>
                  </a:cubicBezTo>
                  <a:cubicBezTo>
                    <a:pt x="6799" y="22752"/>
                    <a:pt x="6416" y="22123"/>
                    <a:pt x="6021" y="21506"/>
                  </a:cubicBezTo>
                  <a:cubicBezTo>
                    <a:pt x="5712" y="20962"/>
                    <a:pt x="5404" y="20407"/>
                    <a:pt x="5070" y="19876"/>
                  </a:cubicBezTo>
                  <a:cubicBezTo>
                    <a:pt x="4145" y="18444"/>
                    <a:pt x="3318" y="16938"/>
                    <a:pt x="2466" y="15469"/>
                  </a:cubicBezTo>
                  <a:cubicBezTo>
                    <a:pt x="1972" y="14593"/>
                    <a:pt x="1417" y="13754"/>
                    <a:pt x="911" y="12890"/>
                  </a:cubicBezTo>
                  <a:cubicBezTo>
                    <a:pt x="849" y="12778"/>
                    <a:pt x="787" y="12680"/>
                    <a:pt x="725" y="12593"/>
                  </a:cubicBezTo>
                  <a:cubicBezTo>
                    <a:pt x="725" y="12556"/>
                    <a:pt x="725" y="12519"/>
                    <a:pt x="725" y="12482"/>
                  </a:cubicBezTo>
                  <a:lnTo>
                    <a:pt x="738" y="12470"/>
                  </a:lnTo>
                  <a:cubicBezTo>
                    <a:pt x="1133" y="13223"/>
                    <a:pt x="1627" y="13926"/>
                    <a:pt x="2083" y="14630"/>
                  </a:cubicBezTo>
                  <a:cubicBezTo>
                    <a:pt x="2967" y="15996"/>
                    <a:pt x="4270" y="18228"/>
                    <a:pt x="4293" y="18228"/>
                  </a:cubicBezTo>
                  <a:cubicBezTo>
                    <a:pt x="4308" y="18228"/>
                    <a:pt x="3761" y="17247"/>
                    <a:pt x="2157" y="14383"/>
                  </a:cubicBezTo>
                  <a:cubicBezTo>
                    <a:pt x="1935" y="13963"/>
                    <a:pt x="1651" y="13581"/>
                    <a:pt x="1404" y="13173"/>
                  </a:cubicBezTo>
                  <a:cubicBezTo>
                    <a:pt x="1182" y="12840"/>
                    <a:pt x="1022" y="12470"/>
                    <a:pt x="787" y="12137"/>
                  </a:cubicBezTo>
                  <a:cubicBezTo>
                    <a:pt x="787" y="12137"/>
                    <a:pt x="775" y="12124"/>
                    <a:pt x="762" y="12124"/>
                  </a:cubicBezTo>
                  <a:cubicBezTo>
                    <a:pt x="762" y="12075"/>
                    <a:pt x="775" y="12025"/>
                    <a:pt x="775" y="11976"/>
                  </a:cubicBezTo>
                  <a:lnTo>
                    <a:pt x="775" y="11902"/>
                  </a:lnTo>
                  <a:close/>
                  <a:moveTo>
                    <a:pt x="24006" y="10840"/>
                  </a:moveTo>
                  <a:lnTo>
                    <a:pt x="24006" y="10840"/>
                  </a:lnTo>
                  <a:cubicBezTo>
                    <a:pt x="24315" y="11371"/>
                    <a:pt x="24636" y="11890"/>
                    <a:pt x="24932" y="12420"/>
                  </a:cubicBezTo>
                  <a:lnTo>
                    <a:pt x="24932" y="12433"/>
                  </a:lnTo>
                  <a:lnTo>
                    <a:pt x="24932" y="12470"/>
                  </a:lnTo>
                  <a:cubicBezTo>
                    <a:pt x="24808" y="12544"/>
                    <a:pt x="24685" y="12606"/>
                    <a:pt x="24574" y="12667"/>
                  </a:cubicBezTo>
                  <a:lnTo>
                    <a:pt x="24562" y="12667"/>
                  </a:lnTo>
                  <a:lnTo>
                    <a:pt x="24500" y="12692"/>
                  </a:lnTo>
                  <a:cubicBezTo>
                    <a:pt x="24142" y="12766"/>
                    <a:pt x="23846" y="13001"/>
                    <a:pt x="23537" y="13173"/>
                  </a:cubicBezTo>
                  <a:cubicBezTo>
                    <a:pt x="21167" y="14593"/>
                    <a:pt x="19562" y="16185"/>
                    <a:pt x="18698" y="18864"/>
                  </a:cubicBezTo>
                  <a:cubicBezTo>
                    <a:pt x="18538" y="19321"/>
                    <a:pt x="18476" y="19814"/>
                    <a:pt x="18513" y="20296"/>
                  </a:cubicBezTo>
                  <a:cubicBezTo>
                    <a:pt x="18464" y="20345"/>
                    <a:pt x="18439" y="20419"/>
                    <a:pt x="18390" y="20469"/>
                  </a:cubicBezTo>
                  <a:cubicBezTo>
                    <a:pt x="18106" y="20851"/>
                    <a:pt x="17365" y="21320"/>
                    <a:pt x="16760" y="21469"/>
                  </a:cubicBezTo>
                  <a:cubicBezTo>
                    <a:pt x="16600" y="21518"/>
                    <a:pt x="16439" y="21543"/>
                    <a:pt x="16266" y="21555"/>
                  </a:cubicBezTo>
                  <a:cubicBezTo>
                    <a:pt x="15588" y="21445"/>
                    <a:pt x="14902" y="21389"/>
                    <a:pt x="14215" y="21389"/>
                  </a:cubicBezTo>
                  <a:cubicBezTo>
                    <a:pt x="13439" y="21389"/>
                    <a:pt x="12663" y="21460"/>
                    <a:pt x="11897" y="21604"/>
                  </a:cubicBezTo>
                  <a:cubicBezTo>
                    <a:pt x="10280" y="22049"/>
                    <a:pt x="8724" y="22851"/>
                    <a:pt x="7539" y="24061"/>
                  </a:cubicBezTo>
                  <a:cubicBezTo>
                    <a:pt x="7453" y="24147"/>
                    <a:pt x="7354" y="24234"/>
                    <a:pt x="7255" y="24295"/>
                  </a:cubicBezTo>
                  <a:cubicBezTo>
                    <a:pt x="7218" y="24320"/>
                    <a:pt x="7194" y="24332"/>
                    <a:pt x="7157" y="24357"/>
                  </a:cubicBezTo>
                  <a:cubicBezTo>
                    <a:pt x="7107" y="24295"/>
                    <a:pt x="7070" y="24234"/>
                    <a:pt x="7033" y="24172"/>
                  </a:cubicBezTo>
                  <a:cubicBezTo>
                    <a:pt x="6280" y="22987"/>
                    <a:pt x="5490" y="21851"/>
                    <a:pt x="4762" y="20666"/>
                  </a:cubicBezTo>
                  <a:cubicBezTo>
                    <a:pt x="4231" y="19740"/>
                    <a:pt x="3750" y="18778"/>
                    <a:pt x="3219" y="17839"/>
                  </a:cubicBezTo>
                  <a:cubicBezTo>
                    <a:pt x="2787" y="17062"/>
                    <a:pt x="2318" y="16333"/>
                    <a:pt x="1873" y="15568"/>
                  </a:cubicBezTo>
                  <a:cubicBezTo>
                    <a:pt x="1491" y="14951"/>
                    <a:pt x="1182" y="14309"/>
                    <a:pt x="775" y="13717"/>
                  </a:cubicBezTo>
                  <a:cubicBezTo>
                    <a:pt x="688" y="13605"/>
                    <a:pt x="614" y="13482"/>
                    <a:pt x="528" y="13371"/>
                  </a:cubicBezTo>
                  <a:cubicBezTo>
                    <a:pt x="590" y="13346"/>
                    <a:pt x="627" y="13309"/>
                    <a:pt x="664" y="13260"/>
                  </a:cubicBezTo>
                  <a:cubicBezTo>
                    <a:pt x="1725" y="14963"/>
                    <a:pt x="2725" y="16716"/>
                    <a:pt x="3725" y="18457"/>
                  </a:cubicBezTo>
                  <a:cubicBezTo>
                    <a:pt x="4305" y="19407"/>
                    <a:pt x="4922" y="20333"/>
                    <a:pt x="5465" y="21320"/>
                  </a:cubicBezTo>
                  <a:cubicBezTo>
                    <a:pt x="5947" y="22172"/>
                    <a:pt x="6490" y="22987"/>
                    <a:pt x="6996" y="23839"/>
                  </a:cubicBezTo>
                  <a:cubicBezTo>
                    <a:pt x="7033" y="23904"/>
                    <a:pt x="7100" y="23940"/>
                    <a:pt x="7169" y="23940"/>
                  </a:cubicBezTo>
                  <a:cubicBezTo>
                    <a:pt x="7216" y="23940"/>
                    <a:pt x="7265" y="23923"/>
                    <a:pt x="7305" y="23888"/>
                  </a:cubicBezTo>
                  <a:cubicBezTo>
                    <a:pt x="7366" y="23888"/>
                    <a:pt x="7428" y="23851"/>
                    <a:pt x="7453" y="23789"/>
                  </a:cubicBezTo>
                  <a:cubicBezTo>
                    <a:pt x="7724" y="23431"/>
                    <a:pt x="8033" y="23098"/>
                    <a:pt x="8379" y="22802"/>
                  </a:cubicBezTo>
                  <a:cubicBezTo>
                    <a:pt x="8774" y="22530"/>
                    <a:pt x="9193" y="22296"/>
                    <a:pt x="9650" y="22123"/>
                  </a:cubicBezTo>
                  <a:cubicBezTo>
                    <a:pt x="10613" y="21715"/>
                    <a:pt x="11613" y="21419"/>
                    <a:pt x="12650" y="21246"/>
                  </a:cubicBezTo>
                  <a:cubicBezTo>
                    <a:pt x="13095" y="21194"/>
                    <a:pt x="13541" y="21166"/>
                    <a:pt x="13987" y="21166"/>
                  </a:cubicBezTo>
                  <a:cubicBezTo>
                    <a:pt x="14381" y="21166"/>
                    <a:pt x="14774" y="21188"/>
                    <a:pt x="15168" y="21234"/>
                  </a:cubicBezTo>
                  <a:cubicBezTo>
                    <a:pt x="15489" y="21271"/>
                    <a:pt x="15810" y="21320"/>
                    <a:pt x="16118" y="21382"/>
                  </a:cubicBezTo>
                  <a:cubicBezTo>
                    <a:pt x="16198" y="21400"/>
                    <a:pt x="16284" y="21443"/>
                    <a:pt x="16363" y="21443"/>
                  </a:cubicBezTo>
                  <a:cubicBezTo>
                    <a:pt x="16394" y="21443"/>
                    <a:pt x="16424" y="21437"/>
                    <a:pt x="16452" y="21419"/>
                  </a:cubicBezTo>
                  <a:cubicBezTo>
                    <a:pt x="16958" y="21320"/>
                    <a:pt x="17439" y="21098"/>
                    <a:pt x="17846" y="20777"/>
                  </a:cubicBezTo>
                  <a:cubicBezTo>
                    <a:pt x="17970" y="20691"/>
                    <a:pt x="18081" y="20567"/>
                    <a:pt x="18167" y="20444"/>
                  </a:cubicBezTo>
                  <a:cubicBezTo>
                    <a:pt x="18192" y="20395"/>
                    <a:pt x="18204" y="20345"/>
                    <a:pt x="18204" y="20284"/>
                  </a:cubicBezTo>
                  <a:cubicBezTo>
                    <a:pt x="18229" y="20259"/>
                    <a:pt x="18241" y="20234"/>
                    <a:pt x="18241" y="20197"/>
                  </a:cubicBezTo>
                  <a:cubicBezTo>
                    <a:pt x="18167" y="19629"/>
                    <a:pt x="18266" y="19271"/>
                    <a:pt x="18427" y="18716"/>
                  </a:cubicBezTo>
                  <a:cubicBezTo>
                    <a:pt x="18612" y="18025"/>
                    <a:pt x="18920" y="17370"/>
                    <a:pt x="19328" y="16778"/>
                  </a:cubicBezTo>
                  <a:cubicBezTo>
                    <a:pt x="19920" y="15914"/>
                    <a:pt x="20352" y="15235"/>
                    <a:pt x="21130" y="14531"/>
                  </a:cubicBezTo>
                  <a:cubicBezTo>
                    <a:pt x="21735" y="13963"/>
                    <a:pt x="22414" y="13482"/>
                    <a:pt x="23142" y="13087"/>
                  </a:cubicBezTo>
                  <a:cubicBezTo>
                    <a:pt x="23463" y="12902"/>
                    <a:pt x="23796" y="12754"/>
                    <a:pt x="24130" y="12581"/>
                  </a:cubicBezTo>
                  <a:cubicBezTo>
                    <a:pt x="24204" y="12556"/>
                    <a:pt x="24253" y="12507"/>
                    <a:pt x="24278" y="12433"/>
                  </a:cubicBezTo>
                  <a:cubicBezTo>
                    <a:pt x="24290" y="12383"/>
                    <a:pt x="24290" y="12322"/>
                    <a:pt x="24253" y="12272"/>
                  </a:cubicBezTo>
                  <a:cubicBezTo>
                    <a:pt x="24290" y="12248"/>
                    <a:pt x="24315" y="12198"/>
                    <a:pt x="24315" y="12149"/>
                  </a:cubicBezTo>
                  <a:cubicBezTo>
                    <a:pt x="24241" y="11705"/>
                    <a:pt x="24130" y="11272"/>
                    <a:pt x="24006" y="10840"/>
                  </a:cubicBezTo>
                  <a:close/>
                  <a:moveTo>
                    <a:pt x="16506" y="1"/>
                  </a:moveTo>
                  <a:cubicBezTo>
                    <a:pt x="15018" y="1"/>
                    <a:pt x="13454" y="560"/>
                    <a:pt x="11600" y="1768"/>
                  </a:cubicBezTo>
                  <a:cubicBezTo>
                    <a:pt x="10872" y="2212"/>
                    <a:pt x="10206" y="2755"/>
                    <a:pt x="9625" y="3385"/>
                  </a:cubicBezTo>
                  <a:cubicBezTo>
                    <a:pt x="8959" y="4162"/>
                    <a:pt x="8502" y="5138"/>
                    <a:pt x="8132" y="5928"/>
                  </a:cubicBezTo>
                  <a:lnTo>
                    <a:pt x="8107" y="5928"/>
                  </a:lnTo>
                  <a:lnTo>
                    <a:pt x="8070" y="5903"/>
                  </a:lnTo>
                  <a:cubicBezTo>
                    <a:pt x="8057" y="5900"/>
                    <a:pt x="8044" y="5898"/>
                    <a:pt x="8033" y="5898"/>
                  </a:cubicBezTo>
                  <a:cubicBezTo>
                    <a:pt x="8001" y="5898"/>
                    <a:pt x="7974" y="5910"/>
                    <a:pt x="7947" y="5928"/>
                  </a:cubicBezTo>
                  <a:cubicBezTo>
                    <a:pt x="6144" y="6002"/>
                    <a:pt x="4589" y="6446"/>
                    <a:pt x="3330" y="7248"/>
                  </a:cubicBezTo>
                  <a:cubicBezTo>
                    <a:pt x="1849" y="8199"/>
                    <a:pt x="812" y="9643"/>
                    <a:pt x="466" y="11211"/>
                  </a:cubicBezTo>
                  <a:cubicBezTo>
                    <a:pt x="466" y="11260"/>
                    <a:pt x="466" y="11310"/>
                    <a:pt x="466" y="11359"/>
                  </a:cubicBezTo>
                  <a:cubicBezTo>
                    <a:pt x="404" y="11729"/>
                    <a:pt x="343" y="12223"/>
                    <a:pt x="318" y="12606"/>
                  </a:cubicBezTo>
                  <a:lnTo>
                    <a:pt x="318" y="12630"/>
                  </a:lnTo>
                  <a:cubicBezTo>
                    <a:pt x="281" y="12741"/>
                    <a:pt x="343" y="12865"/>
                    <a:pt x="442" y="12914"/>
                  </a:cubicBezTo>
                  <a:lnTo>
                    <a:pt x="516" y="13013"/>
                  </a:lnTo>
                  <a:cubicBezTo>
                    <a:pt x="491" y="13013"/>
                    <a:pt x="479" y="13025"/>
                    <a:pt x="466" y="13025"/>
                  </a:cubicBezTo>
                  <a:cubicBezTo>
                    <a:pt x="367" y="13099"/>
                    <a:pt x="318" y="13124"/>
                    <a:pt x="281" y="13161"/>
                  </a:cubicBezTo>
                  <a:cubicBezTo>
                    <a:pt x="276" y="13161"/>
                    <a:pt x="271" y="13161"/>
                    <a:pt x="266" y="13161"/>
                  </a:cubicBezTo>
                  <a:cubicBezTo>
                    <a:pt x="90" y="13161"/>
                    <a:pt x="1" y="13362"/>
                    <a:pt x="121" y="13482"/>
                  </a:cubicBezTo>
                  <a:cubicBezTo>
                    <a:pt x="491" y="13914"/>
                    <a:pt x="972" y="14753"/>
                    <a:pt x="1392" y="15358"/>
                  </a:cubicBezTo>
                  <a:cubicBezTo>
                    <a:pt x="2256" y="16654"/>
                    <a:pt x="2972" y="18062"/>
                    <a:pt x="3688" y="19444"/>
                  </a:cubicBezTo>
                  <a:cubicBezTo>
                    <a:pt x="4268" y="20555"/>
                    <a:pt x="4898" y="21629"/>
                    <a:pt x="5577" y="22666"/>
                  </a:cubicBezTo>
                  <a:cubicBezTo>
                    <a:pt x="5984" y="23283"/>
                    <a:pt x="6367" y="23937"/>
                    <a:pt x="6811" y="24517"/>
                  </a:cubicBezTo>
                  <a:cubicBezTo>
                    <a:pt x="6873" y="24579"/>
                    <a:pt x="6934" y="24653"/>
                    <a:pt x="7021" y="24653"/>
                  </a:cubicBezTo>
                  <a:cubicBezTo>
                    <a:pt x="7046" y="24653"/>
                    <a:pt x="7070" y="24653"/>
                    <a:pt x="7095" y="24641"/>
                  </a:cubicBezTo>
                  <a:cubicBezTo>
                    <a:pt x="7120" y="24666"/>
                    <a:pt x="7144" y="24678"/>
                    <a:pt x="7169" y="24690"/>
                  </a:cubicBezTo>
                  <a:cubicBezTo>
                    <a:pt x="7186" y="24692"/>
                    <a:pt x="7202" y="24693"/>
                    <a:pt x="7218" y="24693"/>
                  </a:cubicBezTo>
                  <a:cubicBezTo>
                    <a:pt x="7522" y="24693"/>
                    <a:pt x="7711" y="24372"/>
                    <a:pt x="7922" y="24197"/>
                  </a:cubicBezTo>
                  <a:cubicBezTo>
                    <a:pt x="8761" y="23382"/>
                    <a:pt x="9761" y="22752"/>
                    <a:pt x="10872" y="22345"/>
                  </a:cubicBezTo>
                  <a:cubicBezTo>
                    <a:pt x="11675" y="22012"/>
                    <a:pt x="12539" y="21827"/>
                    <a:pt x="13415" y="21814"/>
                  </a:cubicBezTo>
                  <a:cubicBezTo>
                    <a:pt x="14230" y="21789"/>
                    <a:pt x="15032" y="21752"/>
                    <a:pt x="15834" y="21752"/>
                  </a:cubicBezTo>
                  <a:cubicBezTo>
                    <a:pt x="15983" y="21752"/>
                    <a:pt x="16131" y="21777"/>
                    <a:pt x="16266" y="21789"/>
                  </a:cubicBezTo>
                  <a:lnTo>
                    <a:pt x="16303" y="21789"/>
                  </a:lnTo>
                  <a:cubicBezTo>
                    <a:pt x="16319" y="21790"/>
                    <a:pt x="16334" y="21790"/>
                    <a:pt x="16349" y="21790"/>
                  </a:cubicBezTo>
                  <a:cubicBezTo>
                    <a:pt x="17123" y="21790"/>
                    <a:pt x="17882" y="21483"/>
                    <a:pt x="18451" y="20950"/>
                  </a:cubicBezTo>
                  <a:cubicBezTo>
                    <a:pt x="18550" y="20839"/>
                    <a:pt x="18649" y="20728"/>
                    <a:pt x="18723" y="20604"/>
                  </a:cubicBezTo>
                  <a:cubicBezTo>
                    <a:pt x="18760" y="20567"/>
                    <a:pt x="18785" y="20530"/>
                    <a:pt x="18809" y="20481"/>
                  </a:cubicBezTo>
                  <a:cubicBezTo>
                    <a:pt x="18871" y="20444"/>
                    <a:pt x="18908" y="20382"/>
                    <a:pt x="18908" y="20321"/>
                  </a:cubicBezTo>
                  <a:cubicBezTo>
                    <a:pt x="18834" y="19605"/>
                    <a:pt x="19056" y="19012"/>
                    <a:pt x="19340" y="18271"/>
                  </a:cubicBezTo>
                  <a:cubicBezTo>
                    <a:pt x="20031" y="16420"/>
                    <a:pt x="21710" y="14667"/>
                    <a:pt x="23488" y="13556"/>
                  </a:cubicBezTo>
                  <a:cubicBezTo>
                    <a:pt x="23809" y="13359"/>
                    <a:pt x="24154" y="13186"/>
                    <a:pt x="24512" y="13050"/>
                  </a:cubicBezTo>
                  <a:cubicBezTo>
                    <a:pt x="24549" y="13038"/>
                    <a:pt x="24574" y="13013"/>
                    <a:pt x="24599" y="13001"/>
                  </a:cubicBezTo>
                  <a:lnTo>
                    <a:pt x="24623" y="13001"/>
                  </a:lnTo>
                  <a:cubicBezTo>
                    <a:pt x="24697" y="13001"/>
                    <a:pt x="24759" y="12951"/>
                    <a:pt x="24796" y="12890"/>
                  </a:cubicBezTo>
                  <a:cubicBezTo>
                    <a:pt x="24870" y="12865"/>
                    <a:pt x="24932" y="12840"/>
                    <a:pt x="24994" y="12803"/>
                  </a:cubicBezTo>
                  <a:cubicBezTo>
                    <a:pt x="25068" y="12754"/>
                    <a:pt x="25142" y="12692"/>
                    <a:pt x="25191" y="12618"/>
                  </a:cubicBezTo>
                  <a:cubicBezTo>
                    <a:pt x="25240" y="12618"/>
                    <a:pt x="25278" y="12581"/>
                    <a:pt x="25290" y="12544"/>
                  </a:cubicBezTo>
                  <a:cubicBezTo>
                    <a:pt x="25327" y="12420"/>
                    <a:pt x="25253" y="12309"/>
                    <a:pt x="25216" y="12198"/>
                  </a:cubicBezTo>
                  <a:cubicBezTo>
                    <a:pt x="24438" y="10803"/>
                    <a:pt x="23562" y="9470"/>
                    <a:pt x="22710" y="8125"/>
                  </a:cubicBezTo>
                  <a:cubicBezTo>
                    <a:pt x="21710" y="6483"/>
                    <a:pt x="20636" y="4891"/>
                    <a:pt x="19562" y="3298"/>
                  </a:cubicBezTo>
                  <a:cubicBezTo>
                    <a:pt x="18945" y="2348"/>
                    <a:pt x="18340" y="1373"/>
                    <a:pt x="17674" y="447"/>
                  </a:cubicBezTo>
                  <a:cubicBezTo>
                    <a:pt x="17612" y="360"/>
                    <a:pt x="17563" y="237"/>
                    <a:pt x="17451" y="212"/>
                  </a:cubicBezTo>
                  <a:cubicBezTo>
                    <a:pt x="17433" y="206"/>
                    <a:pt x="17414" y="203"/>
                    <a:pt x="17396" y="203"/>
                  </a:cubicBezTo>
                  <a:cubicBezTo>
                    <a:pt x="17342" y="203"/>
                    <a:pt x="17291" y="231"/>
                    <a:pt x="17254" y="286"/>
                  </a:cubicBezTo>
                  <a:cubicBezTo>
                    <a:pt x="17192" y="286"/>
                    <a:pt x="17131" y="299"/>
                    <a:pt x="17069" y="336"/>
                  </a:cubicBezTo>
                  <a:lnTo>
                    <a:pt x="16958" y="163"/>
                  </a:lnTo>
                  <a:cubicBezTo>
                    <a:pt x="16884" y="64"/>
                    <a:pt x="16773" y="3"/>
                    <a:pt x="16649" y="3"/>
                  </a:cubicBezTo>
                  <a:cubicBezTo>
                    <a:pt x="16601" y="1"/>
                    <a:pt x="16554" y="1"/>
                    <a:pt x="16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1501027" y="610575"/>
              <a:ext cx="451647" cy="356464"/>
            </a:xfrm>
            <a:custGeom>
              <a:rect b="b" l="l" r="r" t="t"/>
              <a:pathLst>
                <a:path extrusionOk="0" h="4760" w="6031">
                  <a:moveTo>
                    <a:pt x="5881" y="0"/>
                  </a:moveTo>
                  <a:cubicBezTo>
                    <a:pt x="5871" y="0"/>
                    <a:pt x="5861" y="1"/>
                    <a:pt x="5850" y="4"/>
                  </a:cubicBezTo>
                  <a:cubicBezTo>
                    <a:pt x="4726" y="152"/>
                    <a:pt x="3677" y="621"/>
                    <a:pt x="2801" y="1337"/>
                  </a:cubicBezTo>
                  <a:cubicBezTo>
                    <a:pt x="1739" y="2176"/>
                    <a:pt x="826" y="3201"/>
                    <a:pt x="122" y="4361"/>
                  </a:cubicBezTo>
                  <a:cubicBezTo>
                    <a:pt x="73" y="4423"/>
                    <a:pt x="36" y="4484"/>
                    <a:pt x="11" y="4558"/>
                  </a:cubicBezTo>
                  <a:cubicBezTo>
                    <a:pt x="0" y="4669"/>
                    <a:pt x="88" y="4760"/>
                    <a:pt x="195" y="4760"/>
                  </a:cubicBezTo>
                  <a:cubicBezTo>
                    <a:pt x="208" y="4760"/>
                    <a:pt x="220" y="4759"/>
                    <a:pt x="233" y="4756"/>
                  </a:cubicBezTo>
                  <a:cubicBezTo>
                    <a:pt x="344" y="4707"/>
                    <a:pt x="394" y="4571"/>
                    <a:pt x="480" y="4472"/>
                  </a:cubicBezTo>
                  <a:cubicBezTo>
                    <a:pt x="1455" y="3090"/>
                    <a:pt x="2653" y="1744"/>
                    <a:pt x="4146" y="868"/>
                  </a:cubicBezTo>
                  <a:cubicBezTo>
                    <a:pt x="4541" y="645"/>
                    <a:pt x="4949" y="473"/>
                    <a:pt x="5381" y="349"/>
                  </a:cubicBezTo>
                  <a:cubicBezTo>
                    <a:pt x="5554" y="300"/>
                    <a:pt x="5739" y="263"/>
                    <a:pt x="5912" y="238"/>
                  </a:cubicBezTo>
                  <a:cubicBezTo>
                    <a:pt x="5949" y="226"/>
                    <a:pt x="5973" y="213"/>
                    <a:pt x="5986" y="176"/>
                  </a:cubicBezTo>
                  <a:cubicBezTo>
                    <a:pt x="6030" y="98"/>
                    <a:pt x="5974" y="0"/>
                    <a:pt x="5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1610741" y="785219"/>
              <a:ext cx="420418" cy="367698"/>
            </a:xfrm>
            <a:custGeom>
              <a:rect b="b" l="l" r="r" t="t"/>
              <a:pathLst>
                <a:path extrusionOk="0" h="4910" w="5614">
                  <a:moveTo>
                    <a:pt x="5477" y="1"/>
                  </a:moveTo>
                  <a:cubicBezTo>
                    <a:pt x="5467" y="1"/>
                    <a:pt x="5457" y="2"/>
                    <a:pt x="5446" y="5"/>
                  </a:cubicBezTo>
                  <a:cubicBezTo>
                    <a:pt x="3150" y="770"/>
                    <a:pt x="1274" y="2510"/>
                    <a:pt x="114" y="4609"/>
                  </a:cubicBezTo>
                  <a:cubicBezTo>
                    <a:pt x="0" y="4723"/>
                    <a:pt x="96" y="4909"/>
                    <a:pt x="247" y="4909"/>
                  </a:cubicBezTo>
                  <a:cubicBezTo>
                    <a:pt x="260" y="4909"/>
                    <a:pt x="273" y="4908"/>
                    <a:pt x="287" y="4905"/>
                  </a:cubicBezTo>
                  <a:cubicBezTo>
                    <a:pt x="385" y="4868"/>
                    <a:pt x="422" y="4769"/>
                    <a:pt x="484" y="4695"/>
                  </a:cubicBezTo>
                  <a:cubicBezTo>
                    <a:pt x="1398" y="3239"/>
                    <a:pt x="2533" y="1930"/>
                    <a:pt x="3940" y="992"/>
                  </a:cubicBezTo>
                  <a:cubicBezTo>
                    <a:pt x="4274" y="758"/>
                    <a:pt x="4632" y="572"/>
                    <a:pt x="5014" y="412"/>
                  </a:cubicBezTo>
                  <a:cubicBezTo>
                    <a:pt x="5175" y="350"/>
                    <a:pt x="5335" y="289"/>
                    <a:pt x="5508" y="227"/>
                  </a:cubicBezTo>
                  <a:cubicBezTo>
                    <a:pt x="5533" y="214"/>
                    <a:pt x="5557" y="190"/>
                    <a:pt x="5570" y="165"/>
                  </a:cubicBezTo>
                  <a:cubicBezTo>
                    <a:pt x="5614" y="88"/>
                    <a:pt x="5559" y="1"/>
                    <a:pt x="5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1733036" y="976413"/>
              <a:ext cx="398701" cy="341262"/>
            </a:xfrm>
            <a:custGeom>
              <a:rect b="b" l="l" r="r" t="t"/>
              <a:pathLst>
                <a:path extrusionOk="0" h="4557" w="5324">
                  <a:moveTo>
                    <a:pt x="5168" y="0"/>
                  </a:moveTo>
                  <a:cubicBezTo>
                    <a:pt x="5145" y="0"/>
                    <a:pt x="5121" y="6"/>
                    <a:pt x="5097" y="19"/>
                  </a:cubicBezTo>
                  <a:cubicBezTo>
                    <a:pt x="4171" y="451"/>
                    <a:pt x="3221" y="859"/>
                    <a:pt x="2406" y="1513"/>
                  </a:cubicBezTo>
                  <a:cubicBezTo>
                    <a:pt x="1443" y="2303"/>
                    <a:pt x="629" y="3266"/>
                    <a:pt x="11" y="4352"/>
                  </a:cubicBezTo>
                  <a:cubicBezTo>
                    <a:pt x="1" y="4459"/>
                    <a:pt x="92" y="4557"/>
                    <a:pt x="197" y="4557"/>
                  </a:cubicBezTo>
                  <a:cubicBezTo>
                    <a:pt x="213" y="4557"/>
                    <a:pt x="230" y="4554"/>
                    <a:pt x="246" y="4549"/>
                  </a:cubicBezTo>
                  <a:cubicBezTo>
                    <a:pt x="382" y="4500"/>
                    <a:pt x="431" y="4352"/>
                    <a:pt x="530" y="4241"/>
                  </a:cubicBezTo>
                  <a:cubicBezTo>
                    <a:pt x="1345" y="3031"/>
                    <a:pt x="2295" y="1920"/>
                    <a:pt x="3542" y="1155"/>
                  </a:cubicBezTo>
                  <a:cubicBezTo>
                    <a:pt x="4060" y="834"/>
                    <a:pt x="4591" y="538"/>
                    <a:pt x="5159" y="291"/>
                  </a:cubicBezTo>
                  <a:cubicBezTo>
                    <a:pt x="5208" y="266"/>
                    <a:pt x="5282" y="241"/>
                    <a:pt x="5295" y="180"/>
                  </a:cubicBezTo>
                  <a:cubicBezTo>
                    <a:pt x="5324" y="82"/>
                    <a:pt x="5253" y="0"/>
                    <a:pt x="5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1824702" y="1133683"/>
              <a:ext cx="399300" cy="342985"/>
            </a:xfrm>
            <a:custGeom>
              <a:rect b="b" l="l" r="r" t="t"/>
              <a:pathLst>
                <a:path extrusionOk="0" h="4580" w="5332">
                  <a:moveTo>
                    <a:pt x="5133" y="0"/>
                  </a:moveTo>
                  <a:cubicBezTo>
                    <a:pt x="5121" y="0"/>
                    <a:pt x="5108" y="2"/>
                    <a:pt x="5095" y="5"/>
                  </a:cubicBezTo>
                  <a:cubicBezTo>
                    <a:pt x="3750" y="524"/>
                    <a:pt x="2552" y="1412"/>
                    <a:pt x="1540" y="2437"/>
                  </a:cubicBezTo>
                  <a:cubicBezTo>
                    <a:pt x="997" y="3017"/>
                    <a:pt x="367" y="3647"/>
                    <a:pt x="22" y="4363"/>
                  </a:cubicBezTo>
                  <a:cubicBezTo>
                    <a:pt x="0" y="4480"/>
                    <a:pt x="91" y="4580"/>
                    <a:pt x="203" y="4580"/>
                  </a:cubicBezTo>
                  <a:cubicBezTo>
                    <a:pt x="221" y="4580"/>
                    <a:pt x="238" y="4577"/>
                    <a:pt x="256" y="4572"/>
                  </a:cubicBezTo>
                  <a:cubicBezTo>
                    <a:pt x="380" y="4523"/>
                    <a:pt x="429" y="4375"/>
                    <a:pt x="503" y="4289"/>
                  </a:cubicBezTo>
                  <a:cubicBezTo>
                    <a:pt x="1466" y="2931"/>
                    <a:pt x="2663" y="1770"/>
                    <a:pt x="4046" y="857"/>
                  </a:cubicBezTo>
                  <a:cubicBezTo>
                    <a:pt x="4416" y="622"/>
                    <a:pt x="4811" y="425"/>
                    <a:pt x="5219" y="252"/>
                  </a:cubicBezTo>
                  <a:cubicBezTo>
                    <a:pt x="5331" y="162"/>
                    <a:pt x="5259" y="0"/>
                    <a:pt x="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1942129" y="1277696"/>
              <a:ext cx="363204" cy="358037"/>
            </a:xfrm>
            <a:custGeom>
              <a:rect b="b" l="l" r="r" t="t"/>
              <a:pathLst>
                <a:path extrusionOk="0" h="4781" w="4850">
                  <a:moveTo>
                    <a:pt x="4669" y="1"/>
                  </a:moveTo>
                  <a:cubicBezTo>
                    <a:pt x="4647" y="1"/>
                    <a:pt x="4625" y="7"/>
                    <a:pt x="4601" y="20"/>
                  </a:cubicBezTo>
                  <a:cubicBezTo>
                    <a:pt x="3268" y="773"/>
                    <a:pt x="2095" y="1773"/>
                    <a:pt x="1120" y="2958"/>
                  </a:cubicBezTo>
                  <a:cubicBezTo>
                    <a:pt x="725" y="3477"/>
                    <a:pt x="293" y="3983"/>
                    <a:pt x="22" y="4575"/>
                  </a:cubicBezTo>
                  <a:cubicBezTo>
                    <a:pt x="0" y="4691"/>
                    <a:pt x="88" y="4780"/>
                    <a:pt x="191" y="4780"/>
                  </a:cubicBezTo>
                  <a:cubicBezTo>
                    <a:pt x="208" y="4780"/>
                    <a:pt x="226" y="4778"/>
                    <a:pt x="244" y="4773"/>
                  </a:cubicBezTo>
                  <a:cubicBezTo>
                    <a:pt x="342" y="4748"/>
                    <a:pt x="392" y="4637"/>
                    <a:pt x="454" y="4550"/>
                  </a:cubicBezTo>
                  <a:cubicBezTo>
                    <a:pt x="1293" y="3267"/>
                    <a:pt x="2157" y="2131"/>
                    <a:pt x="3416" y="1119"/>
                  </a:cubicBezTo>
                  <a:cubicBezTo>
                    <a:pt x="3823" y="786"/>
                    <a:pt x="4268" y="502"/>
                    <a:pt x="4725" y="230"/>
                  </a:cubicBezTo>
                  <a:cubicBezTo>
                    <a:pt x="4849" y="168"/>
                    <a:pt x="4782" y="1"/>
                    <a:pt x="4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934185" y="1044339"/>
              <a:ext cx="419819" cy="287044"/>
            </a:xfrm>
            <a:custGeom>
              <a:rect b="b" l="l" r="r" t="t"/>
              <a:pathLst>
                <a:path extrusionOk="0" h="3833" w="5606">
                  <a:moveTo>
                    <a:pt x="5432" y="1"/>
                  </a:moveTo>
                  <a:cubicBezTo>
                    <a:pt x="4420" y="1"/>
                    <a:pt x="3457" y="396"/>
                    <a:pt x="2605" y="902"/>
                  </a:cubicBezTo>
                  <a:cubicBezTo>
                    <a:pt x="1976" y="1248"/>
                    <a:pt x="1420" y="1692"/>
                    <a:pt x="964" y="2235"/>
                  </a:cubicBezTo>
                  <a:cubicBezTo>
                    <a:pt x="606" y="2593"/>
                    <a:pt x="310" y="3013"/>
                    <a:pt x="87" y="3470"/>
                  </a:cubicBezTo>
                  <a:cubicBezTo>
                    <a:pt x="63" y="3544"/>
                    <a:pt x="1" y="3618"/>
                    <a:pt x="13" y="3704"/>
                  </a:cubicBezTo>
                  <a:cubicBezTo>
                    <a:pt x="24" y="3777"/>
                    <a:pt x="88" y="3833"/>
                    <a:pt x="160" y="3833"/>
                  </a:cubicBezTo>
                  <a:cubicBezTo>
                    <a:pt x="172" y="3833"/>
                    <a:pt x="185" y="3831"/>
                    <a:pt x="198" y="3827"/>
                  </a:cubicBezTo>
                  <a:cubicBezTo>
                    <a:pt x="322" y="3790"/>
                    <a:pt x="347" y="3630"/>
                    <a:pt x="421" y="3531"/>
                  </a:cubicBezTo>
                  <a:cubicBezTo>
                    <a:pt x="853" y="2902"/>
                    <a:pt x="1359" y="2322"/>
                    <a:pt x="1939" y="1815"/>
                  </a:cubicBezTo>
                  <a:cubicBezTo>
                    <a:pt x="2556" y="1334"/>
                    <a:pt x="3247" y="927"/>
                    <a:pt x="3963" y="606"/>
                  </a:cubicBezTo>
                  <a:cubicBezTo>
                    <a:pt x="4334" y="445"/>
                    <a:pt x="4729" y="334"/>
                    <a:pt x="5124" y="297"/>
                  </a:cubicBezTo>
                  <a:cubicBezTo>
                    <a:pt x="5247" y="272"/>
                    <a:pt x="5408" y="309"/>
                    <a:pt x="5519" y="235"/>
                  </a:cubicBezTo>
                  <a:cubicBezTo>
                    <a:pt x="5605" y="149"/>
                    <a:pt x="5543" y="1"/>
                    <a:pt x="5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1029445" y="1254031"/>
              <a:ext cx="438242" cy="255366"/>
            </a:xfrm>
            <a:custGeom>
              <a:rect b="b" l="l" r="r" t="t"/>
              <a:pathLst>
                <a:path extrusionOk="0" h="3410" w="5852">
                  <a:moveTo>
                    <a:pt x="5130" y="0"/>
                  </a:moveTo>
                  <a:cubicBezTo>
                    <a:pt x="3091" y="0"/>
                    <a:pt x="1263" y="1427"/>
                    <a:pt x="124" y="3040"/>
                  </a:cubicBezTo>
                  <a:cubicBezTo>
                    <a:pt x="87" y="3101"/>
                    <a:pt x="25" y="3151"/>
                    <a:pt x="13" y="3225"/>
                  </a:cubicBezTo>
                  <a:cubicBezTo>
                    <a:pt x="0" y="3323"/>
                    <a:pt x="74" y="3410"/>
                    <a:pt x="161" y="3410"/>
                  </a:cubicBezTo>
                  <a:cubicBezTo>
                    <a:pt x="309" y="3398"/>
                    <a:pt x="371" y="3237"/>
                    <a:pt x="457" y="3151"/>
                  </a:cubicBezTo>
                  <a:cubicBezTo>
                    <a:pt x="1593" y="1706"/>
                    <a:pt x="3173" y="521"/>
                    <a:pt x="4814" y="287"/>
                  </a:cubicBezTo>
                  <a:cubicBezTo>
                    <a:pt x="4939" y="271"/>
                    <a:pt x="5063" y="264"/>
                    <a:pt x="5186" y="264"/>
                  </a:cubicBezTo>
                  <a:cubicBezTo>
                    <a:pt x="5357" y="264"/>
                    <a:pt x="5526" y="278"/>
                    <a:pt x="5691" y="299"/>
                  </a:cubicBezTo>
                  <a:cubicBezTo>
                    <a:pt x="5839" y="275"/>
                    <a:pt x="5851" y="77"/>
                    <a:pt x="5716" y="40"/>
                  </a:cubicBezTo>
                  <a:cubicBezTo>
                    <a:pt x="5519" y="13"/>
                    <a:pt x="5324" y="0"/>
                    <a:pt x="5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1131146" y="1404935"/>
              <a:ext cx="441012" cy="257014"/>
            </a:xfrm>
            <a:custGeom>
              <a:rect b="b" l="l" r="r" t="t"/>
              <a:pathLst>
                <a:path extrusionOk="0" h="3432" w="5889">
                  <a:moveTo>
                    <a:pt x="5728" y="0"/>
                  </a:moveTo>
                  <a:cubicBezTo>
                    <a:pt x="4716" y="49"/>
                    <a:pt x="3728" y="333"/>
                    <a:pt x="2852" y="839"/>
                  </a:cubicBezTo>
                  <a:cubicBezTo>
                    <a:pt x="1815" y="1420"/>
                    <a:pt x="889" y="2173"/>
                    <a:pt x="136" y="3098"/>
                  </a:cubicBezTo>
                  <a:cubicBezTo>
                    <a:pt x="0" y="3209"/>
                    <a:pt x="0" y="3419"/>
                    <a:pt x="210" y="3432"/>
                  </a:cubicBezTo>
                  <a:cubicBezTo>
                    <a:pt x="321" y="3432"/>
                    <a:pt x="383" y="3308"/>
                    <a:pt x="469" y="3234"/>
                  </a:cubicBezTo>
                  <a:cubicBezTo>
                    <a:pt x="1556" y="2061"/>
                    <a:pt x="2802" y="1074"/>
                    <a:pt x="4209" y="531"/>
                  </a:cubicBezTo>
                  <a:cubicBezTo>
                    <a:pt x="4592" y="395"/>
                    <a:pt x="4999" y="309"/>
                    <a:pt x="5407" y="284"/>
                  </a:cubicBezTo>
                  <a:cubicBezTo>
                    <a:pt x="5543" y="247"/>
                    <a:pt x="5703" y="284"/>
                    <a:pt x="5814" y="210"/>
                  </a:cubicBezTo>
                  <a:cubicBezTo>
                    <a:pt x="5888" y="136"/>
                    <a:pt x="5839" y="0"/>
                    <a:pt x="5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1229327" y="1571640"/>
              <a:ext cx="452321" cy="268771"/>
            </a:xfrm>
            <a:custGeom>
              <a:rect b="b" l="l" r="r" t="t"/>
              <a:pathLst>
                <a:path extrusionOk="0" h="3589" w="6040">
                  <a:moveTo>
                    <a:pt x="5825" y="0"/>
                  </a:moveTo>
                  <a:cubicBezTo>
                    <a:pt x="5809" y="0"/>
                    <a:pt x="5792" y="3"/>
                    <a:pt x="5775" y="8"/>
                  </a:cubicBezTo>
                  <a:cubicBezTo>
                    <a:pt x="4590" y="156"/>
                    <a:pt x="3429" y="514"/>
                    <a:pt x="2442" y="1181"/>
                  </a:cubicBezTo>
                  <a:cubicBezTo>
                    <a:pt x="1516" y="1749"/>
                    <a:pt x="714" y="2477"/>
                    <a:pt x="72" y="3341"/>
                  </a:cubicBezTo>
                  <a:cubicBezTo>
                    <a:pt x="1" y="3448"/>
                    <a:pt x="77" y="3589"/>
                    <a:pt x="204" y="3589"/>
                  </a:cubicBezTo>
                  <a:cubicBezTo>
                    <a:pt x="209" y="3589"/>
                    <a:pt x="214" y="3588"/>
                    <a:pt x="220" y="3588"/>
                  </a:cubicBezTo>
                  <a:cubicBezTo>
                    <a:pt x="356" y="3588"/>
                    <a:pt x="430" y="3440"/>
                    <a:pt x="528" y="3341"/>
                  </a:cubicBezTo>
                  <a:cubicBezTo>
                    <a:pt x="1590" y="2181"/>
                    <a:pt x="2800" y="1243"/>
                    <a:pt x="4182" y="737"/>
                  </a:cubicBezTo>
                  <a:cubicBezTo>
                    <a:pt x="4725" y="539"/>
                    <a:pt x="5281" y="391"/>
                    <a:pt x="5849" y="317"/>
                  </a:cubicBezTo>
                  <a:cubicBezTo>
                    <a:pt x="6040" y="261"/>
                    <a:pt x="5985" y="0"/>
                    <a:pt x="5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1330802" y="1742989"/>
              <a:ext cx="483698" cy="232376"/>
            </a:xfrm>
            <a:custGeom>
              <a:rect b="b" l="l" r="r" t="t"/>
              <a:pathLst>
                <a:path extrusionOk="0" h="3103" w="6459">
                  <a:moveTo>
                    <a:pt x="6177" y="1"/>
                  </a:moveTo>
                  <a:cubicBezTo>
                    <a:pt x="6147" y="1"/>
                    <a:pt x="6119" y="21"/>
                    <a:pt x="6098" y="41"/>
                  </a:cubicBezTo>
                  <a:cubicBezTo>
                    <a:pt x="6009" y="33"/>
                    <a:pt x="5920" y="29"/>
                    <a:pt x="5832" y="29"/>
                  </a:cubicBezTo>
                  <a:cubicBezTo>
                    <a:pt x="5220" y="29"/>
                    <a:pt x="4619" y="203"/>
                    <a:pt x="4037" y="387"/>
                  </a:cubicBezTo>
                  <a:cubicBezTo>
                    <a:pt x="2593" y="856"/>
                    <a:pt x="1198" y="1609"/>
                    <a:pt x="136" y="2707"/>
                  </a:cubicBezTo>
                  <a:cubicBezTo>
                    <a:pt x="75" y="2781"/>
                    <a:pt x="0" y="2831"/>
                    <a:pt x="0" y="2929"/>
                  </a:cubicBezTo>
                  <a:cubicBezTo>
                    <a:pt x="0" y="3016"/>
                    <a:pt x="75" y="3090"/>
                    <a:pt x="161" y="3102"/>
                  </a:cubicBezTo>
                  <a:cubicBezTo>
                    <a:pt x="284" y="3102"/>
                    <a:pt x="358" y="2966"/>
                    <a:pt x="457" y="2905"/>
                  </a:cubicBezTo>
                  <a:cubicBezTo>
                    <a:pt x="1741" y="1732"/>
                    <a:pt x="3309" y="905"/>
                    <a:pt x="5000" y="498"/>
                  </a:cubicBezTo>
                  <a:cubicBezTo>
                    <a:pt x="5285" y="424"/>
                    <a:pt x="5576" y="385"/>
                    <a:pt x="5870" y="385"/>
                  </a:cubicBezTo>
                  <a:cubicBezTo>
                    <a:pt x="5971" y="385"/>
                    <a:pt x="6072" y="389"/>
                    <a:pt x="6172" y="399"/>
                  </a:cubicBezTo>
                  <a:cubicBezTo>
                    <a:pt x="6186" y="402"/>
                    <a:pt x="6200" y="403"/>
                    <a:pt x="6213" y="403"/>
                  </a:cubicBezTo>
                  <a:cubicBezTo>
                    <a:pt x="6373" y="403"/>
                    <a:pt x="6458" y="204"/>
                    <a:pt x="6333" y="90"/>
                  </a:cubicBezTo>
                  <a:cubicBezTo>
                    <a:pt x="6311" y="37"/>
                    <a:pt x="6271" y="1"/>
                    <a:pt x="6220" y="1"/>
                  </a:cubicBezTo>
                  <a:cubicBezTo>
                    <a:pt x="6213" y="1"/>
                    <a:pt x="6205" y="2"/>
                    <a:pt x="6197" y="4"/>
                  </a:cubicBezTo>
                  <a:cubicBezTo>
                    <a:pt x="6190" y="2"/>
                    <a:pt x="6184" y="1"/>
                    <a:pt x="6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787251" y="1144242"/>
              <a:ext cx="585171" cy="972489"/>
            </a:xfrm>
            <a:custGeom>
              <a:rect b="b" l="l" r="r" t="t"/>
              <a:pathLst>
                <a:path extrusionOk="0" h="12986" w="7814">
                  <a:moveTo>
                    <a:pt x="975" y="0"/>
                  </a:moveTo>
                  <a:cubicBezTo>
                    <a:pt x="506" y="617"/>
                    <a:pt x="173" y="1346"/>
                    <a:pt x="0" y="2111"/>
                  </a:cubicBezTo>
                  <a:cubicBezTo>
                    <a:pt x="2160" y="5740"/>
                    <a:pt x="4419" y="9591"/>
                    <a:pt x="6407" y="12986"/>
                  </a:cubicBezTo>
                  <a:cubicBezTo>
                    <a:pt x="6802" y="12517"/>
                    <a:pt x="7283" y="12122"/>
                    <a:pt x="7814" y="11813"/>
                  </a:cubicBezTo>
                  <a:cubicBezTo>
                    <a:pt x="7234" y="11332"/>
                    <a:pt x="6691" y="10801"/>
                    <a:pt x="6209" y="10221"/>
                  </a:cubicBezTo>
                  <a:cubicBezTo>
                    <a:pt x="4876" y="8641"/>
                    <a:pt x="3901" y="6789"/>
                    <a:pt x="2987" y="4938"/>
                  </a:cubicBezTo>
                  <a:cubicBezTo>
                    <a:pt x="2210" y="3345"/>
                    <a:pt x="1457" y="1691"/>
                    <a:pt x="975" y="0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1354842" y="779976"/>
              <a:ext cx="692485" cy="1155589"/>
            </a:xfrm>
            <a:custGeom>
              <a:rect b="b" l="l" r="r" t="t"/>
              <a:pathLst>
                <a:path extrusionOk="0" h="15431" w="9247">
                  <a:moveTo>
                    <a:pt x="1000" y="1"/>
                  </a:moveTo>
                  <a:cubicBezTo>
                    <a:pt x="642" y="581"/>
                    <a:pt x="321" y="1198"/>
                    <a:pt x="37" y="1827"/>
                  </a:cubicBezTo>
                  <a:cubicBezTo>
                    <a:pt x="37" y="1840"/>
                    <a:pt x="13" y="1864"/>
                    <a:pt x="0" y="1889"/>
                  </a:cubicBezTo>
                  <a:cubicBezTo>
                    <a:pt x="87" y="1963"/>
                    <a:pt x="161" y="2050"/>
                    <a:pt x="235" y="2124"/>
                  </a:cubicBezTo>
                  <a:cubicBezTo>
                    <a:pt x="1025" y="3111"/>
                    <a:pt x="1655" y="4222"/>
                    <a:pt x="2333" y="5284"/>
                  </a:cubicBezTo>
                  <a:cubicBezTo>
                    <a:pt x="3568" y="7246"/>
                    <a:pt x="4827" y="9197"/>
                    <a:pt x="6037" y="11184"/>
                  </a:cubicBezTo>
                  <a:cubicBezTo>
                    <a:pt x="6864" y="12517"/>
                    <a:pt x="7629" y="13900"/>
                    <a:pt x="8505" y="15208"/>
                  </a:cubicBezTo>
                  <a:cubicBezTo>
                    <a:pt x="8542" y="15270"/>
                    <a:pt x="8604" y="15356"/>
                    <a:pt x="8654" y="15430"/>
                  </a:cubicBezTo>
                  <a:cubicBezTo>
                    <a:pt x="8715" y="15381"/>
                    <a:pt x="8777" y="15332"/>
                    <a:pt x="8826" y="15270"/>
                  </a:cubicBezTo>
                  <a:cubicBezTo>
                    <a:pt x="8839" y="14542"/>
                    <a:pt x="8974" y="13826"/>
                    <a:pt x="9246" y="13147"/>
                  </a:cubicBezTo>
                  <a:lnTo>
                    <a:pt x="9024" y="12974"/>
                  </a:lnTo>
                  <a:cubicBezTo>
                    <a:pt x="4987" y="9666"/>
                    <a:pt x="2161" y="5099"/>
                    <a:pt x="1000" y="1"/>
                  </a:cubicBezTo>
                  <a:close/>
                </a:path>
              </a:pathLst>
            </a:custGeom>
            <a:solidFill>
              <a:srgbClr val="FFFFFF">
                <a:alpha val="4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"/>
          <p:cNvSpPr txBox="1"/>
          <p:nvPr>
            <p:ph type="ctrTitle"/>
          </p:nvPr>
        </p:nvSpPr>
        <p:spPr>
          <a:xfrm>
            <a:off x="1913964" y="1389204"/>
            <a:ext cx="5316071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T</a:t>
            </a:r>
            <a:r>
              <a:rPr lang="en"/>
              <a:t>rámites</a:t>
            </a:r>
            <a:r>
              <a:rPr lang="en"/>
              <a:t> Administrativos </a:t>
            </a:r>
            <a:br>
              <a:rPr lang="en"/>
            </a:br>
            <a:endParaRPr/>
          </a:p>
        </p:txBody>
      </p:sp>
      <p:sp>
        <p:nvSpPr>
          <p:cNvPr id="446" name="Google Shape;446;p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ITSON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43"/>
          <p:cNvSpPr txBox="1"/>
          <p:nvPr>
            <p:ph type="title"/>
          </p:nvPr>
        </p:nvSpPr>
        <p:spPr>
          <a:xfrm>
            <a:off x="692593" y="1017142"/>
            <a:ext cx="4080234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</a:t>
            </a:r>
            <a:endParaRPr sz="4400"/>
          </a:p>
        </p:txBody>
      </p:sp>
      <p:grpSp>
        <p:nvGrpSpPr>
          <p:cNvPr id="452" name="Google Shape;452;p143"/>
          <p:cNvGrpSpPr/>
          <p:nvPr/>
        </p:nvGrpSpPr>
        <p:grpSpPr>
          <a:xfrm flipH="1">
            <a:off x="1294902" y="1617215"/>
            <a:ext cx="2383432" cy="176025"/>
            <a:chOff x="4345425" y="2175475"/>
            <a:chExt cx="800750" cy="176025"/>
          </a:xfrm>
        </p:grpSpPr>
        <p:sp>
          <p:nvSpPr>
            <p:cNvPr id="453" name="Google Shape;453;p14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4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143"/>
          <p:cNvGrpSpPr/>
          <p:nvPr/>
        </p:nvGrpSpPr>
        <p:grpSpPr>
          <a:xfrm rot="807122">
            <a:off x="5592574" y="1310995"/>
            <a:ext cx="2497551" cy="2401906"/>
            <a:chOff x="1857000" y="3245400"/>
            <a:chExt cx="1233825" cy="1186575"/>
          </a:xfrm>
        </p:grpSpPr>
        <p:sp>
          <p:nvSpPr>
            <p:cNvPr id="456" name="Google Shape;456;p143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43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43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43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4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4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143"/>
          <p:cNvGrpSpPr/>
          <p:nvPr/>
        </p:nvGrpSpPr>
        <p:grpSpPr>
          <a:xfrm rot="2556023">
            <a:off x="7422006" y="3040190"/>
            <a:ext cx="1144723" cy="1961055"/>
            <a:chOff x="2946667" y="3613768"/>
            <a:chExt cx="640047" cy="1096482"/>
          </a:xfrm>
        </p:grpSpPr>
        <p:sp>
          <p:nvSpPr>
            <p:cNvPr id="463" name="Google Shape;463;p143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rect b="b" l="l" r="r" t="t"/>
              <a:pathLst>
                <a:path extrusionOk="0" h="26989" w="1160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43"/>
            <p:cNvSpPr/>
            <p:nvPr/>
          </p:nvSpPr>
          <p:spPr>
            <a:xfrm>
              <a:off x="3380325" y="3719775"/>
              <a:ext cx="23925" cy="52975"/>
            </a:xfrm>
            <a:custGeom>
              <a:rect b="b" l="l" r="r" t="t"/>
              <a:pathLst>
                <a:path extrusionOk="0" h="2119" w="957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43"/>
            <p:cNvSpPr/>
            <p:nvPr/>
          </p:nvSpPr>
          <p:spPr>
            <a:xfrm>
              <a:off x="3385800" y="3742450"/>
              <a:ext cx="10225" cy="27275"/>
            </a:xfrm>
            <a:custGeom>
              <a:rect b="b" l="l" r="r" t="t"/>
              <a:pathLst>
                <a:path extrusionOk="0" h="1091" w="409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43"/>
            <p:cNvSpPr/>
            <p:nvPr/>
          </p:nvSpPr>
          <p:spPr>
            <a:xfrm>
              <a:off x="3397550" y="3877700"/>
              <a:ext cx="60275" cy="34650"/>
            </a:xfrm>
            <a:custGeom>
              <a:rect b="b" l="l" r="r" t="t"/>
              <a:pathLst>
                <a:path extrusionOk="0" h="1386" w="2411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43"/>
            <p:cNvSpPr/>
            <p:nvPr/>
          </p:nvSpPr>
          <p:spPr>
            <a:xfrm>
              <a:off x="3423800" y="3854950"/>
              <a:ext cx="38375" cy="26000"/>
            </a:xfrm>
            <a:custGeom>
              <a:rect b="b" l="l" r="r" t="t"/>
              <a:pathLst>
                <a:path extrusionOk="0" h="1040" w="1535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43"/>
            <p:cNvSpPr/>
            <p:nvPr/>
          </p:nvSpPr>
          <p:spPr>
            <a:xfrm>
              <a:off x="3449275" y="3833800"/>
              <a:ext cx="18725" cy="17825"/>
            </a:xfrm>
            <a:custGeom>
              <a:rect b="b" l="l" r="r" t="t"/>
              <a:pathLst>
                <a:path extrusionOk="0" h="713" w="749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43"/>
            <p:cNvSpPr/>
            <p:nvPr/>
          </p:nvSpPr>
          <p:spPr>
            <a:xfrm>
              <a:off x="3108375" y="4434875"/>
              <a:ext cx="173600" cy="275375"/>
            </a:xfrm>
            <a:custGeom>
              <a:rect b="b" l="l" r="r" t="t"/>
              <a:pathLst>
                <a:path extrusionOk="0" h="11015" w="6944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143"/>
          <p:cNvGrpSpPr/>
          <p:nvPr/>
        </p:nvGrpSpPr>
        <p:grpSpPr>
          <a:xfrm rot="674490">
            <a:off x="3890505" y="3980808"/>
            <a:ext cx="3474315" cy="888850"/>
            <a:chOff x="3809875" y="1963175"/>
            <a:chExt cx="1923600" cy="492150"/>
          </a:xfrm>
        </p:grpSpPr>
        <p:sp>
          <p:nvSpPr>
            <p:cNvPr id="471" name="Google Shape;471;p143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43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43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43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43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43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43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43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43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43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43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43"/>
          <p:cNvGrpSpPr/>
          <p:nvPr/>
        </p:nvGrpSpPr>
        <p:grpSpPr>
          <a:xfrm rot="1386640">
            <a:off x="3827514" y="694200"/>
            <a:ext cx="806665" cy="421749"/>
            <a:chOff x="1822875" y="1377000"/>
            <a:chExt cx="548075" cy="286550"/>
          </a:xfrm>
        </p:grpSpPr>
        <p:sp>
          <p:nvSpPr>
            <p:cNvPr id="483" name="Google Shape;483;p143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43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43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43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43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43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43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43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43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2" name="Google Shape;492;p143"/>
          <p:cNvSpPr txBox="1"/>
          <p:nvPr/>
        </p:nvSpPr>
        <p:spPr>
          <a:xfrm rot="914595">
            <a:off x="5632046" y="1823009"/>
            <a:ext cx="2538820" cy="755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Curso de tutoría 1</a:t>
            </a:r>
            <a:endParaRPr b="1" i="0" sz="44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93" name="Google Shape;493;p143"/>
          <p:cNvSpPr txBox="1"/>
          <p:nvPr/>
        </p:nvSpPr>
        <p:spPr>
          <a:xfrm>
            <a:off x="504725" y="1999976"/>
            <a:ext cx="42681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tim"/>
              <a:buChar char="●"/>
            </a:pPr>
            <a:r>
              <a:rPr lang="en" sz="18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Trámites Internet </a:t>
            </a:r>
            <a:endParaRPr sz="18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tim"/>
              <a:buChar char="●"/>
            </a:pPr>
            <a:r>
              <a:rPr lang="en" sz="18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Trámites por ventanilla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g2748d9f3bf0_0_1518"/>
          <p:cNvGrpSpPr/>
          <p:nvPr/>
        </p:nvGrpSpPr>
        <p:grpSpPr>
          <a:xfrm rot="474658">
            <a:off x="1381221" y="1520530"/>
            <a:ext cx="1557467" cy="585345"/>
            <a:chOff x="4345425" y="2175475"/>
            <a:chExt cx="800750" cy="176025"/>
          </a:xfrm>
        </p:grpSpPr>
        <p:sp>
          <p:nvSpPr>
            <p:cNvPr id="499" name="Google Shape;499;g2748d9f3bf0_0_151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g2748d9f3bf0_0_151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1" name="Google Shape;501;g2748d9f3bf0_0_1518"/>
          <p:cNvGrpSpPr/>
          <p:nvPr/>
        </p:nvGrpSpPr>
        <p:grpSpPr>
          <a:xfrm rot="474658">
            <a:off x="6187501" y="1587886"/>
            <a:ext cx="1557467" cy="585345"/>
            <a:chOff x="4345425" y="2175475"/>
            <a:chExt cx="800750" cy="176025"/>
          </a:xfrm>
        </p:grpSpPr>
        <p:sp>
          <p:nvSpPr>
            <p:cNvPr id="502" name="Google Shape;502;g2748d9f3bf0_0_151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g2748d9f3bf0_0_151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g2748d9f3bf0_0_1518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Bienvenidos!!!</a:t>
            </a:r>
            <a:endParaRPr/>
          </a:p>
        </p:txBody>
      </p:sp>
      <p:sp>
        <p:nvSpPr>
          <p:cNvPr id="505" name="Google Shape;505;g2748d9f3bf0_0_1518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506" name="Google Shape;506;g2748d9f3bf0_0_1518"/>
          <p:cNvSpPr txBox="1"/>
          <p:nvPr>
            <p:ph idx="1" type="subTitle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Cubículo</a:t>
            </a:r>
            <a:endParaRPr/>
          </a:p>
        </p:txBody>
      </p:sp>
      <p:sp>
        <p:nvSpPr>
          <p:cNvPr id="507" name="Google Shape;507;g2748d9f3bf0_0_1518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Tutor: </a:t>
            </a:r>
            <a:endParaRPr/>
          </a:p>
        </p:txBody>
      </p:sp>
      <p:sp>
        <p:nvSpPr>
          <p:cNvPr id="508" name="Google Shape;508;g2748d9f3bf0_0_1518"/>
          <p:cNvSpPr txBox="1"/>
          <p:nvPr>
            <p:ph idx="7" type="subTitle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grpSp>
        <p:nvGrpSpPr>
          <p:cNvPr id="509" name="Google Shape;509;g2748d9f3bf0_0_1518"/>
          <p:cNvGrpSpPr/>
          <p:nvPr/>
        </p:nvGrpSpPr>
        <p:grpSpPr>
          <a:xfrm>
            <a:off x="719989" y="925800"/>
            <a:ext cx="2960453" cy="176025"/>
            <a:chOff x="4345425" y="2175475"/>
            <a:chExt cx="800750" cy="176025"/>
          </a:xfrm>
        </p:grpSpPr>
        <p:sp>
          <p:nvSpPr>
            <p:cNvPr id="510" name="Google Shape;510;g2748d9f3bf0_0_151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g2748d9f3bf0_0_151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748d9f3bf0_0_3133"/>
          <p:cNvSpPr txBox="1"/>
          <p:nvPr>
            <p:ph idx="4294967295" type="title"/>
          </p:nvPr>
        </p:nvSpPr>
        <p:spPr>
          <a:xfrm>
            <a:off x="288875" y="768450"/>
            <a:ext cx="37638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ITSON </a:t>
            </a:r>
            <a:endParaRPr/>
          </a:p>
        </p:txBody>
      </p:sp>
      <p:sp>
        <p:nvSpPr>
          <p:cNvPr id="517" name="Google Shape;517;g2748d9f3bf0_0_3133"/>
          <p:cNvSpPr txBox="1"/>
          <p:nvPr>
            <p:ph idx="4294967295" type="subTitle"/>
          </p:nvPr>
        </p:nvSpPr>
        <p:spPr>
          <a:xfrm>
            <a:off x="449300" y="1709550"/>
            <a:ext cx="4235100" cy="15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El departamento de registro escolar, se </a:t>
            </a:r>
            <a:r>
              <a:rPr lang="en" sz="1500">
                <a:latin typeface="Itim"/>
                <a:ea typeface="Itim"/>
                <a:cs typeface="Itim"/>
                <a:sym typeface="Itim"/>
              </a:rPr>
              <a:t>encarga de administrar los procesos de control </a:t>
            </a:r>
            <a:r>
              <a:rPr lang="en" sz="1500"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necesarios durante la trayectoria de los alumnos y </a:t>
            </a:r>
            <a:r>
              <a:rPr lang="en" sz="1500"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después</a:t>
            </a:r>
            <a:r>
              <a:rPr lang="en" sz="1500"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 de egresados.</a:t>
            </a:r>
            <a:endParaRPr sz="1500"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66666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66666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18" name="Google Shape;518;g2748d9f3bf0_0_3133"/>
          <p:cNvSpPr txBox="1"/>
          <p:nvPr>
            <p:ph idx="4294967295" type="subTitle"/>
          </p:nvPr>
        </p:nvSpPr>
        <p:spPr>
          <a:xfrm>
            <a:off x="1064800" y="1258776"/>
            <a:ext cx="2506200" cy="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Trámites administrativos</a:t>
            </a:r>
            <a:endParaRPr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19" name="Google Shape;519;g2748d9f3bf0_0_3133"/>
          <p:cNvSpPr txBox="1"/>
          <p:nvPr>
            <p:ph idx="4294967295" type="title"/>
          </p:nvPr>
        </p:nvSpPr>
        <p:spPr>
          <a:xfrm>
            <a:off x="5462425" y="874800"/>
            <a:ext cx="32724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Registro Escolar </a:t>
            </a:r>
            <a:endParaRPr/>
          </a:p>
        </p:txBody>
      </p:sp>
      <p:sp>
        <p:nvSpPr>
          <p:cNvPr id="520" name="Google Shape;520;g2748d9f3bf0_0_3133"/>
          <p:cNvSpPr txBox="1"/>
          <p:nvPr/>
        </p:nvSpPr>
        <p:spPr>
          <a:xfrm>
            <a:off x="5139900" y="1523375"/>
            <a:ext cx="4004100" cy="22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En el micrositio de </a:t>
            </a:r>
            <a:r>
              <a:rPr b="1" lang="en" sz="1500" u="sng">
                <a:solidFill>
                  <a:schemeClr val="dk1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Registro Escolar </a:t>
            </a: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encontrarás todos los trámites que necesitas o puedes requerir en algún momento de tu trayectoria académica</a:t>
            </a:r>
            <a:endParaRPr sz="1500">
              <a:solidFill>
                <a:schemeClr val="dk2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dk1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Trámites por internet</a:t>
            </a:r>
            <a:r>
              <a:rPr b="1" lang="en" sz="1500" u="sng">
                <a:solidFill>
                  <a:schemeClr val="dk1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 </a:t>
            </a:r>
            <a:endParaRPr b="1" sz="1500" u="sng">
              <a:solidFill>
                <a:schemeClr val="dk1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dk1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T</a:t>
            </a:r>
            <a:r>
              <a:rPr b="1" lang="en" sz="1500" u="sng">
                <a:solidFill>
                  <a:schemeClr val="dk1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rámites por ventanilla (presencial)</a:t>
            </a:r>
            <a:r>
              <a:rPr b="1" lang="en" sz="1500" u="sng">
                <a:solidFill>
                  <a:schemeClr val="dk2"/>
                </a:solidFill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 </a:t>
            </a:r>
            <a:endParaRPr b="1" sz="1500" u="sng">
              <a:solidFill>
                <a:schemeClr val="dk2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descr="ITSON &gt; Servicios &gt; Registro Escolar &gt; Directorio de ..." id="521" name="Google Shape;521;g2748d9f3bf0_0_3133"/>
          <p:cNvPicPr preferRelativeResize="0"/>
          <p:nvPr/>
        </p:nvPicPr>
        <p:blipFill rotWithShape="1">
          <a:blip r:embed="rId6">
            <a:alphaModFix/>
          </a:blip>
          <a:srcRect b="3827" l="0" r="0" t="0"/>
          <a:stretch/>
        </p:blipFill>
        <p:spPr>
          <a:xfrm>
            <a:off x="896726" y="3767325"/>
            <a:ext cx="5113050" cy="114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g2748d9f3bf0_0_3133"/>
          <p:cNvSpPr/>
          <p:nvPr/>
        </p:nvSpPr>
        <p:spPr>
          <a:xfrm rot="-1036813">
            <a:off x="4119442" y="765291"/>
            <a:ext cx="1137867" cy="635240"/>
          </a:xfrm>
          <a:custGeom>
            <a:rect b="b" l="l" r="r" t="t"/>
            <a:pathLst>
              <a:path extrusionOk="0" h="9768" w="17773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g2748d9f3bf0_0_3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73385">
            <a:off x="6040673" y="2620445"/>
            <a:ext cx="1610455" cy="161045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g2748d9f3bf0_0_3119"/>
          <p:cNvSpPr txBox="1"/>
          <p:nvPr>
            <p:ph type="title"/>
          </p:nvPr>
        </p:nvSpPr>
        <p:spPr>
          <a:xfrm>
            <a:off x="720000" y="387600"/>
            <a:ext cx="7704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Trámites por internet</a:t>
            </a:r>
            <a:endParaRPr/>
          </a:p>
        </p:txBody>
      </p:sp>
      <p:sp>
        <p:nvSpPr>
          <p:cNvPr id="529" name="Google Shape;529;g2748d9f3bf0_0_3119"/>
          <p:cNvSpPr txBox="1"/>
          <p:nvPr/>
        </p:nvSpPr>
        <p:spPr>
          <a:xfrm>
            <a:off x="0" y="1568125"/>
            <a:ext cx="78405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Afiliación de Estudiantes al Seguro Facultativo  </a:t>
            </a: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</a:rPr>
              <a:t>​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Selección de Carga Académica</a:t>
            </a: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</a:rPr>
              <a:t>​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Solicitud de Cambio de Programa ​y/​o Plan de Estudios, Programa Simul​táneo, Revalidación Interna​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Solicitud de Baja Parcial o Total de Materias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Solicitud de Constancias </a:t>
            </a: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</a:rPr>
              <a:t>​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Solicitud​ de Examen No-Ordinario</a:t>
            </a: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Solicitud de Certificado de Estudios Integro o Parcial</a:t>
            </a:r>
            <a:endParaRPr sz="1000">
              <a:solidFill>
                <a:srgbClr val="0072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g2748d9f3bf0_0_3119"/>
          <p:cNvSpPr txBox="1"/>
          <p:nvPr/>
        </p:nvSpPr>
        <p:spPr>
          <a:xfrm>
            <a:off x="551525" y="963625"/>
            <a:ext cx="74916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Estos son los </a:t>
            </a:r>
            <a:r>
              <a:rPr lang="en" sz="1700"/>
              <a:t>trámites</a:t>
            </a:r>
            <a:r>
              <a:rPr lang="en" sz="1700"/>
              <a:t> que puedes hacer por la </a:t>
            </a:r>
            <a:r>
              <a:rPr lang="en" sz="1700"/>
              <a:t>página</a:t>
            </a:r>
            <a:r>
              <a:rPr lang="en" sz="1700"/>
              <a:t> de registro escolar. </a:t>
            </a:r>
            <a:r>
              <a:rPr lang="en" sz="1700"/>
              <a:t>  </a:t>
            </a:r>
            <a:endParaRPr sz="1700"/>
          </a:p>
        </p:txBody>
      </p:sp>
      <p:sp>
        <p:nvSpPr>
          <p:cNvPr id="531" name="Google Shape;531;g2748d9f3bf0_0_3119"/>
          <p:cNvSpPr txBox="1"/>
          <p:nvPr/>
        </p:nvSpPr>
        <p:spPr>
          <a:xfrm>
            <a:off x="5694950" y="4381500"/>
            <a:ext cx="300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Mayores Informes:​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Departamento de Registro Escolar 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Dudas o comentarios</a:t>
            </a:r>
            <a:r>
              <a:rPr lang="en" sz="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MESA DE AYUDA ITSON 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748d9f3bf0_0_3126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Trámites por ventanilla (presencial)</a:t>
            </a:r>
            <a:endParaRPr/>
          </a:p>
        </p:txBody>
      </p:sp>
      <p:sp>
        <p:nvSpPr>
          <p:cNvPr id="537" name="Google Shape;537;g2748d9f3bf0_0_3126"/>
          <p:cNvSpPr txBox="1"/>
          <p:nvPr/>
        </p:nvSpPr>
        <p:spPr>
          <a:xfrm>
            <a:off x="0" y="1490550"/>
            <a:ext cx="61260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Impresión de Boleta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Recepción de Documentación Escolar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Retiro de Documentación Escolar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Regeneración de Contraseña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Toma de Fotografía para la Credencial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Solicitud de Revalidación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</a:rPr>
              <a:t>​</a:t>
            </a: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Solicitud de Examen Especial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Solicitud de Expedición de Título Profesional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Credencial Electrónica ITSON</a:t>
            </a:r>
            <a:b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​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538" name="Google Shape;538;g2748d9f3bf0_0_3126"/>
          <p:cNvSpPr txBox="1"/>
          <p:nvPr/>
        </p:nvSpPr>
        <p:spPr>
          <a:xfrm>
            <a:off x="0" y="973338"/>
            <a:ext cx="70986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Estos son los trámites que puedes hacer en ventanilla de registro escolar.  </a:t>
            </a:r>
            <a:endParaRPr sz="1500"/>
          </a:p>
        </p:txBody>
      </p:sp>
      <p:sp>
        <p:nvSpPr>
          <p:cNvPr id="539" name="Google Shape;539;g2748d9f3bf0_0_3126"/>
          <p:cNvSpPr txBox="1"/>
          <p:nvPr/>
        </p:nvSpPr>
        <p:spPr>
          <a:xfrm>
            <a:off x="5694950" y="4381500"/>
            <a:ext cx="300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Mayores Informes:​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Departamento de Registro Escolar 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Dudas o comentarios</a:t>
            </a:r>
            <a:r>
              <a:rPr lang="en" sz="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4"/>
              </a:rPr>
              <a:t>MESA DE AYUDA ITSON </a:t>
            </a:r>
            <a:endParaRPr sz="800">
              <a:solidFill>
                <a:schemeClr val="dk2"/>
              </a:solidFill>
            </a:endParaRPr>
          </a:p>
        </p:txBody>
      </p:sp>
      <p:pic>
        <p:nvPicPr>
          <p:cNvPr id="540" name="Google Shape;540;g2748d9f3bf0_0_312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1596621">
            <a:off x="4962325" y="1860750"/>
            <a:ext cx="32850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748d9f3bf0_0_3182"/>
          <p:cNvSpPr txBox="1"/>
          <p:nvPr>
            <p:ph idx="4294967295" type="subTitle"/>
          </p:nvPr>
        </p:nvSpPr>
        <p:spPr>
          <a:xfrm>
            <a:off x="1201275" y="914400"/>
            <a:ext cx="7082400" cy="26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200"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A </a:t>
            </a:r>
            <a:r>
              <a:rPr lang="en" sz="4200"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continuación</a:t>
            </a:r>
            <a:r>
              <a:rPr lang="en" sz="4200">
                <a:highlight>
                  <a:srgbClr val="FFFFFF"/>
                </a:highlight>
                <a:latin typeface="Itim"/>
                <a:ea typeface="Itim"/>
                <a:cs typeface="Itim"/>
                <a:sym typeface="Itim"/>
              </a:rPr>
              <a:t> veremos con más detalles algunos servicios de los anteriores.</a:t>
            </a:r>
            <a:endParaRPr sz="4500"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200"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666666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666666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200"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46" name="Google Shape;546;g2748d9f3bf0_0_3182"/>
          <p:cNvSpPr/>
          <p:nvPr/>
        </p:nvSpPr>
        <p:spPr>
          <a:xfrm>
            <a:off x="4543925" y="3272600"/>
            <a:ext cx="771900" cy="942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"/>
          <p:cNvGrpSpPr/>
          <p:nvPr/>
        </p:nvGrpSpPr>
        <p:grpSpPr>
          <a:xfrm>
            <a:off x="2624671" y="914400"/>
            <a:ext cx="4356480" cy="176025"/>
            <a:chOff x="4345425" y="2175475"/>
            <a:chExt cx="800750" cy="176025"/>
          </a:xfrm>
        </p:grpSpPr>
        <p:sp>
          <p:nvSpPr>
            <p:cNvPr id="552" name="Google Shape;552;p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4" name="Google Shape;554;p2"/>
          <p:cNvSpPr txBox="1"/>
          <p:nvPr>
            <p:ph type="title"/>
          </p:nvPr>
        </p:nvSpPr>
        <p:spPr>
          <a:xfrm>
            <a:off x="720000" y="5544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Recepción de Documentación Escolar</a:t>
            </a:r>
            <a:endParaRPr/>
          </a:p>
        </p:txBody>
      </p:sp>
      <p:sp>
        <p:nvSpPr>
          <p:cNvPr id="555" name="Google Shape;555;p2"/>
          <p:cNvSpPr txBox="1"/>
          <p:nvPr/>
        </p:nvSpPr>
        <p:spPr>
          <a:xfrm>
            <a:off x="396900" y="1311500"/>
            <a:ext cx="8747100" cy="2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tim"/>
                <a:ea typeface="Itim"/>
                <a:cs typeface="Itim"/>
                <a:sym typeface="Itim"/>
              </a:rPr>
              <a:t>Es un requisito </a:t>
            </a:r>
            <a:r>
              <a:rPr lang="en" sz="1800">
                <a:latin typeface="Itim"/>
                <a:ea typeface="Itim"/>
                <a:cs typeface="Itim"/>
                <a:sym typeface="Itim"/>
              </a:rPr>
              <a:t>después</a:t>
            </a:r>
            <a:r>
              <a:rPr lang="en" sz="1800">
                <a:latin typeface="Itim"/>
                <a:ea typeface="Itim"/>
                <a:cs typeface="Itim"/>
                <a:sym typeface="Itim"/>
              </a:rPr>
              <a:t> de ser admitido el entregar </a:t>
            </a:r>
            <a:r>
              <a:rPr i="0" lang="en" sz="1800" u="none" cap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completa esta documentación en físico en el área de registro escolar. </a:t>
            </a:r>
            <a:endParaRPr i="0" sz="1800" u="none" cap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Itim"/>
              <a:ea typeface="Itim"/>
              <a:cs typeface="Itim"/>
              <a:sym typeface="Itim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Itim"/>
              <a:buChar char="•"/>
            </a:pPr>
            <a:r>
              <a:rPr lang="en" sz="1500">
                <a:solidFill>
                  <a:srgbClr val="333333"/>
                </a:solidFill>
                <a:latin typeface="Itim"/>
                <a:ea typeface="Itim"/>
                <a:cs typeface="Itim"/>
                <a:sym typeface="Itim"/>
              </a:rPr>
              <a:t>Acta de Nacimiento Original.(formato nuevo de cajero).</a:t>
            </a:r>
            <a:endParaRPr sz="1500">
              <a:solidFill>
                <a:srgbClr val="333333"/>
              </a:solidFill>
              <a:latin typeface="Itim"/>
              <a:ea typeface="Itim"/>
              <a:cs typeface="Itim"/>
              <a:sym typeface="Itim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Itim"/>
              <a:buChar char="•"/>
            </a:pPr>
            <a:r>
              <a:rPr lang="en" sz="1500">
                <a:solidFill>
                  <a:srgbClr val="333333"/>
                </a:solidFill>
                <a:latin typeface="Itim"/>
                <a:ea typeface="Itim"/>
                <a:cs typeface="Itim"/>
                <a:sym typeface="Itim"/>
              </a:rPr>
              <a:t>Certificado de Preparatoria Original. (Todo certificado expedido fuera del Estado de Sonora deberá estar legalizado).</a:t>
            </a:r>
            <a:endParaRPr sz="1500">
              <a:solidFill>
                <a:srgbClr val="333333"/>
              </a:solidFill>
              <a:latin typeface="Itim"/>
              <a:ea typeface="Itim"/>
              <a:cs typeface="Itim"/>
              <a:sym typeface="Itim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Itim"/>
              <a:buChar char="•"/>
            </a:pPr>
            <a:r>
              <a:rPr lang="en" sz="1500">
                <a:solidFill>
                  <a:srgbClr val="333333"/>
                </a:solidFill>
                <a:latin typeface="Itim"/>
                <a:ea typeface="Itim"/>
                <a:cs typeface="Itim"/>
                <a:sym typeface="Itim"/>
              </a:rPr>
              <a:t>​Copia de la CURP.</a:t>
            </a:r>
            <a:endParaRPr sz="1500">
              <a:solidFill>
                <a:srgbClr val="333333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556" name="Google Shape;556;p2"/>
          <p:cNvGrpSpPr/>
          <p:nvPr/>
        </p:nvGrpSpPr>
        <p:grpSpPr>
          <a:xfrm rot="-3426572">
            <a:off x="7624288" y="178426"/>
            <a:ext cx="1257072" cy="784543"/>
            <a:chOff x="4697000" y="3525875"/>
            <a:chExt cx="1131500" cy="555150"/>
          </a:xfrm>
        </p:grpSpPr>
        <p:sp>
          <p:nvSpPr>
            <p:cNvPr id="557" name="Google Shape;557;p2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2"/>
          <p:cNvSpPr txBox="1"/>
          <p:nvPr/>
        </p:nvSpPr>
        <p:spPr>
          <a:xfrm>
            <a:off x="5694950" y="4381500"/>
            <a:ext cx="300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Mayores Informes:​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Departamento de Registro Escolar 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Dudas o comentarios</a:t>
            </a:r>
            <a:r>
              <a:rPr lang="en" sz="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MESA DE AYUDA ITSON </a:t>
            </a:r>
            <a:endParaRPr sz="800">
              <a:solidFill>
                <a:schemeClr val="dk2"/>
              </a:solidFill>
            </a:endParaRPr>
          </a:p>
        </p:txBody>
      </p:sp>
      <p:pic>
        <p:nvPicPr>
          <p:cNvPr id="573" name="Google Shape;57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8856">
            <a:off x="3153274" y="3003974"/>
            <a:ext cx="2322549" cy="154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FEDFC0E-6144-42C2-B908-482635E1CDE5}"/>
</file>

<file path=customXml/itemProps2.xml><?xml version="1.0" encoding="utf-8"?>
<ds:datastoreItem xmlns:ds="http://schemas.openxmlformats.org/officeDocument/2006/customXml" ds:itemID="{EC9378FF-7D64-4819-A65A-105068CA93A1}"/>
</file>

<file path=customXml/itemProps3.xml><?xml version="1.0" encoding="utf-8"?>
<ds:datastoreItem xmlns:ds="http://schemas.openxmlformats.org/officeDocument/2006/customXml" ds:itemID="{F7A91007-826C-411A-98FA-57E8624334A8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 Lucia Felix Rochin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